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58" r:id="rId8"/>
    <p:sldId id="263" r:id="rId9"/>
    <p:sldId id="264" r:id="rId10"/>
    <p:sldId id="259" r:id="rId11"/>
    <p:sldId id="267" r:id="rId12"/>
    <p:sldId id="270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4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el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16" name="Pladsholder til dato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Pladsholder til diasnumm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7" name="Pladsholder til indhold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Pladsholder til dato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ladsholder til diasnumm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dsholder til teks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9" name="Pladsholder til dato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Pladsholder til dias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4" name="Pladsholder til indhold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1" name="Pladsholder til dato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1" name="Pladsholder til dias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5" name="Pladsholder til teks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8" name="Pladsholder til indhold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Lige forbindelse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21" name="Pladsholder til sidefod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24" name="Pladsholder til sidefod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6" name="Pladsholder til teks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4" name="Pladsholder til indhold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Pladsholder til dato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29" name="Pladsholder til sidefod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1" name="Pladsholder til diasnumm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6" name="Pladsholder til teks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Pladsholder til teks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1" name="Pladsholder til dato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8346806-5926-4636-9656-3AC309A3A2E5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28" name="Pladsholder til sidefod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1C1B61-D8B4-4A09-85E6-23A58734761C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titel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Lige forbindelse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1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3214678" y="357166"/>
            <a:ext cx="271464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FORMAND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5" name="Afrundet rektangel 4">
            <a:hlinkClick r:id="rId3" action="ppaction://hlinksldjump"/>
          </p:cNvPr>
          <p:cNvSpPr/>
          <p:nvPr/>
        </p:nvSpPr>
        <p:spPr>
          <a:xfrm>
            <a:off x="3214678" y="1928802"/>
            <a:ext cx="271464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KASSERER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6" name="Afrundet rektangel 5">
            <a:hlinkClick r:id="rId4" action="ppaction://hlinksldjump"/>
          </p:cNvPr>
          <p:cNvSpPr/>
          <p:nvPr/>
        </p:nvSpPr>
        <p:spPr>
          <a:xfrm>
            <a:off x="3214678" y="3571876"/>
            <a:ext cx="271464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TRÆNER</a:t>
            </a:r>
            <a:endParaRPr lang="da-DK" sz="24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642910" y="1500174"/>
            <a:ext cx="385765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MEDLEMMER</a:t>
            </a:r>
          </a:p>
        </p:txBody>
      </p:sp>
      <p:sp>
        <p:nvSpPr>
          <p:cNvPr id="5" name="Afrundet rektangel 4">
            <a:hlinkClick r:id="rId3" action="ppaction://hlinksldjump"/>
          </p:cNvPr>
          <p:cNvSpPr/>
          <p:nvPr/>
        </p:nvSpPr>
        <p:spPr>
          <a:xfrm>
            <a:off x="5000628" y="1500174"/>
            <a:ext cx="364330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REGISTRER KONKURRENCE-SVØMMER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6" name="Afrundet rektangel 5">
            <a:hlinkClick r:id="rId4" action="ppaction://hlinksldjump"/>
          </p:cNvPr>
          <p:cNvSpPr/>
          <p:nvPr/>
        </p:nvSpPr>
        <p:spPr>
          <a:xfrm>
            <a:off x="642910" y="3143248"/>
            <a:ext cx="385765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KONKURRENCEHOLD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7" name="Afrundet rektangel 6">
            <a:hlinkClick r:id="rId5" action="ppaction://hlinksldjump"/>
          </p:cNvPr>
          <p:cNvSpPr/>
          <p:nvPr/>
        </p:nvSpPr>
        <p:spPr>
          <a:xfrm>
            <a:off x="5072065" y="3143248"/>
            <a:ext cx="3461141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TILFØJ TRÆNINGSRESULTAT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8" name="Afrundet rektangel 7">
            <a:hlinkClick r:id="rId6" action="ppaction://hlinksldjump"/>
          </p:cNvPr>
          <p:cNvSpPr/>
          <p:nvPr/>
        </p:nvSpPr>
        <p:spPr>
          <a:xfrm>
            <a:off x="5072066" y="4786322"/>
            <a:ext cx="3461141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TILFØJ STÆVNERESULTAT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9" name="Afrundet rektangel 8">
            <a:hlinkClick r:id="rId7" action="ppaction://hlinksldjump"/>
          </p:cNvPr>
          <p:cNvSpPr/>
          <p:nvPr/>
        </p:nvSpPr>
        <p:spPr>
          <a:xfrm>
            <a:off x="714348" y="4786322"/>
            <a:ext cx="385765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TOP 5</a:t>
            </a:r>
            <a:br>
              <a:rPr lang="da-DK" sz="2400" dirty="0" smtClean="0">
                <a:latin typeface="Segoe UI Semibold" pitchFamily="34" charset="0"/>
              </a:rPr>
            </a:br>
            <a:r>
              <a:rPr lang="da-DK" sz="2400" dirty="0" smtClean="0">
                <a:latin typeface="Segoe UI Semibold" pitchFamily="34" charset="0"/>
              </a:rPr>
              <a:t>I ALLE DISCIPLINER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10" name="Afrundet rektangel 9">
            <a:hlinkClick r:id="rId8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70332" y="173777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Registrer </a:t>
            </a:r>
            <a:r>
              <a:rPr lang="da-DK" dirty="0" smtClean="0"/>
              <a:t>konkurrencesvømmere: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Tekstfelt 2"/>
          <p:cNvSpPr txBox="1"/>
          <p:nvPr/>
        </p:nvSpPr>
        <p:spPr>
          <a:xfrm>
            <a:off x="714348" y="2214554"/>
            <a:ext cx="522529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1. </a:t>
            </a:r>
            <a:r>
              <a:rPr lang="da-DK" dirty="0" smtClean="0"/>
              <a:t>Navn1		Stævne: </a:t>
            </a:r>
            <a:endParaRPr lang="da-DK" dirty="0" smtClean="0"/>
          </a:p>
          <a:p>
            <a:r>
              <a:rPr lang="da-DK" dirty="0" smtClean="0"/>
              <a:t>2. Navn2</a:t>
            </a:r>
          </a:p>
          <a:p>
            <a:r>
              <a:rPr lang="da-DK" dirty="0" smtClean="0"/>
              <a:t>3. Navn3</a:t>
            </a:r>
          </a:p>
          <a:p>
            <a:r>
              <a:rPr lang="da-DK" dirty="0" smtClean="0"/>
              <a:t>4.Navn4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1938484" y="23138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938484" y="251832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1938484" y="2803340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938484" y="3103114"/>
            <a:ext cx="216024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8" name="Afrundet rektangel 7">
            <a:hlinkClick r:id="rId2" action="ppaction://hlinksldjump"/>
          </p:cNvPr>
          <p:cNvSpPr/>
          <p:nvPr/>
        </p:nvSpPr>
        <p:spPr>
          <a:xfrm>
            <a:off x="571472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500562" y="2285992"/>
            <a:ext cx="128588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>
            <a:hlinkClick r:id="rId2" action="ppaction://hlinksldjump"/>
          </p:cNvPr>
          <p:cNvSpPr/>
          <p:nvPr/>
        </p:nvSpPr>
        <p:spPr>
          <a:xfrm>
            <a:off x="642910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TILFØJ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6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357158" y="1643050"/>
            <a:ext cx="40324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er listen over konkurrenceholdet, senior 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Navn1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Navn2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Navn3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Navn4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Navn5</a:t>
            </a:r>
            <a:endParaRPr lang="da-DK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334936" y="4235338"/>
            <a:ext cx="40324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er listen over konkurrenceholdet, junior 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Navn1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Navn2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Navn3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Navn4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Navn5</a:t>
            </a:r>
            <a:endParaRPr lang="da-DK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9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907704" y="1252203"/>
            <a:ext cx="612068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Registrer stævneresultat</a:t>
            </a:r>
          </a:p>
          <a:p>
            <a:r>
              <a:rPr lang="da-DK" dirty="0" smtClean="0"/>
              <a:t>Navn:                                       Placering: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Disciplin: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Tid: 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Stævne:</a:t>
            </a:r>
          </a:p>
          <a:p>
            <a:endParaRPr lang="da-DK" dirty="0" smtClean="0"/>
          </a:p>
        </p:txBody>
      </p:sp>
      <p:sp>
        <p:nvSpPr>
          <p:cNvPr id="4" name="Tekstfelt 3"/>
          <p:cNvSpPr txBox="1"/>
          <p:nvPr/>
        </p:nvSpPr>
        <p:spPr>
          <a:xfrm>
            <a:off x="1975001" y="1844824"/>
            <a:ext cx="2558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1975001" y="2775697"/>
            <a:ext cx="2558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1975001" y="3555013"/>
            <a:ext cx="2592288" cy="36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8" name="Tekstfelt 7"/>
          <p:cNvSpPr txBox="1"/>
          <p:nvPr/>
        </p:nvSpPr>
        <p:spPr>
          <a:xfrm>
            <a:off x="1975001" y="435001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9" name="Tekstfelt 8"/>
          <p:cNvSpPr txBox="1"/>
          <p:nvPr/>
        </p:nvSpPr>
        <p:spPr>
          <a:xfrm>
            <a:off x="5168389" y="1858901"/>
            <a:ext cx="2160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0" name="Afrundet rektangel 9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  <p:sp>
        <p:nvSpPr>
          <p:cNvPr id="11" name="Afrundet rektangel 10">
            <a:hlinkClick r:id="rId2" action="ppaction://hlinksldjump"/>
          </p:cNvPr>
          <p:cNvSpPr/>
          <p:nvPr/>
        </p:nvSpPr>
        <p:spPr>
          <a:xfrm>
            <a:off x="1928794" y="514351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TILFØJ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felt 8"/>
          <p:cNvSpPr txBox="1"/>
          <p:nvPr/>
        </p:nvSpPr>
        <p:spPr>
          <a:xfrm>
            <a:off x="1835696" y="1268760"/>
            <a:ext cx="29523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Registrer træningsresultat</a:t>
            </a:r>
          </a:p>
          <a:p>
            <a:r>
              <a:rPr lang="da-DK" dirty="0" smtClean="0"/>
              <a:t>Navn: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Disciplin: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Tid: 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Dato:</a:t>
            </a:r>
          </a:p>
          <a:p>
            <a:endParaRPr lang="da-DK" dirty="0" smtClean="0"/>
          </a:p>
        </p:txBody>
      </p:sp>
      <p:sp>
        <p:nvSpPr>
          <p:cNvPr id="10" name="Tekstfelt 9"/>
          <p:cNvSpPr txBox="1"/>
          <p:nvPr/>
        </p:nvSpPr>
        <p:spPr>
          <a:xfrm>
            <a:off x="1975001" y="1844824"/>
            <a:ext cx="2558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1" name="Tekstfelt 10"/>
          <p:cNvSpPr txBox="1"/>
          <p:nvPr/>
        </p:nvSpPr>
        <p:spPr>
          <a:xfrm>
            <a:off x="1975001" y="2775697"/>
            <a:ext cx="2558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2" name="Tekstfelt 11"/>
          <p:cNvSpPr txBox="1"/>
          <p:nvPr/>
        </p:nvSpPr>
        <p:spPr>
          <a:xfrm>
            <a:off x="1975001" y="3555013"/>
            <a:ext cx="2592288" cy="36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Tekstfelt 12"/>
          <p:cNvSpPr txBox="1"/>
          <p:nvPr/>
        </p:nvSpPr>
        <p:spPr>
          <a:xfrm>
            <a:off x="1975001" y="435001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7" name="Afrundet rektangel 6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  <p:sp>
        <p:nvSpPr>
          <p:cNvPr id="8" name="Afrundet rektangel 7">
            <a:hlinkClick r:id="rId2" action="ppaction://hlinksldjump"/>
          </p:cNvPr>
          <p:cNvSpPr/>
          <p:nvPr/>
        </p:nvSpPr>
        <p:spPr>
          <a:xfrm>
            <a:off x="1928794" y="514351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TILFØJ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2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 5 for forskellige discipliner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 smtClean="0"/>
              <a:t>Crawl</a:t>
            </a:r>
          </a:p>
          <a:p>
            <a:pPr marL="0" indent="0">
              <a:buNone/>
            </a:pPr>
            <a:r>
              <a:rPr lang="da-DK" sz="1400" dirty="0" smtClean="0"/>
              <a:t>1. Navn, tid</a:t>
            </a:r>
          </a:p>
          <a:p>
            <a:pPr marL="0" indent="0">
              <a:buNone/>
            </a:pPr>
            <a:r>
              <a:rPr lang="da-DK" sz="1400" dirty="0" smtClean="0"/>
              <a:t>2. </a:t>
            </a:r>
            <a:r>
              <a:rPr lang="da-DK" sz="1400" dirty="0"/>
              <a:t>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3.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4.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5. </a:t>
            </a:r>
            <a:r>
              <a:rPr lang="da-DK" sz="1400" dirty="0"/>
              <a:t>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endParaRPr lang="da-DK" sz="1400" dirty="0"/>
          </a:p>
          <a:p>
            <a:pPr marL="0" indent="0">
              <a:buNone/>
            </a:pPr>
            <a:r>
              <a:rPr lang="da-DK" sz="1400" dirty="0" smtClean="0"/>
              <a:t>Brystsvømning</a:t>
            </a:r>
          </a:p>
          <a:p>
            <a:pPr marL="0" indent="0">
              <a:buNone/>
            </a:pPr>
            <a:r>
              <a:rPr lang="da-DK" sz="1400" dirty="0" smtClean="0"/>
              <a:t>1.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2.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3.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4.</a:t>
            </a:r>
            <a:r>
              <a:rPr lang="da-DK" sz="1400" dirty="0"/>
              <a:t> Navn, </a:t>
            </a:r>
            <a:r>
              <a:rPr lang="da-DK" sz="1400" dirty="0" smtClean="0"/>
              <a:t>tid</a:t>
            </a:r>
          </a:p>
          <a:p>
            <a:pPr marL="0" indent="0">
              <a:buNone/>
            </a:pPr>
            <a:r>
              <a:rPr lang="da-DK" sz="1400" dirty="0" smtClean="0"/>
              <a:t>5.</a:t>
            </a:r>
            <a:r>
              <a:rPr lang="da-DK" sz="1400" dirty="0"/>
              <a:t> Navn, tid</a:t>
            </a:r>
          </a:p>
          <a:p>
            <a:pPr marL="0" indent="0">
              <a:buNone/>
            </a:pPr>
            <a:endParaRPr lang="da-DK" sz="1400" dirty="0" smtClean="0"/>
          </a:p>
          <a:p>
            <a:pPr marL="0" indent="0">
              <a:buNone/>
            </a:pPr>
            <a:endParaRPr lang="da-DK" sz="1400" dirty="0"/>
          </a:p>
        </p:txBody>
      </p:sp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500034" y="592933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928662" y="1500174"/>
            <a:ext cx="271464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MEDLEMMER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5" name="Afrundet rektangel 4">
            <a:hlinkClick r:id="rId3" action="ppaction://hlinksldjump"/>
          </p:cNvPr>
          <p:cNvSpPr/>
          <p:nvPr/>
        </p:nvSpPr>
        <p:spPr>
          <a:xfrm>
            <a:off x="5214942" y="1500174"/>
            <a:ext cx="285752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TILFØJ MEDLEM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6" name="Afrundet rektangel 5">
            <a:hlinkClick r:id="rId4" action="ppaction://hlinksldjump"/>
          </p:cNvPr>
          <p:cNvSpPr/>
          <p:nvPr/>
        </p:nvSpPr>
        <p:spPr>
          <a:xfrm>
            <a:off x="5214942" y="3071810"/>
            <a:ext cx="285752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REDIGER MEDLEM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8" name="Afrundet rektangel 7">
            <a:hlinkClick r:id="rId5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00034" y="1000108"/>
            <a:ext cx="345638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 er listen over medlemmer: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Navn1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Navn2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Navn3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Navn4</a:t>
            </a:r>
          </a:p>
          <a:p>
            <a:pPr marL="342900" indent="-342900">
              <a:buAutoNum type="arabicPeriod"/>
            </a:pPr>
            <a:r>
              <a:rPr lang="da-DK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Navn5</a:t>
            </a:r>
          </a:p>
        </p:txBody>
      </p:sp>
      <p:sp>
        <p:nvSpPr>
          <p:cNvPr id="3" name="Afrundet rektangel 2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8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boks 1"/>
          <p:cNvSpPr txBox="1"/>
          <p:nvPr/>
        </p:nvSpPr>
        <p:spPr>
          <a:xfrm>
            <a:off x="785786" y="9286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Navn: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1928794" y="928670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boks 3"/>
          <p:cNvSpPr txBox="1"/>
          <p:nvPr/>
        </p:nvSpPr>
        <p:spPr>
          <a:xfrm>
            <a:off x="785786" y="15001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Alder: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1928794" y="1500174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boks 5"/>
          <p:cNvSpPr txBox="1"/>
          <p:nvPr/>
        </p:nvSpPr>
        <p:spPr>
          <a:xfrm>
            <a:off x="785786" y="20716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Adresse: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1928794" y="2071678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boks 7"/>
          <p:cNvSpPr txBox="1"/>
          <p:nvPr/>
        </p:nvSpPr>
        <p:spPr>
          <a:xfrm>
            <a:off x="785786" y="26431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Postnr</a:t>
            </a:r>
            <a:r>
              <a:rPr lang="da-DK" dirty="0" smtClean="0"/>
              <a:t>: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1928794" y="2643182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boks 9"/>
          <p:cNvSpPr txBox="1"/>
          <p:nvPr/>
        </p:nvSpPr>
        <p:spPr>
          <a:xfrm>
            <a:off x="785786" y="32146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By: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1928794" y="3214686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boks 11"/>
          <p:cNvSpPr txBox="1"/>
          <p:nvPr/>
        </p:nvSpPr>
        <p:spPr>
          <a:xfrm>
            <a:off x="785786" y="3786190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Telefon: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1928794" y="3786190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boks 13"/>
          <p:cNvSpPr txBox="1"/>
          <p:nvPr/>
        </p:nvSpPr>
        <p:spPr>
          <a:xfrm>
            <a:off x="785786" y="43576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Mail:</a:t>
            </a:r>
            <a:endParaRPr lang="da-DK" dirty="0"/>
          </a:p>
        </p:txBody>
      </p:sp>
      <p:sp>
        <p:nvSpPr>
          <p:cNvPr id="15" name="Rektangel 14"/>
          <p:cNvSpPr/>
          <p:nvPr/>
        </p:nvSpPr>
        <p:spPr>
          <a:xfrm>
            <a:off x="1928794" y="4357694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boks 17"/>
          <p:cNvSpPr txBox="1"/>
          <p:nvPr/>
        </p:nvSpPr>
        <p:spPr>
          <a:xfrm>
            <a:off x="4929190" y="1500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Motion</a:t>
            </a:r>
            <a:endParaRPr lang="da-DK" dirty="0"/>
          </a:p>
        </p:txBody>
      </p:sp>
      <p:sp>
        <p:nvSpPr>
          <p:cNvPr id="20" name="Tekstboks 19"/>
          <p:cNvSpPr txBox="1"/>
          <p:nvPr/>
        </p:nvSpPr>
        <p:spPr>
          <a:xfrm>
            <a:off x="857224" y="357166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STAMOPLYSNINGER</a:t>
            </a:r>
            <a:endParaRPr lang="da-DK" b="1" dirty="0"/>
          </a:p>
        </p:txBody>
      </p:sp>
      <p:sp>
        <p:nvSpPr>
          <p:cNvPr id="21" name="Tekstboks 20"/>
          <p:cNvSpPr txBox="1"/>
          <p:nvPr/>
        </p:nvSpPr>
        <p:spPr>
          <a:xfrm>
            <a:off x="4929190" y="357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AKTIVITETSFORM</a:t>
            </a:r>
            <a:endParaRPr lang="da-DK" b="1" dirty="0"/>
          </a:p>
        </p:txBody>
      </p:sp>
      <p:sp>
        <p:nvSpPr>
          <p:cNvPr id="22" name="Tekstboks 21"/>
          <p:cNvSpPr txBox="1"/>
          <p:nvPr/>
        </p:nvSpPr>
        <p:spPr>
          <a:xfrm>
            <a:off x="4929190" y="9286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Passiv</a:t>
            </a:r>
            <a:endParaRPr lang="da-DK" dirty="0"/>
          </a:p>
        </p:txBody>
      </p:sp>
      <p:sp>
        <p:nvSpPr>
          <p:cNvPr id="23" name="Tekstboks 22"/>
          <p:cNvSpPr txBox="1"/>
          <p:nvPr/>
        </p:nvSpPr>
        <p:spPr>
          <a:xfrm>
            <a:off x="6643702" y="9286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Aktiv</a:t>
            </a:r>
            <a:endParaRPr lang="da-DK" dirty="0"/>
          </a:p>
        </p:txBody>
      </p:sp>
      <p:sp>
        <p:nvSpPr>
          <p:cNvPr id="24" name="Tekstboks 23"/>
          <p:cNvSpPr txBox="1"/>
          <p:nvPr/>
        </p:nvSpPr>
        <p:spPr>
          <a:xfrm>
            <a:off x="6643702" y="150017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Konkurrence</a:t>
            </a:r>
            <a:endParaRPr lang="da-DK" dirty="0"/>
          </a:p>
        </p:txBody>
      </p:sp>
      <p:sp>
        <p:nvSpPr>
          <p:cNvPr id="25" name="Ellipse 24"/>
          <p:cNvSpPr/>
          <p:nvPr/>
        </p:nvSpPr>
        <p:spPr>
          <a:xfrm>
            <a:off x="5929322" y="100010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Ellipse 25"/>
          <p:cNvSpPr/>
          <p:nvPr/>
        </p:nvSpPr>
        <p:spPr>
          <a:xfrm>
            <a:off x="7500958" y="100010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Ellipse 26"/>
          <p:cNvSpPr/>
          <p:nvPr/>
        </p:nvSpPr>
        <p:spPr>
          <a:xfrm>
            <a:off x="5929322" y="157161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Ellipse 27"/>
          <p:cNvSpPr/>
          <p:nvPr/>
        </p:nvSpPr>
        <p:spPr>
          <a:xfrm>
            <a:off x="8215338" y="157161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>
            <a:hlinkClick r:id="rId2" action="ppaction://hlinksldjump"/>
          </p:cNvPr>
          <p:cNvSpPr/>
          <p:nvPr/>
        </p:nvSpPr>
        <p:spPr>
          <a:xfrm>
            <a:off x="5357818" y="5214950"/>
            <a:ext cx="300039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REGISTRER</a:t>
            </a:r>
          </a:p>
        </p:txBody>
      </p:sp>
      <p:sp>
        <p:nvSpPr>
          <p:cNvPr id="30" name="Afrundet rektangel 29">
            <a:hlinkClick r:id="rId2" action="ppaction://hlinksldjump"/>
          </p:cNvPr>
          <p:cNvSpPr/>
          <p:nvPr/>
        </p:nvSpPr>
        <p:spPr>
          <a:xfrm>
            <a:off x="428596" y="592933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boks 1"/>
          <p:cNvSpPr txBox="1"/>
          <p:nvPr/>
        </p:nvSpPr>
        <p:spPr>
          <a:xfrm>
            <a:off x="3000364" y="92867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Drop </a:t>
            </a:r>
            <a:r>
              <a:rPr lang="da-DK" dirty="0" err="1" smtClean="0"/>
              <a:t>down</a:t>
            </a:r>
            <a:r>
              <a:rPr lang="da-DK" dirty="0" smtClean="0"/>
              <a:t> liste over medlemmer:</a:t>
            </a:r>
          </a:p>
        </p:txBody>
      </p:sp>
      <p:sp>
        <p:nvSpPr>
          <p:cNvPr id="3" name="Tekstboks 2"/>
          <p:cNvSpPr txBox="1"/>
          <p:nvPr/>
        </p:nvSpPr>
        <p:spPr>
          <a:xfrm>
            <a:off x="4143372" y="1714488"/>
            <a:ext cx="1214446" cy="3693319"/>
          </a:xfrm>
          <a:prstGeom prst="rect">
            <a:avLst/>
          </a:prstGeom>
          <a:solidFill>
            <a:srgbClr val="FA04B4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 smtClean="0"/>
              <a:t>-</a:t>
            </a:r>
          </a:p>
          <a:p>
            <a:r>
              <a:rPr lang="da-DK" dirty="0"/>
              <a:t>-</a:t>
            </a:r>
          </a:p>
        </p:txBody>
      </p:sp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6357950" y="3071810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VÆLG</a:t>
            </a:r>
          </a:p>
        </p:txBody>
      </p:sp>
      <p:sp>
        <p:nvSpPr>
          <p:cNvPr id="5" name="Afrundet rektangel 4">
            <a:hlinkClick r:id="rId3" action="ppaction://hlinksldjump"/>
          </p:cNvPr>
          <p:cNvSpPr/>
          <p:nvPr/>
        </p:nvSpPr>
        <p:spPr>
          <a:xfrm>
            <a:off x="428596" y="592933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boks 1"/>
          <p:cNvSpPr txBox="1"/>
          <p:nvPr/>
        </p:nvSpPr>
        <p:spPr>
          <a:xfrm>
            <a:off x="785786" y="9286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Navn: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1928794" y="928670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John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785786" y="15001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Alder: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1928794" y="1500174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Ja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785786" y="20716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Adresse: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1928794" y="2071678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Sikkert nok</a:t>
            </a:r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785786" y="264318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Postnr</a:t>
            </a:r>
            <a:r>
              <a:rPr lang="da-DK" dirty="0" smtClean="0"/>
              <a:t>: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1928794" y="2643182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6666</a:t>
            </a:r>
            <a:endParaRPr lang="da-DK" dirty="0"/>
          </a:p>
        </p:txBody>
      </p:sp>
      <p:sp>
        <p:nvSpPr>
          <p:cNvPr id="10" name="Tekstboks 9"/>
          <p:cNvSpPr txBox="1"/>
          <p:nvPr/>
        </p:nvSpPr>
        <p:spPr>
          <a:xfrm>
            <a:off x="785786" y="32146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By: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1928794" y="3214686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Nej</a:t>
            </a:r>
            <a:endParaRPr lang="da-DK" dirty="0"/>
          </a:p>
        </p:txBody>
      </p:sp>
      <p:sp>
        <p:nvSpPr>
          <p:cNvPr id="12" name="Tekstboks 11"/>
          <p:cNvSpPr txBox="1"/>
          <p:nvPr/>
        </p:nvSpPr>
        <p:spPr>
          <a:xfrm>
            <a:off x="785786" y="3786190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Telefon:</a:t>
            </a:r>
            <a:endParaRPr lang="da-DK" dirty="0"/>
          </a:p>
        </p:txBody>
      </p:sp>
      <p:sp>
        <p:nvSpPr>
          <p:cNvPr id="13" name="Rektangel 12"/>
          <p:cNvSpPr/>
          <p:nvPr/>
        </p:nvSpPr>
        <p:spPr>
          <a:xfrm>
            <a:off x="1928794" y="3786190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Virker ikke</a:t>
            </a:r>
            <a:endParaRPr lang="da-DK" dirty="0"/>
          </a:p>
        </p:txBody>
      </p:sp>
      <p:sp>
        <p:nvSpPr>
          <p:cNvPr id="14" name="Tekstboks 13"/>
          <p:cNvSpPr txBox="1"/>
          <p:nvPr/>
        </p:nvSpPr>
        <p:spPr>
          <a:xfrm>
            <a:off x="785786" y="43576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Mail:</a:t>
            </a:r>
            <a:endParaRPr lang="da-DK" dirty="0"/>
          </a:p>
        </p:txBody>
      </p:sp>
      <p:sp>
        <p:nvSpPr>
          <p:cNvPr id="15" name="Rektangel 14"/>
          <p:cNvSpPr/>
          <p:nvPr/>
        </p:nvSpPr>
        <p:spPr>
          <a:xfrm>
            <a:off x="1928794" y="4357694"/>
            <a:ext cx="271464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Virker måske</a:t>
            </a:r>
            <a:endParaRPr lang="da-DK" dirty="0"/>
          </a:p>
        </p:txBody>
      </p:sp>
      <p:sp>
        <p:nvSpPr>
          <p:cNvPr id="18" name="Tekstboks 17"/>
          <p:cNvSpPr txBox="1"/>
          <p:nvPr/>
        </p:nvSpPr>
        <p:spPr>
          <a:xfrm>
            <a:off x="4929190" y="1500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Motion</a:t>
            </a:r>
            <a:endParaRPr lang="da-DK" dirty="0"/>
          </a:p>
        </p:txBody>
      </p:sp>
      <p:sp>
        <p:nvSpPr>
          <p:cNvPr id="20" name="Tekstboks 19"/>
          <p:cNvSpPr txBox="1"/>
          <p:nvPr/>
        </p:nvSpPr>
        <p:spPr>
          <a:xfrm>
            <a:off x="857224" y="357166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STAMOPLYSNINGER</a:t>
            </a:r>
            <a:endParaRPr lang="da-DK" b="1" dirty="0"/>
          </a:p>
        </p:txBody>
      </p:sp>
      <p:sp>
        <p:nvSpPr>
          <p:cNvPr id="21" name="Tekstboks 20"/>
          <p:cNvSpPr txBox="1"/>
          <p:nvPr/>
        </p:nvSpPr>
        <p:spPr>
          <a:xfrm>
            <a:off x="4929190" y="357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AKTIVITETSFORM</a:t>
            </a:r>
            <a:endParaRPr lang="da-DK" b="1" dirty="0"/>
          </a:p>
        </p:txBody>
      </p:sp>
      <p:sp>
        <p:nvSpPr>
          <p:cNvPr id="22" name="Tekstboks 21"/>
          <p:cNvSpPr txBox="1"/>
          <p:nvPr/>
        </p:nvSpPr>
        <p:spPr>
          <a:xfrm>
            <a:off x="4929190" y="9286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Passiv</a:t>
            </a:r>
            <a:endParaRPr lang="da-DK" dirty="0"/>
          </a:p>
        </p:txBody>
      </p:sp>
      <p:sp>
        <p:nvSpPr>
          <p:cNvPr id="23" name="Tekstboks 22"/>
          <p:cNvSpPr txBox="1"/>
          <p:nvPr/>
        </p:nvSpPr>
        <p:spPr>
          <a:xfrm>
            <a:off x="6643702" y="9286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Aktiv</a:t>
            </a:r>
            <a:endParaRPr lang="da-DK" dirty="0"/>
          </a:p>
        </p:txBody>
      </p:sp>
      <p:sp>
        <p:nvSpPr>
          <p:cNvPr id="24" name="Tekstboks 23"/>
          <p:cNvSpPr txBox="1"/>
          <p:nvPr/>
        </p:nvSpPr>
        <p:spPr>
          <a:xfrm>
            <a:off x="6643702" y="150017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Konkurrence</a:t>
            </a:r>
            <a:endParaRPr lang="da-DK" dirty="0"/>
          </a:p>
        </p:txBody>
      </p:sp>
      <p:sp>
        <p:nvSpPr>
          <p:cNvPr id="25" name="Ellipse 24"/>
          <p:cNvSpPr/>
          <p:nvPr/>
        </p:nvSpPr>
        <p:spPr>
          <a:xfrm>
            <a:off x="5929322" y="100010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Ellipse 25"/>
          <p:cNvSpPr/>
          <p:nvPr/>
        </p:nvSpPr>
        <p:spPr>
          <a:xfrm>
            <a:off x="7500958" y="1000108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Ellipse 26"/>
          <p:cNvSpPr/>
          <p:nvPr/>
        </p:nvSpPr>
        <p:spPr>
          <a:xfrm>
            <a:off x="5929322" y="1571612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Ellipse 27"/>
          <p:cNvSpPr/>
          <p:nvPr/>
        </p:nvSpPr>
        <p:spPr>
          <a:xfrm>
            <a:off x="8215338" y="157161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Afrundet rektangel 28">
            <a:hlinkClick r:id="rId2" action="ppaction://hlinksldjump"/>
          </p:cNvPr>
          <p:cNvSpPr/>
          <p:nvPr/>
        </p:nvSpPr>
        <p:spPr>
          <a:xfrm>
            <a:off x="5357818" y="5214950"/>
            <a:ext cx="300039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SLET MEDLEM</a:t>
            </a:r>
          </a:p>
        </p:txBody>
      </p:sp>
      <p:sp>
        <p:nvSpPr>
          <p:cNvPr id="30" name="Afrundet rektangel 29">
            <a:hlinkClick r:id="rId2" action="ppaction://hlinksldjump"/>
          </p:cNvPr>
          <p:cNvSpPr/>
          <p:nvPr/>
        </p:nvSpPr>
        <p:spPr>
          <a:xfrm>
            <a:off x="2285984" y="5214950"/>
            <a:ext cx="1714512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OPDATER</a:t>
            </a:r>
          </a:p>
        </p:txBody>
      </p:sp>
      <p:sp>
        <p:nvSpPr>
          <p:cNvPr id="35" name="Afrundet rektangel 34">
            <a:hlinkClick r:id="rId2" action="ppaction://hlinksldjump"/>
          </p:cNvPr>
          <p:cNvSpPr/>
          <p:nvPr/>
        </p:nvSpPr>
        <p:spPr>
          <a:xfrm>
            <a:off x="357158" y="607220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928662" y="1500174"/>
            <a:ext cx="300039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MEDLEMMER</a:t>
            </a:r>
          </a:p>
        </p:txBody>
      </p:sp>
      <p:sp>
        <p:nvSpPr>
          <p:cNvPr id="5" name="Afrundet rektangel 4">
            <a:hlinkClick r:id="rId3" action="ppaction://hlinksldjump"/>
          </p:cNvPr>
          <p:cNvSpPr/>
          <p:nvPr/>
        </p:nvSpPr>
        <p:spPr>
          <a:xfrm>
            <a:off x="5214942" y="1500174"/>
            <a:ext cx="285752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TILFØJ BETALING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6" name="Afrundet rektangel 5">
            <a:hlinkClick r:id="rId4" action="ppaction://hlinksldjump"/>
          </p:cNvPr>
          <p:cNvSpPr/>
          <p:nvPr/>
        </p:nvSpPr>
        <p:spPr>
          <a:xfrm>
            <a:off x="928662" y="3143248"/>
            <a:ext cx="3000396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latin typeface="Segoe UI Semibold" pitchFamily="34" charset="0"/>
              </a:rPr>
              <a:t>VIS MEDLEMMER</a:t>
            </a:r>
          </a:p>
          <a:p>
            <a:pPr algn="ctr"/>
            <a:r>
              <a:rPr lang="da-DK" sz="2400" dirty="0" smtClean="0">
                <a:latin typeface="Segoe UI Semibold" pitchFamily="34" charset="0"/>
              </a:rPr>
              <a:t>I RESTANCE</a:t>
            </a:r>
            <a:endParaRPr lang="da-DK" sz="2400" dirty="0">
              <a:latin typeface="Segoe UI Semibold" pitchFamily="34" charset="0"/>
            </a:endParaRPr>
          </a:p>
        </p:txBody>
      </p:sp>
      <p:sp>
        <p:nvSpPr>
          <p:cNvPr id="8" name="Afrundet rektangel 7">
            <a:hlinkClick r:id="rId5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366546" y="3472414"/>
            <a:ext cx="285752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latin typeface="Segoe UI Semibold" pitchFamily="34" charset="0"/>
              </a:rPr>
              <a:t>Træk beløb fra ”at betale”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xmlns="" id="{A8CDEE80-D0BF-4E30-A796-07E7AE39A1AC}"/>
              </a:ext>
            </a:extLst>
          </p:cNvPr>
          <p:cNvSpPr txBox="1"/>
          <p:nvPr/>
        </p:nvSpPr>
        <p:spPr>
          <a:xfrm>
            <a:off x="928662" y="1857364"/>
            <a:ext cx="3384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Drop </a:t>
            </a:r>
            <a:r>
              <a:rPr lang="da-DK" dirty="0" err="1"/>
              <a:t>down</a:t>
            </a:r>
            <a:r>
              <a:rPr lang="da-DK" dirty="0"/>
              <a:t> liste over medlemmer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xmlns="" id="{67FCE6F8-7AB4-43B1-BF93-7C224D18C831}"/>
              </a:ext>
            </a:extLst>
          </p:cNvPr>
          <p:cNvSpPr/>
          <p:nvPr/>
        </p:nvSpPr>
        <p:spPr>
          <a:xfrm>
            <a:off x="5572132" y="2786058"/>
            <a:ext cx="2495676" cy="65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Beløb Indtastes her</a:t>
            </a:r>
          </a:p>
        </p:txBody>
      </p:sp>
      <p:sp>
        <p:nvSpPr>
          <p:cNvPr id="8" name="Ellipse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8BB72F56-5263-4BB3-AFA2-D32E05DF9F52}"/>
              </a:ext>
            </a:extLst>
          </p:cNvPr>
          <p:cNvSpPr/>
          <p:nvPr/>
        </p:nvSpPr>
        <p:spPr>
          <a:xfrm>
            <a:off x="5919870" y="5056590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Betal Alt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6215074" y="14287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At betale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6000760" y="1857364"/>
            <a:ext cx="15696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 smtClean="0"/>
              <a:t>10.000,- DKK</a:t>
            </a:r>
          </a:p>
        </p:txBody>
      </p:sp>
      <p:sp>
        <p:nvSpPr>
          <p:cNvPr id="10" name="Afrundet rektangel 9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xmlns="" id="{A8CDEE80-D0BF-4E30-A796-07E7AE39A1AC}"/>
              </a:ext>
            </a:extLst>
          </p:cNvPr>
          <p:cNvSpPr txBox="1"/>
          <p:nvPr/>
        </p:nvSpPr>
        <p:spPr>
          <a:xfrm>
            <a:off x="857224" y="1714488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Oversigt over medlemmer der mangler at betale den fulde sum og hvor meget de skylder.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r>
              <a:rPr lang="da-DK" dirty="0"/>
              <a:t>-</a:t>
            </a:r>
          </a:p>
          <a:p>
            <a:endParaRPr lang="da-DK" dirty="0"/>
          </a:p>
        </p:txBody>
      </p:sp>
      <p:sp>
        <p:nvSpPr>
          <p:cNvPr id="4" name="Afrundet rektangel 3">
            <a:hlinkClick r:id="rId2" action="ppaction://hlinksldjump"/>
          </p:cNvPr>
          <p:cNvSpPr/>
          <p:nvPr/>
        </p:nvSpPr>
        <p:spPr>
          <a:xfrm>
            <a:off x="500034" y="357166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latin typeface="Segoe UI Semibold" pitchFamily="34" charset="0"/>
              </a:rPr>
              <a:t>TILBAGE</a:t>
            </a:r>
            <a:endParaRPr lang="da-DK" sz="1200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0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verdådig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305</Words>
  <Application>Microsoft Office PowerPoint</Application>
  <PresentationFormat>Skærmshow (4:3)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Trek</vt:lpstr>
      <vt:lpstr>Dias nummer 1</vt:lpstr>
      <vt:lpstr>Dias nummer 2</vt:lpstr>
      <vt:lpstr>Dias nummer 3</vt:lpstr>
      <vt:lpstr>Dias nummer 4</vt:lpstr>
      <vt:lpstr>Dias nummer 5</vt:lpstr>
      <vt:lpstr>Dias nummer 6</vt:lpstr>
      <vt:lpstr>Dias nummer 7</vt:lpstr>
      <vt:lpstr>Dias nummer 8</vt:lpstr>
      <vt:lpstr>Dias nummer 9</vt:lpstr>
      <vt:lpstr>Dias nummer 10</vt:lpstr>
      <vt:lpstr>Dias nummer 11</vt:lpstr>
      <vt:lpstr>Dias nummer 12</vt:lpstr>
      <vt:lpstr>Dias nummer 13</vt:lpstr>
      <vt:lpstr>Dias nummer 14</vt:lpstr>
      <vt:lpstr>Top 5 for forskellige discipliner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Simon Norup</dc:creator>
  <cp:lastModifiedBy>Simon Norup</cp:lastModifiedBy>
  <cp:revision>21</cp:revision>
  <dcterms:created xsi:type="dcterms:W3CDTF">2018-11-08T09:55:21Z</dcterms:created>
  <dcterms:modified xsi:type="dcterms:W3CDTF">2018-11-08T11:21:58Z</dcterms:modified>
</cp:coreProperties>
</file>