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280920" cy="1037673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latin typeface="Calibri" pitchFamily="34" charset="0"/>
                <a:cs typeface="Calibri" pitchFamily="34" charset="0"/>
              </a:rPr>
              <a:t>TYTUŁ</a:t>
            </a:r>
            <a:endParaRPr lang="pl-PL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292080" y="3861048"/>
            <a:ext cx="3598168" cy="14401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Zdobysław </a:t>
            </a:r>
            <a:r>
              <a:rPr lang="pl-PL" sz="2400" dirty="0" err="1" smtClean="0">
                <a:latin typeface="Calibri" pitchFamily="34" charset="0"/>
                <a:cs typeface="Calibri" pitchFamily="34" charset="0"/>
              </a:rPr>
              <a:t>Antas</a:t>
            </a: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Michał Kisielewski</a:t>
            </a: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err="1" smtClean="0"/>
              <a:t>akfmadsk</a:t>
            </a: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Coś tam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Dziękujemy za uwagę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11</Words>
  <Application>Microsoft Office PowerPoint</Application>
  <PresentationFormat>Pokaz na ekranie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Hol</vt:lpstr>
      <vt:lpstr>TYTUŁ</vt:lpstr>
      <vt:lpstr>Coś tam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NETWORKING</dc:title>
  <dc:creator>Zdobyslaw</dc:creator>
  <cp:lastModifiedBy>Zdobyslaw</cp:lastModifiedBy>
  <cp:revision>43</cp:revision>
  <dcterms:created xsi:type="dcterms:W3CDTF">2018-06-14T15:45:57Z</dcterms:created>
  <dcterms:modified xsi:type="dcterms:W3CDTF">2018-06-15T20:01:41Z</dcterms:modified>
</cp:coreProperties>
</file>