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76" r:id="rId4"/>
    <p:sldId id="277" r:id="rId5"/>
    <p:sldId id="275" r:id="rId6"/>
    <p:sldId id="282" r:id="rId7"/>
    <p:sldId id="278" r:id="rId8"/>
    <p:sldId id="280" r:id="rId9"/>
    <p:sldId id="281" r:id="rId10"/>
    <p:sldId id="284" r:id="rId11"/>
    <p:sldId id="283" r:id="rId12"/>
    <p:sldId id="272" r:id="rId13"/>
    <p:sldId id="285" r:id="rId14"/>
    <p:sldId id="2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>
        <p:scale>
          <a:sx n="66" d="100"/>
          <a:sy n="66" d="100"/>
        </p:scale>
        <p:origin x="6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AF10-C6B7-44B7-9FF0-DEBE74A4A143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B153-2A6D-4F97-B748-8AA582BAE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0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3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7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6661-55BB-4791-917E-D297AAE790C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77A-989D-4CF6-9A22-FB12AAE17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 descr="C:\Users\user\Downloads\architecture-768432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1307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226" y="1403502"/>
            <a:ext cx="76015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Mid-Term Demonstration Submission Movie 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077" y="3774446"/>
            <a:ext cx="4617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 Computer Network]</a:t>
            </a:r>
            <a:endParaRPr lang="ko-KR" altLang="en-US" sz="25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1779" y="6089068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2015104220 </a:t>
            </a:r>
            <a:r>
              <a:rPr lang="ko-KR" altLang="en-US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컴퓨터공학과 정종윤</a:t>
            </a:r>
            <a:endParaRPr lang="ko-KR" altLang="en-US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801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2059441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접속한 사용자 수 확인</a:t>
            </a:r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 생성 및 독립적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Thread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생성</a:t>
            </a:r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서버로 메시지 전송 기능</a:t>
            </a:r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서버에서 메시지 수신 기능</a:t>
            </a:r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5. Thread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에서 받은 메시지를</a:t>
            </a:r>
            <a:r>
              <a:rPr lang="en-US" altLang="ko-KR" sz="36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Server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에서 보관</a:t>
            </a:r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36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시간에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231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앞으로 </a:t>
            </a:r>
            <a:r>
              <a:rPr lang="ko-KR" altLang="en-US" sz="50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할</a:t>
            </a:r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9706" y="2529190"/>
            <a:ext cx="7146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</a:t>
            </a:r>
            <a:r>
              <a:rPr lang="ko-KR" altLang="en-US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배틀 함수를 자바에서 구현</a:t>
            </a:r>
            <a:endParaRPr lang="en-US" altLang="ko-KR" sz="4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 제한 기능 구현</a:t>
            </a:r>
            <a:endParaRPr lang="en-US" altLang="ko-KR" sz="4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인터페이스 개선</a:t>
            </a:r>
            <a:endParaRPr lang="en-US" altLang="ko-KR" sz="4000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248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02429" y="2636912"/>
            <a:ext cx="4320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감사합니다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62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4" descr="C:\Users\user\Downloads\architecture-768432_19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-1307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226" y="1403502"/>
            <a:ext cx="76015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Final</a:t>
            </a:r>
            <a:r>
              <a:rPr lang="en-US" altLang="ko-KR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-Term </a:t>
            </a:r>
            <a:r>
              <a:rPr lang="en-US" altLang="ko-KR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Demonstration Submission Movie 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077" y="3774446"/>
            <a:ext cx="4617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 Computer Network]</a:t>
            </a:r>
            <a:endParaRPr lang="ko-KR" altLang="en-US" sz="25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1779" y="6089068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2015104220 </a:t>
            </a:r>
            <a:r>
              <a:rPr lang="ko-KR" altLang="en-US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컴퓨터공학과 정종윤</a:t>
            </a:r>
            <a:endParaRPr lang="ko-KR" altLang="en-US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465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4" y="476672"/>
            <a:ext cx="5400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실행 구조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80769" y="1474443"/>
            <a:ext cx="5775607" cy="2170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서버</a:t>
            </a:r>
            <a:endParaRPr lang="en-US" altLang="ko-KR" sz="3600" dirty="0"/>
          </a:p>
          <a:p>
            <a:pPr algn="ctr"/>
            <a:endParaRPr lang="en-US" altLang="ko-KR" sz="3600" dirty="0" smtClean="0"/>
          </a:p>
          <a:p>
            <a:pPr algn="ctr"/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916707" y="5589240"/>
            <a:ext cx="1728192" cy="734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클라이언트</a:t>
            </a:r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04248" y="5589240"/>
            <a:ext cx="1728192" cy="734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클라이언트</a:t>
            </a:r>
            <a:endParaRPr lang="en-US" altLang="ko-KR" sz="2000" dirty="0" smtClean="0"/>
          </a:p>
        </p:txBody>
      </p:sp>
      <p:cxnSp>
        <p:nvCxnSpPr>
          <p:cNvPr id="4" name="직선 화살표 연결선 3"/>
          <p:cNvCxnSpPr>
            <a:stCxn id="10" idx="0"/>
          </p:cNvCxnSpPr>
          <p:nvPr/>
        </p:nvCxnSpPr>
        <p:spPr>
          <a:xfrm flipV="1">
            <a:off x="1780803" y="3933056"/>
            <a:ext cx="882983" cy="165618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7001384" y="3933056"/>
            <a:ext cx="882983" cy="165618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247513" y="3244640"/>
            <a:ext cx="1196610" cy="688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쓰레드</a:t>
            </a:r>
            <a:endParaRPr lang="en-US" altLang="ko-KR" sz="2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585111" y="3289447"/>
            <a:ext cx="1196610" cy="688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쓰레드</a:t>
            </a:r>
            <a:endParaRPr lang="en-US" altLang="ko-KR" sz="2000" dirty="0" smtClean="0"/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2771800" y="1885169"/>
            <a:ext cx="1656184" cy="1327807"/>
          </a:xfrm>
          <a:prstGeom prst="bentConnector3">
            <a:avLst>
              <a:gd name="adj1" fmla="val 923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H="1" flipV="1">
            <a:off x="5687642" y="1906503"/>
            <a:ext cx="1656184" cy="1327807"/>
          </a:xfrm>
          <a:prstGeom prst="bentConnector3">
            <a:avLst>
              <a:gd name="adj1" fmla="val 923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71609" y="2235125"/>
            <a:ext cx="19415" cy="3958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27472" y="2721087"/>
            <a:ext cx="1728192" cy="33002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배틀</a:t>
            </a:r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380335" y="3717032"/>
            <a:ext cx="1487809" cy="329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연결 확인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380335" y="4293096"/>
            <a:ext cx="1487809" cy="329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포켓몬</a:t>
            </a:r>
            <a:r>
              <a:rPr lang="ko-KR" altLang="en-US" sz="1400" dirty="0" smtClean="0"/>
              <a:t> 초기화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380335" y="4869160"/>
            <a:ext cx="1487809" cy="329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포켓몬</a:t>
            </a:r>
            <a:r>
              <a:rPr lang="ko-KR" altLang="en-US" sz="1400" dirty="0" smtClean="0"/>
              <a:t> 선택</a:t>
            </a:r>
            <a:endParaRPr lang="en-US" altLang="ko-KR" sz="14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380335" y="5445224"/>
            <a:ext cx="1487809" cy="329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포켓몬</a:t>
            </a:r>
            <a:r>
              <a:rPr lang="ko-KR" altLang="en-US" sz="1400" dirty="0" smtClean="0"/>
              <a:t> 배틀</a:t>
            </a:r>
            <a:endParaRPr lang="en-US" altLang="ko-KR" sz="1400" dirty="0" smtClean="0"/>
          </a:p>
        </p:txBody>
      </p:sp>
      <p:cxnSp>
        <p:nvCxnSpPr>
          <p:cNvPr id="31" name="꺾인 연결선 30"/>
          <p:cNvCxnSpPr>
            <a:stCxn id="25" idx="2"/>
            <a:endCxn id="10" idx="3"/>
          </p:cNvCxnSpPr>
          <p:nvPr/>
        </p:nvCxnSpPr>
        <p:spPr>
          <a:xfrm rot="5400000" flipH="1">
            <a:off x="3835943" y="4765664"/>
            <a:ext cx="64581" cy="2446669"/>
          </a:xfrm>
          <a:prstGeom prst="bentConnector4">
            <a:avLst>
              <a:gd name="adj1" fmla="val -353974"/>
              <a:gd name="adj2" fmla="val 67659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5" idx="2"/>
            <a:endCxn id="11" idx="1"/>
          </p:cNvCxnSpPr>
          <p:nvPr/>
        </p:nvCxnSpPr>
        <p:spPr>
          <a:xfrm rot="5400000" flipH="1" flipV="1">
            <a:off x="5915617" y="5132658"/>
            <a:ext cx="64581" cy="1712680"/>
          </a:xfrm>
          <a:prstGeom prst="bentConnector4">
            <a:avLst>
              <a:gd name="adj1" fmla="val -353974"/>
              <a:gd name="adj2" fmla="val 7522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00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331" cy="70397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994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2996952"/>
            <a:ext cx="9180994" cy="3172442"/>
          </a:xfrm>
          <a:prstGeom prst="rect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0" dirty="0">
              <a:latin typeface="Bebas Neue" pitchFamily="34" charset="0"/>
              <a:ea typeface="배달의민족 한나는 열한살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0304" y="43052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Bebas Neue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2368" y="4487924"/>
            <a:ext cx="2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시간까지 한 것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17735" y="427511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Bebas Neue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3907" y="4487650"/>
            <a:ext cx="19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시간에 한 것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8167" y="4284449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Bebas Neue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0232" y="4496981"/>
            <a:ext cx="15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할 것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30359" y="4713507"/>
            <a:ext cx="211972" cy="228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379796" y="4673447"/>
            <a:ext cx="211972" cy="228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279504" y="4674004"/>
            <a:ext cx="211972" cy="228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468560" y="4797151"/>
            <a:ext cx="10153128" cy="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1364701" y="837310"/>
            <a:ext cx="4320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목차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-252536" y="1628800"/>
            <a:ext cx="172018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52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지난 시간까지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88610"/>
            <a:ext cx="6422929" cy="38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6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지난 시간까지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82" y="1652076"/>
            <a:ext cx="4104456" cy="49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3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지난 시간까지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37736"/>
            <a:ext cx="7746886" cy="22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1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시간에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18" y="1987871"/>
            <a:ext cx="6052741" cy="28822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30" y="2011191"/>
            <a:ext cx="1092597" cy="28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시간에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4" y="1762151"/>
            <a:ext cx="4697998" cy="1728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022" y="3560029"/>
            <a:ext cx="4371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8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시간에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9706" y="2103439"/>
            <a:ext cx="7146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Socket Programming</a:t>
            </a:r>
            <a:endParaRPr lang="ko-KR" altLang="en-US" sz="7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658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4501"/>
          <a:stretch/>
        </p:blipFill>
        <p:spPr>
          <a:xfrm>
            <a:off x="-36513" y="0"/>
            <a:ext cx="92048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10" y="69686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10" y="633676"/>
            <a:ext cx="7146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시간에 한 것</a:t>
            </a:r>
            <a:endParaRPr lang="ko-KR" altLang="en-US" sz="50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252536" y="1628800"/>
            <a:ext cx="54006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9" y="1813124"/>
            <a:ext cx="5942088" cy="26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9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143</Words>
  <Application>Microsoft Office PowerPoint</Application>
  <PresentationFormat>화면 슬라이드 쇼(4:3)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Bebas Neue</vt:lpstr>
      <vt:lpstr>나눔바른고딕</vt:lpstr>
      <vt:lpstr>나눔바른고딕 UltraLight</vt:lpstr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https://pixabay.com/</dc:title>
  <dc:creator>user</dc:creator>
  <cp:lastModifiedBy>정종윤</cp:lastModifiedBy>
  <cp:revision>58</cp:revision>
  <dcterms:created xsi:type="dcterms:W3CDTF">2016-06-21T13:03:00Z</dcterms:created>
  <dcterms:modified xsi:type="dcterms:W3CDTF">2017-06-14T13:35:47Z</dcterms:modified>
</cp:coreProperties>
</file>