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528" r:id="rId3"/>
    <p:sldId id="557" r:id="rId4"/>
    <p:sldId id="556" r:id="rId5"/>
    <p:sldId id="539" r:id="rId6"/>
    <p:sldId id="568" r:id="rId7"/>
    <p:sldId id="569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592" r:id="rId17"/>
    <p:sldId id="593" r:id="rId18"/>
    <p:sldId id="594" r:id="rId19"/>
    <p:sldId id="595" r:id="rId20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E4EEF8"/>
    <a:srgbClr val="CEEAB0"/>
    <a:srgbClr val="9ED561"/>
    <a:srgbClr val="B5CFE9"/>
    <a:srgbClr val="CAE8AA"/>
    <a:srgbClr val="115185"/>
    <a:srgbClr val="49CEE9"/>
    <a:srgbClr val="8FB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8" autoAdjust="0"/>
    <p:restoredTop sz="95046" autoAdjust="0"/>
  </p:normalViewPr>
  <p:slideViewPr>
    <p:cSldViewPr>
      <p:cViewPr varScale="1">
        <p:scale>
          <a:sx n="57" d="100"/>
          <a:sy n="57" d="100"/>
        </p:scale>
        <p:origin x="-90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B62A00-A2EC-433F-8EF0-40F5A68BD88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6A462FC-5261-48CE-8B9F-6F6A181AF77A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Application</a:t>
          </a:r>
          <a:endParaRPr lang="ko-KR" altLang="en-US" sz="1200" dirty="0"/>
        </a:p>
      </dgm:t>
    </dgm:pt>
    <dgm:pt modelId="{116E0DA1-E660-44C1-B01A-BEBEF4A30EC3}" type="parTrans" cxnId="{F579625B-CC41-4805-868E-AA1CFE309EDE}">
      <dgm:prSet/>
      <dgm:spPr/>
      <dgm:t>
        <a:bodyPr/>
        <a:lstStyle/>
        <a:p>
          <a:pPr latinLnBrk="1"/>
          <a:endParaRPr lang="ko-KR" altLang="en-US" sz="1200"/>
        </a:p>
      </dgm:t>
    </dgm:pt>
    <dgm:pt modelId="{09466E94-0744-4E78-B1B6-D5152E8E1F29}" type="sibTrans" cxnId="{F579625B-CC41-4805-868E-AA1CFE309EDE}">
      <dgm:prSet/>
      <dgm:spPr/>
      <dgm:t>
        <a:bodyPr/>
        <a:lstStyle/>
        <a:p>
          <a:pPr latinLnBrk="1"/>
          <a:endParaRPr lang="ko-KR" altLang="en-US" sz="1200"/>
        </a:p>
      </dgm:t>
    </dgm:pt>
    <dgm:pt modelId="{8B7A9457-5E84-44A9-9275-8152D876C273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Customer</a:t>
          </a:r>
          <a:endParaRPr lang="ko-KR" altLang="en-US" sz="1200" dirty="0"/>
        </a:p>
      </dgm:t>
    </dgm:pt>
    <dgm:pt modelId="{EB0F5F54-7304-44CB-B632-FECC1D6967B5}" type="parTrans" cxnId="{3529AC5D-9B9A-4E40-A49C-A81FC0C16805}">
      <dgm:prSet/>
      <dgm:spPr/>
      <dgm:t>
        <a:bodyPr/>
        <a:lstStyle/>
        <a:p>
          <a:pPr latinLnBrk="1"/>
          <a:endParaRPr lang="ko-KR" altLang="en-US" sz="1200"/>
        </a:p>
      </dgm:t>
    </dgm:pt>
    <dgm:pt modelId="{3E6E58BC-1509-43B7-9494-C169C520E19F}" type="sibTrans" cxnId="{3529AC5D-9B9A-4E40-A49C-A81FC0C16805}">
      <dgm:prSet/>
      <dgm:spPr/>
      <dgm:t>
        <a:bodyPr/>
        <a:lstStyle/>
        <a:p>
          <a:pPr latinLnBrk="1"/>
          <a:endParaRPr lang="ko-KR" altLang="en-US" sz="1200"/>
        </a:p>
      </dgm:t>
    </dgm:pt>
    <dgm:pt modelId="{0FECA7AF-39F4-43FD-86D7-189CD01C9904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Seller</a:t>
          </a:r>
          <a:endParaRPr lang="ko-KR" altLang="en-US" sz="1200" dirty="0"/>
        </a:p>
      </dgm:t>
    </dgm:pt>
    <dgm:pt modelId="{7A5CE5AA-FD13-4251-A9B5-49FC5EA3DC4D}" type="parTrans" cxnId="{10A59CFD-203C-4DD2-A138-C89B0701D88E}">
      <dgm:prSet/>
      <dgm:spPr/>
      <dgm:t>
        <a:bodyPr/>
        <a:lstStyle/>
        <a:p>
          <a:pPr latinLnBrk="1"/>
          <a:endParaRPr lang="ko-KR" altLang="en-US" sz="1200"/>
        </a:p>
      </dgm:t>
    </dgm:pt>
    <dgm:pt modelId="{9011263E-847A-436B-A1F5-6D595E4B8EC7}" type="sibTrans" cxnId="{10A59CFD-203C-4DD2-A138-C89B0701D88E}">
      <dgm:prSet/>
      <dgm:spPr/>
      <dgm:t>
        <a:bodyPr/>
        <a:lstStyle/>
        <a:p>
          <a:pPr latinLnBrk="1"/>
          <a:endParaRPr lang="ko-KR" altLang="en-US" sz="1200"/>
        </a:p>
      </dgm:t>
    </dgm:pt>
    <dgm:pt modelId="{BF448B68-3C94-4F89-A9E3-04A837BB90E2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Product</a:t>
          </a:r>
          <a:endParaRPr lang="ko-KR" altLang="en-US" sz="1200" dirty="0"/>
        </a:p>
      </dgm:t>
    </dgm:pt>
    <dgm:pt modelId="{5E2851F8-D80A-420A-A62B-B54B5BB72EE8}" type="parTrans" cxnId="{C9A1670D-79E9-4D58-BD2D-09EBEC8AC219}">
      <dgm:prSet/>
      <dgm:spPr/>
      <dgm:t>
        <a:bodyPr/>
        <a:lstStyle/>
        <a:p>
          <a:pPr latinLnBrk="1"/>
          <a:endParaRPr lang="ko-KR" altLang="en-US" sz="1200"/>
        </a:p>
      </dgm:t>
    </dgm:pt>
    <dgm:pt modelId="{33E38CBC-57BA-493F-AC68-0E1474EF9EB9}" type="sibTrans" cxnId="{C9A1670D-79E9-4D58-BD2D-09EBEC8AC219}">
      <dgm:prSet/>
      <dgm:spPr/>
      <dgm:t>
        <a:bodyPr/>
        <a:lstStyle/>
        <a:p>
          <a:pPr latinLnBrk="1"/>
          <a:endParaRPr lang="ko-KR" altLang="en-US" sz="1200"/>
        </a:p>
      </dgm:t>
    </dgm:pt>
    <dgm:pt modelId="{1FD33EFE-65D4-4095-B562-6F42A166FB76}">
      <dgm:prSet phldrT="[텍스트]" custT="1"/>
      <dgm:spPr/>
      <dgm:t>
        <a:bodyPr/>
        <a:lstStyle/>
        <a:p>
          <a:pPr latinLnBrk="1"/>
          <a:r>
            <a:rPr lang="en-US" altLang="ko-KR" sz="1200" dirty="0" err="1" smtClean="0"/>
            <a:t>SortedLinkedList</a:t>
          </a:r>
          <a:endParaRPr lang="ko-KR" altLang="en-US" sz="1200" dirty="0"/>
        </a:p>
      </dgm:t>
    </dgm:pt>
    <dgm:pt modelId="{BF4EFF5F-0D87-4BAA-9D60-C9275EC217F5}" type="parTrans" cxnId="{248CE6A8-B730-4A8C-AD43-C04DF1786C32}">
      <dgm:prSet/>
      <dgm:spPr/>
      <dgm:t>
        <a:bodyPr/>
        <a:lstStyle/>
        <a:p>
          <a:pPr latinLnBrk="1"/>
          <a:endParaRPr lang="ko-KR" altLang="en-US" sz="1200"/>
        </a:p>
      </dgm:t>
    </dgm:pt>
    <dgm:pt modelId="{BC3B487D-29EF-4D9E-92FD-EC59F3E6080C}" type="sibTrans" cxnId="{248CE6A8-B730-4A8C-AD43-C04DF1786C32}">
      <dgm:prSet/>
      <dgm:spPr/>
      <dgm:t>
        <a:bodyPr/>
        <a:lstStyle/>
        <a:p>
          <a:pPr latinLnBrk="1"/>
          <a:endParaRPr lang="ko-KR" altLang="en-US" sz="1200"/>
        </a:p>
      </dgm:t>
    </dgm:pt>
    <dgm:pt modelId="{3CBFA2D3-808B-42D8-AA33-EFDFD714D205}">
      <dgm:prSet phldrT="[텍스트]" custT="1"/>
      <dgm:spPr/>
      <dgm:t>
        <a:bodyPr/>
        <a:lstStyle/>
        <a:p>
          <a:pPr latinLnBrk="1"/>
          <a:r>
            <a:rPr lang="ko-KR" altLang="en-US" sz="1200" dirty="0" smtClean="0"/>
            <a:t>아이디</a:t>
          </a:r>
          <a:endParaRPr lang="ko-KR" altLang="en-US" sz="1200" dirty="0"/>
        </a:p>
      </dgm:t>
    </dgm:pt>
    <dgm:pt modelId="{206AF57B-6283-49E3-A013-924ACC980F64}" type="parTrans" cxnId="{5D45ED66-B93F-4C86-B760-21D28F67E3D4}">
      <dgm:prSet/>
      <dgm:spPr/>
      <dgm:t>
        <a:bodyPr/>
        <a:lstStyle/>
        <a:p>
          <a:pPr latinLnBrk="1"/>
          <a:endParaRPr lang="ko-KR" altLang="en-US" sz="1200"/>
        </a:p>
      </dgm:t>
    </dgm:pt>
    <dgm:pt modelId="{C56551B5-48DC-40C7-A3EF-44FC3C221791}" type="sibTrans" cxnId="{5D45ED66-B93F-4C86-B760-21D28F67E3D4}">
      <dgm:prSet/>
      <dgm:spPr/>
      <dgm:t>
        <a:bodyPr/>
        <a:lstStyle/>
        <a:p>
          <a:pPr latinLnBrk="1"/>
          <a:endParaRPr lang="ko-KR" altLang="en-US" sz="1200"/>
        </a:p>
      </dgm:t>
    </dgm:pt>
    <dgm:pt modelId="{677E62B5-F64D-4160-9B1F-70A8A40494FC}">
      <dgm:prSet phldrT="[텍스트]" custT="1"/>
      <dgm:spPr/>
      <dgm:t>
        <a:bodyPr/>
        <a:lstStyle/>
        <a:p>
          <a:pPr latinLnBrk="1"/>
          <a:r>
            <a:rPr lang="ko-KR" altLang="en-US" sz="1200" dirty="0" smtClean="0"/>
            <a:t>비밀번호</a:t>
          </a:r>
          <a:endParaRPr lang="ko-KR" altLang="en-US" sz="1200" dirty="0"/>
        </a:p>
      </dgm:t>
    </dgm:pt>
    <dgm:pt modelId="{F6A1890D-3E65-4E65-8AA9-8CA38B883A31}" type="parTrans" cxnId="{5C09473D-56A9-46AB-9E57-6C7065575173}">
      <dgm:prSet/>
      <dgm:spPr/>
      <dgm:t>
        <a:bodyPr/>
        <a:lstStyle/>
        <a:p>
          <a:pPr latinLnBrk="1"/>
          <a:endParaRPr lang="ko-KR" altLang="en-US" sz="1200"/>
        </a:p>
      </dgm:t>
    </dgm:pt>
    <dgm:pt modelId="{7394A9A1-29DB-4365-87D4-DB41575F3246}" type="sibTrans" cxnId="{5C09473D-56A9-46AB-9E57-6C7065575173}">
      <dgm:prSet/>
      <dgm:spPr/>
      <dgm:t>
        <a:bodyPr/>
        <a:lstStyle/>
        <a:p>
          <a:pPr latinLnBrk="1"/>
          <a:endParaRPr lang="ko-KR" altLang="en-US" sz="1200"/>
        </a:p>
      </dgm:t>
    </dgm:pt>
    <dgm:pt modelId="{BF4B6C07-1EAF-4A7B-8E7F-A6348C30F661}">
      <dgm:prSet phldrT="[텍스트]" custT="1"/>
      <dgm:spPr/>
      <dgm:t>
        <a:bodyPr/>
        <a:lstStyle/>
        <a:p>
          <a:pPr latinLnBrk="1"/>
          <a:r>
            <a:rPr lang="ko-KR" altLang="en-US" sz="1200" dirty="0" smtClean="0"/>
            <a:t>이름</a:t>
          </a:r>
          <a:endParaRPr lang="ko-KR" altLang="en-US" sz="1200" dirty="0"/>
        </a:p>
      </dgm:t>
    </dgm:pt>
    <dgm:pt modelId="{7FE6F7B2-2F12-4E70-AF7E-11ED140B35B0}" type="parTrans" cxnId="{F9C57032-AD63-4C05-8CFC-7EAA26AAF23B}">
      <dgm:prSet/>
      <dgm:spPr/>
      <dgm:t>
        <a:bodyPr/>
        <a:lstStyle/>
        <a:p>
          <a:pPr latinLnBrk="1"/>
          <a:endParaRPr lang="ko-KR" altLang="en-US" sz="1200"/>
        </a:p>
      </dgm:t>
    </dgm:pt>
    <dgm:pt modelId="{5321FA9B-D184-49A7-AF17-7342AC88F72B}" type="sibTrans" cxnId="{F9C57032-AD63-4C05-8CFC-7EAA26AAF23B}">
      <dgm:prSet/>
      <dgm:spPr/>
      <dgm:t>
        <a:bodyPr/>
        <a:lstStyle/>
        <a:p>
          <a:pPr latinLnBrk="1"/>
          <a:endParaRPr lang="ko-KR" altLang="en-US" sz="1200"/>
        </a:p>
      </dgm:t>
    </dgm:pt>
    <dgm:pt modelId="{9CFE929E-26DD-43A5-9E2B-706E5F60F248}">
      <dgm:prSet phldrT="[텍스트]" custT="1"/>
      <dgm:spPr/>
      <dgm:t>
        <a:bodyPr/>
        <a:lstStyle/>
        <a:p>
          <a:pPr latinLnBrk="1"/>
          <a:r>
            <a:rPr lang="ko-KR" altLang="en-US" sz="1200" dirty="0" smtClean="0"/>
            <a:t>장바구니</a:t>
          </a:r>
          <a:endParaRPr lang="ko-KR" altLang="en-US" sz="1200" dirty="0"/>
        </a:p>
      </dgm:t>
    </dgm:pt>
    <dgm:pt modelId="{E91D7AF1-EB1C-4EAB-9C13-393F441A4DF4}" type="parTrans" cxnId="{3CCD4EF3-B627-44B6-92A0-4B3F6FAB5E87}">
      <dgm:prSet/>
      <dgm:spPr/>
      <dgm:t>
        <a:bodyPr/>
        <a:lstStyle/>
        <a:p>
          <a:pPr latinLnBrk="1"/>
          <a:endParaRPr lang="ko-KR" altLang="en-US" sz="1200"/>
        </a:p>
      </dgm:t>
    </dgm:pt>
    <dgm:pt modelId="{2FAFD288-C793-4E5B-B405-EA9D93047AF6}" type="sibTrans" cxnId="{3CCD4EF3-B627-44B6-92A0-4B3F6FAB5E87}">
      <dgm:prSet/>
      <dgm:spPr/>
      <dgm:t>
        <a:bodyPr/>
        <a:lstStyle/>
        <a:p>
          <a:pPr latinLnBrk="1"/>
          <a:endParaRPr lang="ko-KR" altLang="en-US" sz="1200"/>
        </a:p>
      </dgm:t>
    </dgm:pt>
    <dgm:pt modelId="{AF65F84E-75A9-4DA5-95F6-8CAD445F4C58}">
      <dgm:prSet phldrT="[텍스트]" custT="1"/>
      <dgm:spPr/>
      <dgm:t>
        <a:bodyPr/>
        <a:lstStyle/>
        <a:p>
          <a:pPr latinLnBrk="1"/>
          <a:r>
            <a:rPr lang="ko-KR" altLang="en-US" sz="1200" dirty="0" smtClean="0"/>
            <a:t>쇼핑리스트</a:t>
          </a:r>
          <a:endParaRPr lang="ko-KR" altLang="en-US" sz="1200" dirty="0"/>
        </a:p>
      </dgm:t>
    </dgm:pt>
    <dgm:pt modelId="{19CB2685-257E-45E8-8F07-547F1067E5C4}" type="parTrans" cxnId="{871BFC02-D2CE-4015-A11B-2B0779B5827F}">
      <dgm:prSet/>
      <dgm:spPr/>
      <dgm:t>
        <a:bodyPr/>
        <a:lstStyle/>
        <a:p>
          <a:pPr latinLnBrk="1"/>
          <a:endParaRPr lang="ko-KR" altLang="en-US" sz="1200"/>
        </a:p>
      </dgm:t>
    </dgm:pt>
    <dgm:pt modelId="{6AECEE10-FF3C-4429-B3A1-5DE7193191F3}" type="sibTrans" cxnId="{871BFC02-D2CE-4015-A11B-2B0779B5827F}">
      <dgm:prSet/>
      <dgm:spPr/>
      <dgm:t>
        <a:bodyPr/>
        <a:lstStyle/>
        <a:p>
          <a:pPr latinLnBrk="1"/>
          <a:endParaRPr lang="ko-KR" altLang="en-US" sz="1200"/>
        </a:p>
      </dgm:t>
    </dgm:pt>
    <dgm:pt modelId="{B5944068-658C-449F-A620-1FC7C7EA1A33}">
      <dgm:prSet phldrT="[텍스트]" custT="1"/>
      <dgm:spPr/>
      <dgm:t>
        <a:bodyPr/>
        <a:lstStyle/>
        <a:p>
          <a:pPr latinLnBrk="1"/>
          <a:r>
            <a:rPr lang="ko-KR" altLang="en-US" sz="1200" dirty="0" smtClean="0"/>
            <a:t>상호명</a:t>
          </a:r>
          <a:endParaRPr lang="ko-KR" altLang="en-US" sz="1200" dirty="0"/>
        </a:p>
      </dgm:t>
    </dgm:pt>
    <dgm:pt modelId="{BD0D4243-37CE-48E9-8FCC-C7530A6688E3}" type="parTrans" cxnId="{E5CE5141-EC43-472A-86BE-2D8538D5B0FB}">
      <dgm:prSet/>
      <dgm:spPr/>
      <dgm:t>
        <a:bodyPr/>
        <a:lstStyle/>
        <a:p>
          <a:pPr latinLnBrk="1"/>
          <a:endParaRPr lang="ko-KR" altLang="en-US" sz="1200"/>
        </a:p>
      </dgm:t>
    </dgm:pt>
    <dgm:pt modelId="{60326A7B-D4A1-42E6-B995-065E8010A67C}" type="sibTrans" cxnId="{E5CE5141-EC43-472A-86BE-2D8538D5B0FB}">
      <dgm:prSet/>
      <dgm:spPr/>
      <dgm:t>
        <a:bodyPr/>
        <a:lstStyle/>
        <a:p>
          <a:pPr latinLnBrk="1"/>
          <a:endParaRPr lang="ko-KR" altLang="en-US" sz="1200"/>
        </a:p>
      </dgm:t>
    </dgm:pt>
    <dgm:pt modelId="{6AC44506-7567-4360-8630-CC2EA2DA211F}">
      <dgm:prSet phldrT="[텍스트]" custT="1"/>
      <dgm:spPr/>
      <dgm:t>
        <a:bodyPr/>
        <a:lstStyle/>
        <a:p>
          <a:pPr latinLnBrk="1"/>
          <a:r>
            <a:rPr lang="ko-KR" altLang="en-US" sz="1200" dirty="0" smtClean="0"/>
            <a:t>사업자 등록번호</a:t>
          </a:r>
          <a:endParaRPr lang="ko-KR" altLang="en-US" sz="1200" dirty="0"/>
        </a:p>
      </dgm:t>
    </dgm:pt>
    <dgm:pt modelId="{E437FABF-0651-417A-B5B2-449B4E23DCB6}" type="parTrans" cxnId="{003537CF-A4A3-4039-932C-D59382FD0DBF}">
      <dgm:prSet/>
      <dgm:spPr/>
      <dgm:t>
        <a:bodyPr/>
        <a:lstStyle/>
        <a:p>
          <a:pPr latinLnBrk="1"/>
          <a:endParaRPr lang="ko-KR" altLang="en-US" sz="1200"/>
        </a:p>
      </dgm:t>
    </dgm:pt>
    <dgm:pt modelId="{99E67406-E6FA-4FB4-B2EE-8C23E232FA6D}" type="sibTrans" cxnId="{003537CF-A4A3-4039-932C-D59382FD0DBF}">
      <dgm:prSet/>
      <dgm:spPr/>
      <dgm:t>
        <a:bodyPr/>
        <a:lstStyle/>
        <a:p>
          <a:pPr latinLnBrk="1"/>
          <a:endParaRPr lang="ko-KR" altLang="en-US" sz="1200"/>
        </a:p>
      </dgm:t>
    </dgm:pt>
    <dgm:pt modelId="{C6872E52-3C89-4C5E-8228-262BCD2057A0}">
      <dgm:prSet phldrT="[텍스트]" custT="1"/>
      <dgm:spPr/>
      <dgm:t>
        <a:bodyPr/>
        <a:lstStyle/>
        <a:p>
          <a:pPr latinLnBrk="1"/>
          <a:r>
            <a:rPr lang="ko-KR" altLang="en-US" sz="1200" dirty="0" smtClean="0"/>
            <a:t>이름</a:t>
          </a:r>
          <a:endParaRPr lang="ko-KR" altLang="en-US" sz="1200" dirty="0"/>
        </a:p>
      </dgm:t>
    </dgm:pt>
    <dgm:pt modelId="{ADBD72CC-08CE-4858-993F-ECA5290EEC32}" type="parTrans" cxnId="{F2DDF3DF-A069-4BD4-B2BF-879D1583E1EE}">
      <dgm:prSet/>
      <dgm:spPr/>
      <dgm:t>
        <a:bodyPr/>
        <a:lstStyle/>
        <a:p>
          <a:pPr latinLnBrk="1"/>
          <a:endParaRPr lang="ko-KR" altLang="en-US" sz="1200"/>
        </a:p>
      </dgm:t>
    </dgm:pt>
    <dgm:pt modelId="{A44F603B-070A-430F-9416-BA9DB5545327}" type="sibTrans" cxnId="{F2DDF3DF-A069-4BD4-B2BF-879D1583E1EE}">
      <dgm:prSet/>
      <dgm:spPr/>
      <dgm:t>
        <a:bodyPr/>
        <a:lstStyle/>
        <a:p>
          <a:pPr latinLnBrk="1"/>
          <a:endParaRPr lang="ko-KR" altLang="en-US" sz="1200"/>
        </a:p>
      </dgm:t>
    </dgm:pt>
    <dgm:pt modelId="{64EE7B78-CDCB-42C7-9C46-E4F85ED624D6}">
      <dgm:prSet phldrT="[텍스트]" custT="1"/>
      <dgm:spPr/>
      <dgm:t>
        <a:bodyPr/>
        <a:lstStyle/>
        <a:p>
          <a:pPr latinLnBrk="1"/>
          <a:r>
            <a:rPr lang="ko-KR" altLang="en-US" sz="1200" dirty="0" smtClean="0"/>
            <a:t>연락처</a:t>
          </a:r>
          <a:endParaRPr lang="ko-KR" altLang="en-US" sz="1200" dirty="0"/>
        </a:p>
      </dgm:t>
    </dgm:pt>
    <dgm:pt modelId="{CFE750A9-6BC4-4FB5-8635-141261B335BA}" type="parTrans" cxnId="{B5103451-1798-4456-A949-3CBC7B4239FF}">
      <dgm:prSet/>
      <dgm:spPr/>
      <dgm:t>
        <a:bodyPr/>
        <a:lstStyle/>
        <a:p>
          <a:pPr latinLnBrk="1"/>
          <a:endParaRPr lang="ko-KR" altLang="en-US" sz="1200"/>
        </a:p>
      </dgm:t>
    </dgm:pt>
    <dgm:pt modelId="{8FEB88CE-6836-4581-9B6F-F56591B9A28E}" type="sibTrans" cxnId="{B5103451-1798-4456-A949-3CBC7B4239FF}">
      <dgm:prSet/>
      <dgm:spPr/>
      <dgm:t>
        <a:bodyPr/>
        <a:lstStyle/>
        <a:p>
          <a:pPr latinLnBrk="1"/>
          <a:endParaRPr lang="ko-KR" altLang="en-US" sz="1200"/>
        </a:p>
      </dgm:t>
    </dgm:pt>
    <dgm:pt modelId="{08A08657-53E6-4B83-8D0F-7F1A4FFA7BB8}">
      <dgm:prSet phldrT="[텍스트]" custT="1"/>
      <dgm:spPr/>
      <dgm:t>
        <a:bodyPr/>
        <a:lstStyle/>
        <a:p>
          <a:pPr latinLnBrk="1"/>
          <a:r>
            <a:rPr lang="ko-KR" altLang="en-US" sz="1200" dirty="0" smtClean="0"/>
            <a:t>판매등급</a:t>
          </a:r>
          <a:endParaRPr lang="ko-KR" altLang="en-US" sz="1200" dirty="0"/>
        </a:p>
      </dgm:t>
    </dgm:pt>
    <dgm:pt modelId="{03B72750-EAEB-458A-8477-45286DD1A970}" type="parTrans" cxnId="{C43DDA24-29B9-4524-BFED-2F7C43EAE240}">
      <dgm:prSet/>
      <dgm:spPr/>
      <dgm:t>
        <a:bodyPr/>
        <a:lstStyle/>
        <a:p>
          <a:pPr latinLnBrk="1"/>
          <a:endParaRPr lang="ko-KR" altLang="en-US" sz="1200"/>
        </a:p>
      </dgm:t>
    </dgm:pt>
    <dgm:pt modelId="{123E7E43-CF38-4CCE-B3AF-D70338B6B7AE}" type="sibTrans" cxnId="{C43DDA24-29B9-4524-BFED-2F7C43EAE240}">
      <dgm:prSet/>
      <dgm:spPr/>
      <dgm:t>
        <a:bodyPr/>
        <a:lstStyle/>
        <a:p>
          <a:pPr latinLnBrk="1"/>
          <a:endParaRPr lang="ko-KR" altLang="en-US" sz="1200"/>
        </a:p>
      </dgm:t>
    </dgm:pt>
    <dgm:pt modelId="{39B84C96-E992-4954-9751-9EF9232E1808}">
      <dgm:prSet phldrT="[텍스트]" custT="1"/>
      <dgm:spPr/>
      <dgm:t>
        <a:bodyPr/>
        <a:lstStyle/>
        <a:p>
          <a:pPr latinLnBrk="1"/>
          <a:r>
            <a:rPr lang="ko-KR" altLang="en-US" sz="1200" dirty="0" smtClean="0"/>
            <a:t>판매 리스트</a:t>
          </a:r>
          <a:endParaRPr lang="ko-KR" altLang="en-US" sz="1200" dirty="0"/>
        </a:p>
      </dgm:t>
    </dgm:pt>
    <dgm:pt modelId="{6B7B2C94-56DB-4B9C-A6B2-0B3FE68C3A40}" type="parTrans" cxnId="{8F4EB169-CD3D-41E5-927E-68397AAC888F}">
      <dgm:prSet/>
      <dgm:spPr/>
      <dgm:t>
        <a:bodyPr/>
        <a:lstStyle/>
        <a:p>
          <a:pPr latinLnBrk="1"/>
          <a:endParaRPr lang="ko-KR" altLang="en-US" sz="1200"/>
        </a:p>
      </dgm:t>
    </dgm:pt>
    <dgm:pt modelId="{D3E97786-0F62-4CAC-AB09-4FAD7CAD066D}" type="sibTrans" cxnId="{8F4EB169-CD3D-41E5-927E-68397AAC888F}">
      <dgm:prSet/>
      <dgm:spPr/>
      <dgm:t>
        <a:bodyPr/>
        <a:lstStyle/>
        <a:p>
          <a:pPr latinLnBrk="1"/>
          <a:endParaRPr lang="ko-KR" altLang="en-US" sz="1200"/>
        </a:p>
      </dgm:t>
    </dgm:pt>
    <dgm:pt modelId="{BCF33251-C962-45F1-9FB2-979C5D0DB837}">
      <dgm:prSet phldrT="[텍스트]" custT="1"/>
      <dgm:spPr/>
      <dgm:t>
        <a:bodyPr/>
        <a:lstStyle/>
        <a:p>
          <a:pPr latinLnBrk="1"/>
          <a:r>
            <a:rPr lang="ko-KR" altLang="en-US" sz="1200" dirty="0" smtClean="0"/>
            <a:t>총 판매 금액</a:t>
          </a:r>
          <a:endParaRPr lang="ko-KR" altLang="en-US" sz="1200" dirty="0"/>
        </a:p>
      </dgm:t>
    </dgm:pt>
    <dgm:pt modelId="{47BCC161-0B7A-4CFA-9746-D00C94D51117}" type="parTrans" cxnId="{D2A4F826-84A3-4D47-B5EB-E2BD0D340B94}">
      <dgm:prSet/>
      <dgm:spPr/>
      <dgm:t>
        <a:bodyPr/>
        <a:lstStyle/>
        <a:p>
          <a:pPr latinLnBrk="1"/>
          <a:endParaRPr lang="ko-KR" altLang="en-US" sz="1200"/>
        </a:p>
      </dgm:t>
    </dgm:pt>
    <dgm:pt modelId="{99A26C25-FB25-40C6-A049-EF3F5FBAB405}" type="sibTrans" cxnId="{D2A4F826-84A3-4D47-B5EB-E2BD0D340B94}">
      <dgm:prSet/>
      <dgm:spPr/>
      <dgm:t>
        <a:bodyPr/>
        <a:lstStyle/>
        <a:p>
          <a:pPr latinLnBrk="1"/>
          <a:endParaRPr lang="ko-KR" altLang="en-US" sz="1200"/>
        </a:p>
      </dgm:t>
    </dgm:pt>
    <dgm:pt modelId="{38286464-0609-45AB-998B-5F38D0180AF8}">
      <dgm:prSet phldrT="[텍스트]" custT="1"/>
      <dgm:spPr/>
      <dgm:t>
        <a:bodyPr/>
        <a:lstStyle/>
        <a:p>
          <a:pPr latinLnBrk="1"/>
          <a:r>
            <a:rPr lang="ko-KR" altLang="en-US" sz="1200" dirty="0" err="1" smtClean="0"/>
            <a:t>대분류</a:t>
          </a:r>
          <a:r>
            <a:rPr lang="ko-KR" altLang="en-US" sz="1200" dirty="0" smtClean="0"/>
            <a:t> 카테고리</a:t>
          </a:r>
          <a:endParaRPr lang="ko-KR" altLang="en-US" sz="1200" dirty="0"/>
        </a:p>
      </dgm:t>
    </dgm:pt>
    <dgm:pt modelId="{22D12A84-B099-4DC0-AB38-99671F34C926}" type="parTrans" cxnId="{46976C6B-742B-4662-B2CF-5CFC5CC7B42C}">
      <dgm:prSet/>
      <dgm:spPr/>
      <dgm:t>
        <a:bodyPr/>
        <a:lstStyle/>
        <a:p>
          <a:pPr latinLnBrk="1"/>
          <a:endParaRPr lang="ko-KR" altLang="en-US" sz="1200"/>
        </a:p>
      </dgm:t>
    </dgm:pt>
    <dgm:pt modelId="{D00C19F8-1663-4912-865F-91B4CCF548C6}" type="sibTrans" cxnId="{46976C6B-742B-4662-B2CF-5CFC5CC7B42C}">
      <dgm:prSet/>
      <dgm:spPr/>
      <dgm:t>
        <a:bodyPr/>
        <a:lstStyle/>
        <a:p>
          <a:pPr latinLnBrk="1"/>
          <a:endParaRPr lang="ko-KR" altLang="en-US" sz="1200"/>
        </a:p>
      </dgm:t>
    </dgm:pt>
    <dgm:pt modelId="{A8EC0BF1-20B2-41AE-AB06-1BD3CF040ED2}">
      <dgm:prSet phldrT="[텍스트]" custT="1"/>
      <dgm:spPr/>
      <dgm:t>
        <a:bodyPr/>
        <a:lstStyle/>
        <a:p>
          <a:pPr latinLnBrk="1"/>
          <a:r>
            <a:rPr lang="ko-KR" altLang="en-US" sz="1200" dirty="0" smtClean="0"/>
            <a:t>중분류 카테고리</a:t>
          </a:r>
          <a:endParaRPr lang="ko-KR" altLang="en-US" sz="1200" dirty="0"/>
        </a:p>
      </dgm:t>
    </dgm:pt>
    <dgm:pt modelId="{D04A0106-B463-4133-8BCD-6A6D2738ABC6}" type="parTrans" cxnId="{30ED2049-7CAE-48A3-84B8-9EB332F453E1}">
      <dgm:prSet/>
      <dgm:spPr/>
      <dgm:t>
        <a:bodyPr/>
        <a:lstStyle/>
        <a:p>
          <a:pPr latinLnBrk="1"/>
          <a:endParaRPr lang="ko-KR" altLang="en-US" sz="1200"/>
        </a:p>
      </dgm:t>
    </dgm:pt>
    <dgm:pt modelId="{ACFA42FB-3A77-4F2F-A98F-FF97C878B0C5}" type="sibTrans" cxnId="{30ED2049-7CAE-48A3-84B8-9EB332F453E1}">
      <dgm:prSet/>
      <dgm:spPr/>
      <dgm:t>
        <a:bodyPr/>
        <a:lstStyle/>
        <a:p>
          <a:pPr latinLnBrk="1"/>
          <a:endParaRPr lang="ko-KR" altLang="en-US" sz="1200"/>
        </a:p>
      </dgm:t>
    </dgm:pt>
    <dgm:pt modelId="{689D9ECA-9D99-4F08-8BBB-F7811F247612}">
      <dgm:prSet phldrT="[텍스트]" custT="1"/>
      <dgm:spPr/>
      <dgm:t>
        <a:bodyPr/>
        <a:lstStyle/>
        <a:p>
          <a:pPr latinLnBrk="1"/>
          <a:r>
            <a:rPr lang="ko-KR" altLang="en-US" sz="1200" dirty="0" smtClean="0"/>
            <a:t>소분류 카테고리</a:t>
          </a:r>
          <a:endParaRPr lang="ko-KR" altLang="en-US" sz="1200" dirty="0"/>
        </a:p>
      </dgm:t>
    </dgm:pt>
    <dgm:pt modelId="{6BDA1075-456E-4B3F-B43B-8CFE2D317295}" type="parTrans" cxnId="{A4BA4946-CA48-480F-9302-74865EEB1E74}">
      <dgm:prSet/>
      <dgm:spPr/>
      <dgm:t>
        <a:bodyPr/>
        <a:lstStyle/>
        <a:p>
          <a:pPr latinLnBrk="1"/>
          <a:endParaRPr lang="ko-KR" altLang="en-US" sz="1200"/>
        </a:p>
      </dgm:t>
    </dgm:pt>
    <dgm:pt modelId="{8EDA8B19-F902-4978-9BA8-287DCCC10A74}" type="sibTrans" cxnId="{A4BA4946-CA48-480F-9302-74865EEB1E74}">
      <dgm:prSet/>
      <dgm:spPr/>
      <dgm:t>
        <a:bodyPr/>
        <a:lstStyle/>
        <a:p>
          <a:pPr latinLnBrk="1"/>
          <a:endParaRPr lang="ko-KR" altLang="en-US" sz="1200"/>
        </a:p>
      </dgm:t>
    </dgm:pt>
    <dgm:pt modelId="{75E562E1-797E-4A6D-B3B5-18BE8EF717EB}">
      <dgm:prSet phldrT="[텍스트]" custT="1"/>
      <dgm:spPr/>
      <dgm:t>
        <a:bodyPr/>
        <a:lstStyle/>
        <a:p>
          <a:pPr latinLnBrk="1"/>
          <a:r>
            <a:rPr lang="ko-KR" altLang="en-US" sz="1200" dirty="0" smtClean="0"/>
            <a:t>물품명</a:t>
          </a:r>
          <a:endParaRPr lang="ko-KR" altLang="en-US" sz="1200" dirty="0"/>
        </a:p>
      </dgm:t>
    </dgm:pt>
    <dgm:pt modelId="{C3993264-C282-4E5A-B836-E1F9789E78B9}" type="parTrans" cxnId="{E26EB616-B860-4361-8B3C-0426009AC9E2}">
      <dgm:prSet/>
      <dgm:spPr/>
      <dgm:t>
        <a:bodyPr/>
        <a:lstStyle/>
        <a:p>
          <a:pPr latinLnBrk="1"/>
          <a:endParaRPr lang="ko-KR" altLang="en-US" sz="1200"/>
        </a:p>
      </dgm:t>
    </dgm:pt>
    <dgm:pt modelId="{84E73FF2-7267-450D-A688-361F0271E1A9}" type="sibTrans" cxnId="{E26EB616-B860-4361-8B3C-0426009AC9E2}">
      <dgm:prSet/>
      <dgm:spPr/>
      <dgm:t>
        <a:bodyPr/>
        <a:lstStyle/>
        <a:p>
          <a:pPr latinLnBrk="1"/>
          <a:endParaRPr lang="ko-KR" altLang="en-US" sz="1200"/>
        </a:p>
      </dgm:t>
    </dgm:pt>
    <dgm:pt modelId="{CC35EFEC-FBEB-4858-8CC4-C2487BA02A7B}">
      <dgm:prSet phldrT="[텍스트]" custT="1"/>
      <dgm:spPr/>
      <dgm:t>
        <a:bodyPr/>
        <a:lstStyle/>
        <a:p>
          <a:pPr latinLnBrk="1"/>
          <a:r>
            <a:rPr lang="ko-KR" altLang="en-US" sz="1200" dirty="0" smtClean="0"/>
            <a:t>상호</a:t>
          </a:r>
          <a:endParaRPr lang="ko-KR" altLang="en-US" sz="1200" dirty="0"/>
        </a:p>
      </dgm:t>
    </dgm:pt>
    <dgm:pt modelId="{97EC8DCB-EDF8-4C51-9F41-0625B34812F3}" type="parTrans" cxnId="{4FD75776-BDD2-4344-866B-482CD0D7860E}">
      <dgm:prSet/>
      <dgm:spPr/>
      <dgm:t>
        <a:bodyPr/>
        <a:lstStyle/>
        <a:p>
          <a:pPr latinLnBrk="1"/>
          <a:endParaRPr lang="ko-KR" altLang="en-US" sz="1200"/>
        </a:p>
      </dgm:t>
    </dgm:pt>
    <dgm:pt modelId="{C32704CE-E413-4816-BFED-ED79DD5E3259}" type="sibTrans" cxnId="{4FD75776-BDD2-4344-866B-482CD0D7860E}">
      <dgm:prSet/>
      <dgm:spPr/>
      <dgm:t>
        <a:bodyPr/>
        <a:lstStyle/>
        <a:p>
          <a:pPr latinLnBrk="1"/>
          <a:endParaRPr lang="ko-KR" altLang="en-US" sz="1200"/>
        </a:p>
      </dgm:t>
    </dgm:pt>
    <dgm:pt modelId="{8A6724F8-9D07-42B0-96D1-9FE87DDE4273}">
      <dgm:prSet phldrT="[텍스트]" custT="1"/>
      <dgm:spPr/>
      <dgm:t>
        <a:bodyPr/>
        <a:lstStyle/>
        <a:p>
          <a:pPr latinLnBrk="1"/>
          <a:r>
            <a:rPr lang="ko-KR" altLang="en-US" sz="1200" dirty="0" smtClean="0"/>
            <a:t>가격</a:t>
          </a:r>
          <a:endParaRPr lang="ko-KR" altLang="en-US" sz="1200" dirty="0"/>
        </a:p>
      </dgm:t>
    </dgm:pt>
    <dgm:pt modelId="{8209B1A6-3D2D-4CE8-BC12-F6F438EBDFA1}" type="parTrans" cxnId="{ED34E425-F766-42AC-92FB-5294225915AA}">
      <dgm:prSet/>
      <dgm:spPr/>
      <dgm:t>
        <a:bodyPr/>
        <a:lstStyle/>
        <a:p>
          <a:pPr latinLnBrk="1"/>
          <a:endParaRPr lang="ko-KR" altLang="en-US" sz="1200"/>
        </a:p>
      </dgm:t>
    </dgm:pt>
    <dgm:pt modelId="{FD23708E-CCF4-4988-91FF-F81E8D8C63CE}" type="sibTrans" cxnId="{ED34E425-F766-42AC-92FB-5294225915AA}">
      <dgm:prSet/>
      <dgm:spPr/>
      <dgm:t>
        <a:bodyPr/>
        <a:lstStyle/>
        <a:p>
          <a:pPr latinLnBrk="1"/>
          <a:endParaRPr lang="ko-KR" altLang="en-US" sz="1200"/>
        </a:p>
      </dgm:t>
    </dgm:pt>
    <dgm:pt modelId="{6EB7C311-EDD1-44ED-B053-26A0D900D5C6}">
      <dgm:prSet phldrT="[텍스트]" custT="1"/>
      <dgm:spPr/>
      <dgm:t>
        <a:bodyPr/>
        <a:lstStyle/>
        <a:p>
          <a:pPr latinLnBrk="1"/>
          <a:r>
            <a:rPr lang="ko-KR" altLang="en-US" sz="1200" dirty="0" smtClean="0"/>
            <a:t>재고</a:t>
          </a:r>
          <a:endParaRPr lang="ko-KR" altLang="en-US" sz="1200" dirty="0"/>
        </a:p>
      </dgm:t>
    </dgm:pt>
    <dgm:pt modelId="{D83748B1-426B-4CF4-9742-5B198591F0B4}" type="parTrans" cxnId="{A8B576E3-AC68-43D3-8F40-8108358BD207}">
      <dgm:prSet/>
      <dgm:spPr/>
      <dgm:t>
        <a:bodyPr/>
        <a:lstStyle/>
        <a:p>
          <a:pPr latinLnBrk="1"/>
          <a:endParaRPr lang="ko-KR" altLang="en-US" sz="1200"/>
        </a:p>
      </dgm:t>
    </dgm:pt>
    <dgm:pt modelId="{305ACD67-185F-4E5E-975A-4C2C0457A59F}" type="sibTrans" cxnId="{A8B576E3-AC68-43D3-8F40-8108358BD207}">
      <dgm:prSet/>
      <dgm:spPr/>
      <dgm:t>
        <a:bodyPr/>
        <a:lstStyle/>
        <a:p>
          <a:pPr latinLnBrk="1"/>
          <a:endParaRPr lang="ko-KR" altLang="en-US" sz="1200"/>
        </a:p>
      </dgm:t>
    </dgm:pt>
    <dgm:pt modelId="{A7C608CC-4A86-4BA3-A827-C3DE38DC62B0}">
      <dgm:prSet phldrT="[텍스트]" custT="1"/>
      <dgm:spPr/>
      <dgm:t>
        <a:bodyPr/>
        <a:lstStyle/>
        <a:p>
          <a:pPr latinLnBrk="1"/>
          <a:r>
            <a:rPr lang="ko-KR" altLang="en-US" sz="1200" dirty="0" smtClean="0"/>
            <a:t>이미지</a:t>
          </a:r>
          <a:endParaRPr lang="ko-KR" altLang="en-US" sz="1200" dirty="0"/>
        </a:p>
      </dgm:t>
    </dgm:pt>
    <dgm:pt modelId="{DCBD57C5-F9F5-4BCB-9ECD-EAFC278BA8E4}" type="parTrans" cxnId="{54BC7B57-8B50-4104-8989-6FDAD06D0022}">
      <dgm:prSet/>
      <dgm:spPr/>
      <dgm:t>
        <a:bodyPr/>
        <a:lstStyle/>
        <a:p>
          <a:pPr latinLnBrk="1"/>
          <a:endParaRPr lang="ko-KR" altLang="en-US" sz="1200"/>
        </a:p>
      </dgm:t>
    </dgm:pt>
    <dgm:pt modelId="{C692CDCA-2DE5-4C86-A2E0-5B3FC542227B}" type="sibTrans" cxnId="{54BC7B57-8B50-4104-8989-6FDAD06D0022}">
      <dgm:prSet/>
      <dgm:spPr/>
      <dgm:t>
        <a:bodyPr/>
        <a:lstStyle/>
        <a:p>
          <a:pPr latinLnBrk="1"/>
          <a:endParaRPr lang="ko-KR" altLang="en-US" sz="1200"/>
        </a:p>
      </dgm:t>
    </dgm:pt>
    <dgm:pt modelId="{D2B7F76F-D759-426E-8FDE-2CF745826D0A}" type="pres">
      <dgm:prSet presAssocID="{8DB62A00-A2EC-433F-8EF0-40F5A68BD88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A0D733-B8A3-45B7-AC2F-5515873A34EB}" type="pres">
      <dgm:prSet presAssocID="{A6A462FC-5261-48CE-8B9F-6F6A181AF77A}" presName="hierRoot1" presStyleCnt="0">
        <dgm:presLayoutVars>
          <dgm:hierBranch val="init"/>
        </dgm:presLayoutVars>
      </dgm:prSet>
      <dgm:spPr/>
    </dgm:pt>
    <dgm:pt modelId="{3C639651-3A13-45E8-A9D3-2BDEE8210A75}" type="pres">
      <dgm:prSet presAssocID="{A6A462FC-5261-48CE-8B9F-6F6A181AF77A}" presName="rootComposite1" presStyleCnt="0"/>
      <dgm:spPr/>
    </dgm:pt>
    <dgm:pt modelId="{56BB0D02-B4B4-4765-ACEC-6450F04395FA}" type="pres">
      <dgm:prSet presAssocID="{A6A462FC-5261-48CE-8B9F-6F6A181AF77A}" presName="rootText1" presStyleLbl="node0" presStyleIdx="0" presStyleCnt="1" custScaleX="402910" custScaleY="322502">
        <dgm:presLayoutVars>
          <dgm:chPref val="3"/>
        </dgm:presLayoutVars>
      </dgm:prSet>
      <dgm:spPr/>
    </dgm:pt>
    <dgm:pt modelId="{9BCC1DED-ED9C-4012-82D7-A4315FBEDF53}" type="pres">
      <dgm:prSet presAssocID="{A6A462FC-5261-48CE-8B9F-6F6A181AF77A}" presName="rootConnector1" presStyleLbl="node1" presStyleIdx="0" presStyleCnt="0"/>
      <dgm:spPr/>
    </dgm:pt>
    <dgm:pt modelId="{6B625EE5-5595-443A-A395-34D214404023}" type="pres">
      <dgm:prSet presAssocID="{A6A462FC-5261-48CE-8B9F-6F6A181AF77A}" presName="hierChild2" presStyleCnt="0"/>
      <dgm:spPr/>
    </dgm:pt>
    <dgm:pt modelId="{AFC9526F-2EEA-4A0D-A9AE-B266163B8DA0}" type="pres">
      <dgm:prSet presAssocID="{EB0F5F54-7304-44CB-B632-FECC1D6967B5}" presName="Name37" presStyleLbl="parChTrans1D2" presStyleIdx="0" presStyleCnt="4"/>
      <dgm:spPr/>
    </dgm:pt>
    <dgm:pt modelId="{3588C2A8-8D8E-4A72-BC98-381CE4B15180}" type="pres">
      <dgm:prSet presAssocID="{8B7A9457-5E84-44A9-9275-8152D876C273}" presName="hierRoot2" presStyleCnt="0">
        <dgm:presLayoutVars>
          <dgm:hierBranch val="init"/>
        </dgm:presLayoutVars>
      </dgm:prSet>
      <dgm:spPr/>
    </dgm:pt>
    <dgm:pt modelId="{8A58817B-AB91-4CD4-90C5-86DA946CE80F}" type="pres">
      <dgm:prSet presAssocID="{8B7A9457-5E84-44A9-9275-8152D876C273}" presName="rootComposite" presStyleCnt="0"/>
      <dgm:spPr/>
    </dgm:pt>
    <dgm:pt modelId="{AD1989DD-9D43-4C84-9316-5ED9BBCE61B9}" type="pres">
      <dgm:prSet presAssocID="{8B7A9457-5E84-44A9-9275-8152D876C273}" presName="rootText" presStyleLbl="node2" presStyleIdx="0" presStyleCnt="4" custScaleX="181920" custScaleY="247562" custLinFactX="-188094" custLinFactNeighborX="-200000" custLinFactNeighborY="-10592">
        <dgm:presLayoutVars>
          <dgm:chPref val="3"/>
        </dgm:presLayoutVars>
      </dgm:prSet>
      <dgm:spPr/>
    </dgm:pt>
    <dgm:pt modelId="{EC332B54-4002-42E6-A545-F2A66EB49E47}" type="pres">
      <dgm:prSet presAssocID="{8B7A9457-5E84-44A9-9275-8152D876C273}" presName="rootConnector" presStyleLbl="node2" presStyleIdx="0" presStyleCnt="4"/>
      <dgm:spPr/>
    </dgm:pt>
    <dgm:pt modelId="{49F84612-73A8-41E2-B0A0-B48F0EEB4E66}" type="pres">
      <dgm:prSet presAssocID="{8B7A9457-5E84-44A9-9275-8152D876C273}" presName="hierChild4" presStyleCnt="0"/>
      <dgm:spPr/>
    </dgm:pt>
    <dgm:pt modelId="{B02B4C8D-E19D-4C16-9BDD-FFBF7B0C4BF5}" type="pres">
      <dgm:prSet presAssocID="{206AF57B-6283-49E3-A013-924ACC980F64}" presName="Name37" presStyleLbl="parChTrans1D3" presStyleIdx="0" presStyleCnt="20"/>
      <dgm:spPr/>
    </dgm:pt>
    <dgm:pt modelId="{B7D49B6A-0CBD-4723-890A-BEC9F05006A3}" type="pres">
      <dgm:prSet presAssocID="{3CBFA2D3-808B-42D8-AA33-EFDFD714D205}" presName="hierRoot2" presStyleCnt="0">
        <dgm:presLayoutVars>
          <dgm:hierBranch val="init"/>
        </dgm:presLayoutVars>
      </dgm:prSet>
      <dgm:spPr/>
    </dgm:pt>
    <dgm:pt modelId="{108CECBB-EFDB-4DD2-957E-4AF21751A2A8}" type="pres">
      <dgm:prSet presAssocID="{3CBFA2D3-808B-42D8-AA33-EFDFD714D205}" presName="rootComposite" presStyleCnt="0"/>
      <dgm:spPr/>
    </dgm:pt>
    <dgm:pt modelId="{2A771BD6-9E65-4355-B52E-513936F750DB}" type="pres">
      <dgm:prSet presAssocID="{3CBFA2D3-808B-42D8-AA33-EFDFD714D205}" presName="rootText" presStyleLbl="node3" presStyleIdx="0" presStyleCnt="20" custScaleX="180239" custScaleY="211849" custLinFactX="-119439" custLinFactNeighborX="-200000" custLinFactNeighborY="2956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FC56E7-9BA1-4E48-A1C8-7BA80C44C4AB}" type="pres">
      <dgm:prSet presAssocID="{3CBFA2D3-808B-42D8-AA33-EFDFD714D205}" presName="rootConnector" presStyleLbl="node3" presStyleIdx="0" presStyleCnt="20"/>
      <dgm:spPr/>
    </dgm:pt>
    <dgm:pt modelId="{64AB5A17-55CF-420B-A988-76D94E36CA6D}" type="pres">
      <dgm:prSet presAssocID="{3CBFA2D3-808B-42D8-AA33-EFDFD714D205}" presName="hierChild4" presStyleCnt="0"/>
      <dgm:spPr/>
    </dgm:pt>
    <dgm:pt modelId="{DCFAA4E1-9F9D-4176-BFE6-2263619513A9}" type="pres">
      <dgm:prSet presAssocID="{3CBFA2D3-808B-42D8-AA33-EFDFD714D205}" presName="hierChild5" presStyleCnt="0"/>
      <dgm:spPr/>
    </dgm:pt>
    <dgm:pt modelId="{C19D2278-5642-463B-801A-636D85442853}" type="pres">
      <dgm:prSet presAssocID="{F6A1890D-3E65-4E65-8AA9-8CA38B883A31}" presName="Name37" presStyleLbl="parChTrans1D3" presStyleIdx="1" presStyleCnt="20"/>
      <dgm:spPr/>
    </dgm:pt>
    <dgm:pt modelId="{30C090D4-2E7C-4F81-A69E-ABBA613496C6}" type="pres">
      <dgm:prSet presAssocID="{677E62B5-F64D-4160-9B1F-70A8A40494FC}" presName="hierRoot2" presStyleCnt="0">
        <dgm:presLayoutVars>
          <dgm:hierBranch val="init"/>
        </dgm:presLayoutVars>
      </dgm:prSet>
      <dgm:spPr/>
    </dgm:pt>
    <dgm:pt modelId="{8242AF8B-7B79-4F20-9CC9-705E1C3EDC7C}" type="pres">
      <dgm:prSet presAssocID="{677E62B5-F64D-4160-9B1F-70A8A40494FC}" presName="rootComposite" presStyleCnt="0"/>
      <dgm:spPr/>
    </dgm:pt>
    <dgm:pt modelId="{00AA4A11-EA4C-450C-9211-9F56D7C656DE}" type="pres">
      <dgm:prSet presAssocID="{677E62B5-F64D-4160-9B1F-70A8A40494FC}" presName="rootText" presStyleLbl="node3" presStyleIdx="1" presStyleCnt="20" custScaleX="180239" custScaleY="211849" custLinFactX="-119439" custLinFactNeighborX="-200000" custLinFactNeighborY="29568">
        <dgm:presLayoutVars>
          <dgm:chPref val="3"/>
        </dgm:presLayoutVars>
      </dgm:prSet>
      <dgm:spPr/>
    </dgm:pt>
    <dgm:pt modelId="{3A88BC96-549A-47C9-B16D-19013078F50F}" type="pres">
      <dgm:prSet presAssocID="{677E62B5-F64D-4160-9B1F-70A8A40494FC}" presName="rootConnector" presStyleLbl="node3" presStyleIdx="1" presStyleCnt="20"/>
      <dgm:spPr/>
    </dgm:pt>
    <dgm:pt modelId="{81869B94-AA7C-4B7E-B57D-E88C7D636AD2}" type="pres">
      <dgm:prSet presAssocID="{677E62B5-F64D-4160-9B1F-70A8A40494FC}" presName="hierChild4" presStyleCnt="0"/>
      <dgm:spPr/>
    </dgm:pt>
    <dgm:pt modelId="{F9EF9E28-C435-4F2A-8A07-0816579898BA}" type="pres">
      <dgm:prSet presAssocID="{677E62B5-F64D-4160-9B1F-70A8A40494FC}" presName="hierChild5" presStyleCnt="0"/>
      <dgm:spPr/>
    </dgm:pt>
    <dgm:pt modelId="{4A908C64-2F5A-46F1-9CE9-02222F08045B}" type="pres">
      <dgm:prSet presAssocID="{7FE6F7B2-2F12-4E70-AF7E-11ED140B35B0}" presName="Name37" presStyleLbl="parChTrans1D3" presStyleIdx="2" presStyleCnt="20"/>
      <dgm:spPr/>
    </dgm:pt>
    <dgm:pt modelId="{2BAABF96-23DD-4FB9-9624-8DA7C3FF2B1C}" type="pres">
      <dgm:prSet presAssocID="{BF4B6C07-1EAF-4A7B-8E7F-A6348C30F661}" presName="hierRoot2" presStyleCnt="0">
        <dgm:presLayoutVars>
          <dgm:hierBranch val="init"/>
        </dgm:presLayoutVars>
      </dgm:prSet>
      <dgm:spPr/>
    </dgm:pt>
    <dgm:pt modelId="{46558350-5FB5-4E05-A280-540A8B180910}" type="pres">
      <dgm:prSet presAssocID="{BF4B6C07-1EAF-4A7B-8E7F-A6348C30F661}" presName="rootComposite" presStyleCnt="0"/>
      <dgm:spPr/>
    </dgm:pt>
    <dgm:pt modelId="{80F5FA1C-F76B-4AED-9699-1B5832EAE706}" type="pres">
      <dgm:prSet presAssocID="{BF4B6C07-1EAF-4A7B-8E7F-A6348C30F661}" presName="rootText" presStyleLbl="node3" presStyleIdx="2" presStyleCnt="20" custScaleX="180239" custScaleY="211849" custLinFactX="-119439" custLinFactNeighborX="-200000" custLinFactNeighborY="29568">
        <dgm:presLayoutVars>
          <dgm:chPref val="3"/>
        </dgm:presLayoutVars>
      </dgm:prSet>
      <dgm:spPr/>
    </dgm:pt>
    <dgm:pt modelId="{977C9B30-86D0-4C84-B57C-F22327B33A79}" type="pres">
      <dgm:prSet presAssocID="{BF4B6C07-1EAF-4A7B-8E7F-A6348C30F661}" presName="rootConnector" presStyleLbl="node3" presStyleIdx="2" presStyleCnt="20"/>
      <dgm:spPr/>
    </dgm:pt>
    <dgm:pt modelId="{11CA16A4-156C-4867-AE94-32B668722C2E}" type="pres">
      <dgm:prSet presAssocID="{BF4B6C07-1EAF-4A7B-8E7F-A6348C30F661}" presName="hierChild4" presStyleCnt="0"/>
      <dgm:spPr/>
    </dgm:pt>
    <dgm:pt modelId="{70FA3336-5853-4F5F-8DC0-75761768DC85}" type="pres">
      <dgm:prSet presAssocID="{BF4B6C07-1EAF-4A7B-8E7F-A6348C30F661}" presName="hierChild5" presStyleCnt="0"/>
      <dgm:spPr/>
    </dgm:pt>
    <dgm:pt modelId="{8A9A7C81-B982-4E2F-AF8A-6E2BEC26AD0C}" type="pres">
      <dgm:prSet presAssocID="{E91D7AF1-EB1C-4EAB-9C13-393F441A4DF4}" presName="Name37" presStyleLbl="parChTrans1D3" presStyleIdx="3" presStyleCnt="20"/>
      <dgm:spPr/>
    </dgm:pt>
    <dgm:pt modelId="{0D72FFD2-A479-4A58-A9C8-809EA6DA3A3C}" type="pres">
      <dgm:prSet presAssocID="{9CFE929E-26DD-43A5-9E2B-706E5F60F248}" presName="hierRoot2" presStyleCnt="0">
        <dgm:presLayoutVars>
          <dgm:hierBranch val="init"/>
        </dgm:presLayoutVars>
      </dgm:prSet>
      <dgm:spPr/>
    </dgm:pt>
    <dgm:pt modelId="{F88B0378-CFDB-4E7D-A81D-72AD8A4EBF61}" type="pres">
      <dgm:prSet presAssocID="{9CFE929E-26DD-43A5-9E2B-706E5F60F248}" presName="rootComposite" presStyleCnt="0"/>
      <dgm:spPr/>
    </dgm:pt>
    <dgm:pt modelId="{A60F3FAF-A6FB-42E4-93B2-7C69C8CC2B4B}" type="pres">
      <dgm:prSet presAssocID="{9CFE929E-26DD-43A5-9E2B-706E5F60F248}" presName="rootText" presStyleLbl="node3" presStyleIdx="3" presStyleCnt="20" custScaleX="180239" custScaleY="211849" custLinFactX="-119439" custLinFactNeighborX="-200000" custLinFactNeighborY="2956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12BE98-2943-42E4-924F-8555018C0DE5}" type="pres">
      <dgm:prSet presAssocID="{9CFE929E-26DD-43A5-9E2B-706E5F60F248}" presName="rootConnector" presStyleLbl="node3" presStyleIdx="3" presStyleCnt="20"/>
      <dgm:spPr/>
    </dgm:pt>
    <dgm:pt modelId="{67E182F2-5308-41B5-8A16-65A0CAFB4D65}" type="pres">
      <dgm:prSet presAssocID="{9CFE929E-26DD-43A5-9E2B-706E5F60F248}" presName="hierChild4" presStyleCnt="0"/>
      <dgm:spPr/>
    </dgm:pt>
    <dgm:pt modelId="{C671C658-A0FF-4126-80C1-ECD93AF5C036}" type="pres">
      <dgm:prSet presAssocID="{9CFE929E-26DD-43A5-9E2B-706E5F60F248}" presName="hierChild5" presStyleCnt="0"/>
      <dgm:spPr/>
    </dgm:pt>
    <dgm:pt modelId="{573C9C2B-BA98-450F-8EC9-ED70932ED784}" type="pres">
      <dgm:prSet presAssocID="{19CB2685-257E-45E8-8F07-547F1067E5C4}" presName="Name37" presStyleLbl="parChTrans1D3" presStyleIdx="4" presStyleCnt="20"/>
      <dgm:spPr/>
    </dgm:pt>
    <dgm:pt modelId="{F2F8D5F3-3C0D-41F1-A3C3-07DF5EC5D54A}" type="pres">
      <dgm:prSet presAssocID="{AF65F84E-75A9-4DA5-95F6-8CAD445F4C58}" presName="hierRoot2" presStyleCnt="0">
        <dgm:presLayoutVars>
          <dgm:hierBranch val="init"/>
        </dgm:presLayoutVars>
      </dgm:prSet>
      <dgm:spPr/>
    </dgm:pt>
    <dgm:pt modelId="{62BBA989-DA56-4B80-A0BD-3D20DD1FD6B1}" type="pres">
      <dgm:prSet presAssocID="{AF65F84E-75A9-4DA5-95F6-8CAD445F4C58}" presName="rootComposite" presStyleCnt="0"/>
      <dgm:spPr/>
    </dgm:pt>
    <dgm:pt modelId="{A6C04651-4FF1-4CFA-8D82-16B07C6E02B2}" type="pres">
      <dgm:prSet presAssocID="{AF65F84E-75A9-4DA5-95F6-8CAD445F4C58}" presName="rootText" presStyleLbl="node3" presStyleIdx="4" presStyleCnt="20" custScaleX="180239" custScaleY="211849" custLinFactX="-119439" custLinFactNeighborX="-200000" custLinFactNeighborY="2956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131D4F-689B-4586-8673-1C777B3FD856}" type="pres">
      <dgm:prSet presAssocID="{AF65F84E-75A9-4DA5-95F6-8CAD445F4C58}" presName="rootConnector" presStyleLbl="node3" presStyleIdx="4" presStyleCnt="20"/>
      <dgm:spPr/>
    </dgm:pt>
    <dgm:pt modelId="{0A857B04-F55F-450E-B469-E5DDD44674C8}" type="pres">
      <dgm:prSet presAssocID="{AF65F84E-75A9-4DA5-95F6-8CAD445F4C58}" presName="hierChild4" presStyleCnt="0"/>
      <dgm:spPr/>
    </dgm:pt>
    <dgm:pt modelId="{353D8020-CA14-4FBA-85A4-D20E152CB51B}" type="pres">
      <dgm:prSet presAssocID="{AF65F84E-75A9-4DA5-95F6-8CAD445F4C58}" presName="hierChild5" presStyleCnt="0"/>
      <dgm:spPr/>
    </dgm:pt>
    <dgm:pt modelId="{2B5F5075-9513-4472-A66E-1B77A84E7F8A}" type="pres">
      <dgm:prSet presAssocID="{8B7A9457-5E84-44A9-9275-8152D876C273}" presName="hierChild5" presStyleCnt="0"/>
      <dgm:spPr/>
    </dgm:pt>
    <dgm:pt modelId="{9E517DD2-9539-4D41-B2F9-D22B4F931269}" type="pres">
      <dgm:prSet presAssocID="{7A5CE5AA-FD13-4251-A9B5-49FC5EA3DC4D}" presName="Name37" presStyleLbl="parChTrans1D2" presStyleIdx="1" presStyleCnt="4"/>
      <dgm:spPr/>
    </dgm:pt>
    <dgm:pt modelId="{25617677-40DB-48FB-BEA5-65572D87B79C}" type="pres">
      <dgm:prSet presAssocID="{0FECA7AF-39F4-43FD-86D7-189CD01C9904}" presName="hierRoot2" presStyleCnt="0">
        <dgm:presLayoutVars>
          <dgm:hierBranch val="init"/>
        </dgm:presLayoutVars>
      </dgm:prSet>
      <dgm:spPr/>
    </dgm:pt>
    <dgm:pt modelId="{1D0F6E1F-664B-4791-934B-7C06974CCD43}" type="pres">
      <dgm:prSet presAssocID="{0FECA7AF-39F4-43FD-86D7-189CD01C9904}" presName="rootComposite" presStyleCnt="0"/>
      <dgm:spPr/>
    </dgm:pt>
    <dgm:pt modelId="{13D2D1DB-C536-4057-8F2D-117C6C315CA4}" type="pres">
      <dgm:prSet presAssocID="{0FECA7AF-39F4-43FD-86D7-189CD01C9904}" presName="rootText" presStyleLbl="node2" presStyleIdx="1" presStyleCnt="4" custScaleX="185748" custScaleY="247562" custLinFactX="-72520" custLinFactNeighborX="-100000" custLinFactNeighborY="-1059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0C029C-0E1D-4E42-9A86-7B5EB96F8C50}" type="pres">
      <dgm:prSet presAssocID="{0FECA7AF-39F4-43FD-86D7-189CD01C9904}" presName="rootConnector" presStyleLbl="node2" presStyleIdx="1" presStyleCnt="4"/>
      <dgm:spPr/>
    </dgm:pt>
    <dgm:pt modelId="{4BF92758-DA39-4658-988E-D77109A1E5BA}" type="pres">
      <dgm:prSet presAssocID="{0FECA7AF-39F4-43FD-86D7-189CD01C9904}" presName="hierChild4" presStyleCnt="0"/>
      <dgm:spPr/>
    </dgm:pt>
    <dgm:pt modelId="{F8C46897-8550-4768-9762-17A26490A8E6}" type="pres">
      <dgm:prSet presAssocID="{BD0D4243-37CE-48E9-8FCC-C7530A6688E3}" presName="Name37" presStyleLbl="parChTrans1D3" presStyleIdx="5" presStyleCnt="20"/>
      <dgm:spPr/>
    </dgm:pt>
    <dgm:pt modelId="{DCDD2920-6C05-4DCE-BE06-222874E5C3A1}" type="pres">
      <dgm:prSet presAssocID="{B5944068-658C-449F-A620-1FC7C7EA1A33}" presName="hierRoot2" presStyleCnt="0">
        <dgm:presLayoutVars>
          <dgm:hierBranch val="init"/>
        </dgm:presLayoutVars>
      </dgm:prSet>
      <dgm:spPr/>
    </dgm:pt>
    <dgm:pt modelId="{8F578AA0-F16D-4564-BD26-B488681F1F9F}" type="pres">
      <dgm:prSet presAssocID="{B5944068-658C-449F-A620-1FC7C7EA1A33}" presName="rootComposite" presStyleCnt="0"/>
      <dgm:spPr/>
    </dgm:pt>
    <dgm:pt modelId="{89FFA5BA-9A70-4245-900B-BFE9A02B3B5A}" type="pres">
      <dgm:prSet presAssocID="{B5944068-658C-449F-A620-1FC7C7EA1A33}" presName="rootText" presStyleLbl="node3" presStyleIdx="5" presStyleCnt="20" custScaleX="150674" custScaleY="212303" custLinFactNeighborX="-28733" custLinFactNeighborY="7895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7D239B-1F94-489D-8988-FC5CCAEF5C0C}" type="pres">
      <dgm:prSet presAssocID="{B5944068-658C-449F-A620-1FC7C7EA1A33}" presName="rootConnector" presStyleLbl="node3" presStyleIdx="5" presStyleCnt="20"/>
      <dgm:spPr/>
    </dgm:pt>
    <dgm:pt modelId="{CF7FE3F5-88BB-435E-B691-6B2794953ACE}" type="pres">
      <dgm:prSet presAssocID="{B5944068-658C-449F-A620-1FC7C7EA1A33}" presName="hierChild4" presStyleCnt="0"/>
      <dgm:spPr/>
    </dgm:pt>
    <dgm:pt modelId="{315DD06A-B5F4-4B12-821F-6279D0DE4827}" type="pres">
      <dgm:prSet presAssocID="{B5944068-658C-449F-A620-1FC7C7EA1A33}" presName="hierChild5" presStyleCnt="0"/>
      <dgm:spPr/>
    </dgm:pt>
    <dgm:pt modelId="{ED81B97B-D015-4F87-919A-632A98B4E79D}" type="pres">
      <dgm:prSet presAssocID="{E437FABF-0651-417A-B5B2-449B4E23DCB6}" presName="Name37" presStyleLbl="parChTrans1D3" presStyleIdx="6" presStyleCnt="20"/>
      <dgm:spPr/>
    </dgm:pt>
    <dgm:pt modelId="{A81E9EF0-264B-49F9-9D2B-58ABFB1B582D}" type="pres">
      <dgm:prSet presAssocID="{6AC44506-7567-4360-8630-CC2EA2DA211F}" presName="hierRoot2" presStyleCnt="0">
        <dgm:presLayoutVars>
          <dgm:hierBranch val="init"/>
        </dgm:presLayoutVars>
      </dgm:prSet>
      <dgm:spPr/>
    </dgm:pt>
    <dgm:pt modelId="{23E75E13-4347-4659-B854-53CE0075EC0B}" type="pres">
      <dgm:prSet presAssocID="{6AC44506-7567-4360-8630-CC2EA2DA211F}" presName="rootComposite" presStyleCnt="0"/>
      <dgm:spPr/>
    </dgm:pt>
    <dgm:pt modelId="{BBE20530-79BA-49F9-BBED-1DA192C2DEE9}" type="pres">
      <dgm:prSet presAssocID="{6AC44506-7567-4360-8630-CC2EA2DA211F}" presName="rootText" presStyleLbl="node3" presStyleIdx="6" presStyleCnt="20" custScaleX="150674" custScaleY="212303" custLinFactNeighborX="-28733" custLinFactNeighborY="78952">
        <dgm:presLayoutVars>
          <dgm:chPref val="3"/>
        </dgm:presLayoutVars>
      </dgm:prSet>
      <dgm:spPr/>
    </dgm:pt>
    <dgm:pt modelId="{5F67476B-4531-4F11-8DBF-C51331AF0D0E}" type="pres">
      <dgm:prSet presAssocID="{6AC44506-7567-4360-8630-CC2EA2DA211F}" presName="rootConnector" presStyleLbl="node3" presStyleIdx="6" presStyleCnt="20"/>
      <dgm:spPr/>
    </dgm:pt>
    <dgm:pt modelId="{DEF33EDF-D753-43C7-820A-500774C90802}" type="pres">
      <dgm:prSet presAssocID="{6AC44506-7567-4360-8630-CC2EA2DA211F}" presName="hierChild4" presStyleCnt="0"/>
      <dgm:spPr/>
    </dgm:pt>
    <dgm:pt modelId="{EC493C81-9CB8-442C-9B3A-70A8CB5D62A6}" type="pres">
      <dgm:prSet presAssocID="{6AC44506-7567-4360-8630-CC2EA2DA211F}" presName="hierChild5" presStyleCnt="0"/>
      <dgm:spPr/>
    </dgm:pt>
    <dgm:pt modelId="{0C719082-6EA9-48DB-A18D-9EFFB414B37D}" type="pres">
      <dgm:prSet presAssocID="{ADBD72CC-08CE-4858-993F-ECA5290EEC32}" presName="Name37" presStyleLbl="parChTrans1D3" presStyleIdx="7" presStyleCnt="20"/>
      <dgm:spPr/>
    </dgm:pt>
    <dgm:pt modelId="{9C05EA72-F4F4-47A1-A702-84677692342B}" type="pres">
      <dgm:prSet presAssocID="{C6872E52-3C89-4C5E-8228-262BCD2057A0}" presName="hierRoot2" presStyleCnt="0">
        <dgm:presLayoutVars>
          <dgm:hierBranch val="init"/>
        </dgm:presLayoutVars>
      </dgm:prSet>
      <dgm:spPr/>
    </dgm:pt>
    <dgm:pt modelId="{D2743071-8D51-48C8-9764-98FE488E7AB1}" type="pres">
      <dgm:prSet presAssocID="{C6872E52-3C89-4C5E-8228-262BCD2057A0}" presName="rootComposite" presStyleCnt="0"/>
      <dgm:spPr/>
    </dgm:pt>
    <dgm:pt modelId="{33309180-CA8B-41BC-A558-2FDB9C2B5EF2}" type="pres">
      <dgm:prSet presAssocID="{C6872E52-3C89-4C5E-8228-262BCD2057A0}" presName="rootText" presStyleLbl="node3" presStyleIdx="7" presStyleCnt="20" custScaleX="150674" custScaleY="212303" custLinFactNeighborX="-28733" custLinFactNeighborY="78952">
        <dgm:presLayoutVars>
          <dgm:chPref val="3"/>
        </dgm:presLayoutVars>
      </dgm:prSet>
      <dgm:spPr/>
    </dgm:pt>
    <dgm:pt modelId="{1531E2D4-321E-474F-8896-D7B172E357EE}" type="pres">
      <dgm:prSet presAssocID="{C6872E52-3C89-4C5E-8228-262BCD2057A0}" presName="rootConnector" presStyleLbl="node3" presStyleIdx="7" presStyleCnt="20"/>
      <dgm:spPr/>
    </dgm:pt>
    <dgm:pt modelId="{29FE1F7A-78F7-4BF9-8EBC-B584AA75C56D}" type="pres">
      <dgm:prSet presAssocID="{C6872E52-3C89-4C5E-8228-262BCD2057A0}" presName="hierChild4" presStyleCnt="0"/>
      <dgm:spPr/>
    </dgm:pt>
    <dgm:pt modelId="{503762FD-4FAF-4130-BBD6-95D3929DB911}" type="pres">
      <dgm:prSet presAssocID="{C6872E52-3C89-4C5E-8228-262BCD2057A0}" presName="hierChild5" presStyleCnt="0"/>
      <dgm:spPr/>
    </dgm:pt>
    <dgm:pt modelId="{FB139FF7-468C-44C1-B063-E4ACD29244CD}" type="pres">
      <dgm:prSet presAssocID="{CFE750A9-6BC4-4FB5-8635-141261B335BA}" presName="Name37" presStyleLbl="parChTrans1D3" presStyleIdx="8" presStyleCnt="20"/>
      <dgm:spPr/>
    </dgm:pt>
    <dgm:pt modelId="{138B851C-A63A-4F1D-884E-7CFAEAD50163}" type="pres">
      <dgm:prSet presAssocID="{64EE7B78-CDCB-42C7-9C46-E4F85ED624D6}" presName="hierRoot2" presStyleCnt="0">
        <dgm:presLayoutVars>
          <dgm:hierBranch val="init"/>
        </dgm:presLayoutVars>
      </dgm:prSet>
      <dgm:spPr/>
    </dgm:pt>
    <dgm:pt modelId="{9AB5C1AF-420B-4853-9DBC-19F1D845F71D}" type="pres">
      <dgm:prSet presAssocID="{64EE7B78-CDCB-42C7-9C46-E4F85ED624D6}" presName="rootComposite" presStyleCnt="0"/>
      <dgm:spPr/>
    </dgm:pt>
    <dgm:pt modelId="{CA9E9E0D-CC6A-4D7A-89D2-023D0CB0B4F2}" type="pres">
      <dgm:prSet presAssocID="{64EE7B78-CDCB-42C7-9C46-E4F85ED624D6}" presName="rootText" presStyleLbl="node3" presStyleIdx="8" presStyleCnt="20" custScaleX="162592" custScaleY="212960" custLinFactX="-100000" custLinFactY="-300000" custLinFactNeighborX="-103270" custLinFactNeighborY="-386166">
        <dgm:presLayoutVars>
          <dgm:chPref val="3"/>
        </dgm:presLayoutVars>
      </dgm:prSet>
      <dgm:spPr/>
    </dgm:pt>
    <dgm:pt modelId="{3FFD0A7D-CF38-4C3E-B829-F64B10D0544D}" type="pres">
      <dgm:prSet presAssocID="{64EE7B78-CDCB-42C7-9C46-E4F85ED624D6}" presName="rootConnector" presStyleLbl="node3" presStyleIdx="8" presStyleCnt="20"/>
      <dgm:spPr/>
    </dgm:pt>
    <dgm:pt modelId="{F69A933F-6CC6-47AF-BB88-8FED9A70E19F}" type="pres">
      <dgm:prSet presAssocID="{64EE7B78-CDCB-42C7-9C46-E4F85ED624D6}" presName="hierChild4" presStyleCnt="0"/>
      <dgm:spPr/>
    </dgm:pt>
    <dgm:pt modelId="{65413618-A28D-4E97-96F7-A13C36B39AA9}" type="pres">
      <dgm:prSet presAssocID="{64EE7B78-CDCB-42C7-9C46-E4F85ED624D6}" presName="hierChild5" presStyleCnt="0"/>
      <dgm:spPr/>
    </dgm:pt>
    <dgm:pt modelId="{10EC9454-225D-4C76-BE2C-1F307A7A38C7}" type="pres">
      <dgm:prSet presAssocID="{03B72750-EAEB-458A-8477-45286DD1A970}" presName="Name37" presStyleLbl="parChTrans1D3" presStyleIdx="9" presStyleCnt="20"/>
      <dgm:spPr/>
    </dgm:pt>
    <dgm:pt modelId="{3FA7019C-CDA7-4AEA-B49D-6E845E7A2FF3}" type="pres">
      <dgm:prSet presAssocID="{08A08657-53E6-4B83-8D0F-7F1A4FFA7BB8}" presName="hierRoot2" presStyleCnt="0">
        <dgm:presLayoutVars>
          <dgm:hierBranch val="init"/>
        </dgm:presLayoutVars>
      </dgm:prSet>
      <dgm:spPr/>
    </dgm:pt>
    <dgm:pt modelId="{C4BCE30B-C4CB-4514-99D9-36BEAA7C51CA}" type="pres">
      <dgm:prSet presAssocID="{08A08657-53E6-4B83-8D0F-7F1A4FFA7BB8}" presName="rootComposite" presStyleCnt="0"/>
      <dgm:spPr/>
    </dgm:pt>
    <dgm:pt modelId="{FA09D0FD-753A-412E-A6D5-AEA5C81DB916}" type="pres">
      <dgm:prSet presAssocID="{08A08657-53E6-4B83-8D0F-7F1A4FFA7BB8}" presName="rootText" presStyleLbl="node3" presStyleIdx="9" presStyleCnt="20" custScaleX="162592" custScaleY="212960" custLinFactX="-100000" custLinFactY="-300000" custLinFactNeighborX="-103270" custLinFactNeighborY="-386166">
        <dgm:presLayoutVars>
          <dgm:chPref val="3"/>
        </dgm:presLayoutVars>
      </dgm:prSet>
      <dgm:spPr/>
    </dgm:pt>
    <dgm:pt modelId="{DF53C5D5-DECB-4C95-A654-82B861B5836E}" type="pres">
      <dgm:prSet presAssocID="{08A08657-53E6-4B83-8D0F-7F1A4FFA7BB8}" presName="rootConnector" presStyleLbl="node3" presStyleIdx="9" presStyleCnt="20"/>
      <dgm:spPr/>
    </dgm:pt>
    <dgm:pt modelId="{C2514D79-F241-46FC-8C59-012DD91CBB0E}" type="pres">
      <dgm:prSet presAssocID="{08A08657-53E6-4B83-8D0F-7F1A4FFA7BB8}" presName="hierChild4" presStyleCnt="0"/>
      <dgm:spPr/>
    </dgm:pt>
    <dgm:pt modelId="{AB6198C0-6B41-47C7-88AB-6438EC85331A}" type="pres">
      <dgm:prSet presAssocID="{08A08657-53E6-4B83-8D0F-7F1A4FFA7BB8}" presName="hierChild5" presStyleCnt="0"/>
      <dgm:spPr/>
    </dgm:pt>
    <dgm:pt modelId="{E25A2DF2-2EC0-470B-885C-A927EC7CE5C8}" type="pres">
      <dgm:prSet presAssocID="{6B7B2C94-56DB-4B9C-A6B2-0B3FE68C3A40}" presName="Name37" presStyleLbl="parChTrans1D3" presStyleIdx="10" presStyleCnt="20"/>
      <dgm:spPr/>
    </dgm:pt>
    <dgm:pt modelId="{272855EE-6C66-46B6-8840-880807ABE66C}" type="pres">
      <dgm:prSet presAssocID="{39B84C96-E992-4954-9751-9EF9232E1808}" presName="hierRoot2" presStyleCnt="0">
        <dgm:presLayoutVars>
          <dgm:hierBranch val="init"/>
        </dgm:presLayoutVars>
      </dgm:prSet>
      <dgm:spPr/>
    </dgm:pt>
    <dgm:pt modelId="{E8EB5D7E-C7CF-4EA0-A6DE-710EC25D1AEF}" type="pres">
      <dgm:prSet presAssocID="{39B84C96-E992-4954-9751-9EF9232E1808}" presName="rootComposite" presStyleCnt="0"/>
      <dgm:spPr/>
    </dgm:pt>
    <dgm:pt modelId="{73D1D120-FE4C-481F-94AA-2B6447EF2655}" type="pres">
      <dgm:prSet presAssocID="{39B84C96-E992-4954-9751-9EF9232E1808}" presName="rootText" presStyleLbl="node3" presStyleIdx="10" presStyleCnt="20" custScaleX="162592" custScaleY="212960" custLinFactX="-100000" custLinFactY="-300000" custLinFactNeighborX="-103270" custLinFactNeighborY="-386166">
        <dgm:presLayoutVars>
          <dgm:chPref val="3"/>
        </dgm:presLayoutVars>
      </dgm:prSet>
      <dgm:spPr/>
    </dgm:pt>
    <dgm:pt modelId="{D0A82B89-25C1-43B9-84F2-F18885DE9E29}" type="pres">
      <dgm:prSet presAssocID="{39B84C96-E992-4954-9751-9EF9232E1808}" presName="rootConnector" presStyleLbl="node3" presStyleIdx="10" presStyleCnt="20"/>
      <dgm:spPr/>
    </dgm:pt>
    <dgm:pt modelId="{64696322-45CD-4FE9-BDF6-CCE0AD41F29F}" type="pres">
      <dgm:prSet presAssocID="{39B84C96-E992-4954-9751-9EF9232E1808}" presName="hierChild4" presStyleCnt="0"/>
      <dgm:spPr/>
    </dgm:pt>
    <dgm:pt modelId="{C1A21FA9-ACC6-4A2E-B3E8-1F3B4C5C72AC}" type="pres">
      <dgm:prSet presAssocID="{39B84C96-E992-4954-9751-9EF9232E1808}" presName="hierChild5" presStyleCnt="0"/>
      <dgm:spPr/>
    </dgm:pt>
    <dgm:pt modelId="{1ECBC486-E4B3-4712-B353-C90AEB0E890E}" type="pres">
      <dgm:prSet presAssocID="{47BCC161-0B7A-4CFA-9746-D00C94D51117}" presName="Name37" presStyleLbl="parChTrans1D3" presStyleIdx="11" presStyleCnt="20"/>
      <dgm:spPr/>
    </dgm:pt>
    <dgm:pt modelId="{88651149-BCF3-4D73-AADF-B43328DF5263}" type="pres">
      <dgm:prSet presAssocID="{BCF33251-C962-45F1-9FB2-979C5D0DB837}" presName="hierRoot2" presStyleCnt="0">
        <dgm:presLayoutVars>
          <dgm:hierBranch val="init"/>
        </dgm:presLayoutVars>
      </dgm:prSet>
      <dgm:spPr/>
    </dgm:pt>
    <dgm:pt modelId="{82FB61BD-3F40-4297-A601-C3174C1AE4F1}" type="pres">
      <dgm:prSet presAssocID="{BCF33251-C962-45F1-9FB2-979C5D0DB837}" presName="rootComposite" presStyleCnt="0"/>
      <dgm:spPr/>
    </dgm:pt>
    <dgm:pt modelId="{E86B1F2E-E3CF-4EC9-8C0D-D82AEEAB50AD}" type="pres">
      <dgm:prSet presAssocID="{BCF33251-C962-45F1-9FB2-979C5D0DB837}" presName="rootText" presStyleLbl="node3" presStyleIdx="11" presStyleCnt="20" custScaleX="162592" custScaleY="212960" custLinFactX="-100000" custLinFactY="-300000" custLinFactNeighborX="-103270" custLinFactNeighborY="-386166">
        <dgm:presLayoutVars>
          <dgm:chPref val="3"/>
        </dgm:presLayoutVars>
      </dgm:prSet>
      <dgm:spPr/>
    </dgm:pt>
    <dgm:pt modelId="{2E63969C-E342-4BA2-8BCB-0631DC84F5F1}" type="pres">
      <dgm:prSet presAssocID="{BCF33251-C962-45F1-9FB2-979C5D0DB837}" presName="rootConnector" presStyleLbl="node3" presStyleIdx="11" presStyleCnt="20"/>
      <dgm:spPr/>
    </dgm:pt>
    <dgm:pt modelId="{B2BD4B5D-85AD-42E0-B982-BDD713C874E5}" type="pres">
      <dgm:prSet presAssocID="{BCF33251-C962-45F1-9FB2-979C5D0DB837}" presName="hierChild4" presStyleCnt="0"/>
      <dgm:spPr/>
    </dgm:pt>
    <dgm:pt modelId="{4DD645C3-C428-4267-B3DC-FD199B0D1143}" type="pres">
      <dgm:prSet presAssocID="{BCF33251-C962-45F1-9FB2-979C5D0DB837}" presName="hierChild5" presStyleCnt="0"/>
      <dgm:spPr/>
    </dgm:pt>
    <dgm:pt modelId="{1F0F2977-2BF2-4B60-8806-E767BE32DD6C}" type="pres">
      <dgm:prSet presAssocID="{0FECA7AF-39F4-43FD-86D7-189CD01C9904}" presName="hierChild5" presStyleCnt="0"/>
      <dgm:spPr/>
    </dgm:pt>
    <dgm:pt modelId="{8D091E28-22C5-4868-AEF6-27AFE4F6DC38}" type="pres">
      <dgm:prSet presAssocID="{5E2851F8-D80A-420A-A62B-B54B5BB72EE8}" presName="Name37" presStyleLbl="parChTrans1D2" presStyleIdx="2" presStyleCnt="4"/>
      <dgm:spPr/>
    </dgm:pt>
    <dgm:pt modelId="{2FB80980-3376-410D-8EBF-50643323B047}" type="pres">
      <dgm:prSet presAssocID="{BF448B68-3C94-4F89-A9E3-04A837BB90E2}" presName="hierRoot2" presStyleCnt="0">
        <dgm:presLayoutVars>
          <dgm:hierBranch val="init"/>
        </dgm:presLayoutVars>
      </dgm:prSet>
      <dgm:spPr/>
    </dgm:pt>
    <dgm:pt modelId="{A31E7F79-7753-4B6F-82E7-D7A6A38A1FED}" type="pres">
      <dgm:prSet presAssocID="{BF448B68-3C94-4F89-A9E3-04A837BB90E2}" presName="rootComposite" presStyleCnt="0"/>
      <dgm:spPr/>
    </dgm:pt>
    <dgm:pt modelId="{FE189AA3-B770-40AE-A51B-CD84579252B2}" type="pres">
      <dgm:prSet presAssocID="{BF448B68-3C94-4F89-A9E3-04A837BB90E2}" presName="rootText" presStyleLbl="node2" presStyleIdx="2" presStyleCnt="4" custScaleX="170756" custScaleY="244794" custLinFactNeighborX="77269" custLinFactNeighborY="-10592">
        <dgm:presLayoutVars>
          <dgm:chPref val="3"/>
        </dgm:presLayoutVars>
      </dgm:prSet>
      <dgm:spPr/>
    </dgm:pt>
    <dgm:pt modelId="{38EBF6F7-CA4A-47EF-8726-4DBDF7E6B0C3}" type="pres">
      <dgm:prSet presAssocID="{BF448B68-3C94-4F89-A9E3-04A837BB90E2}" presName="rootConnector" presStyleLbl="node2" presStyleIdx="2" presStyleCnt="4"/>
      <dgm:spPr/>
    </dgm:pt>
    <dgm:pt modelId="{11E4ED01-4AB2-4BB1-81BC-5ED2B16168B3}" type="pres">
      <dgm:prSet presAssocID="{BF448B68-3C94-4F89-A9E3-04A837BB90E2}" presName="hierChild4" presStyleCnt="0"/>
      <dgm:spPr/>
    </dgm:pt>
    <dgm:pt modelId="{167C577D-B757-4763-A70A-763AB2DDCAFC}" type="pres">
      <dgm:prSet presAssocID="{22D12A84-B099-4DC0-AB38-99671F34C926}" presName="Name37" presStyleLbl="parChTrans1D3" presStyleIdx="12" presStyleCnt="20"/>
      <dgm:spPr/>
    </dgm:pt>
    <dgm:pt modelId="{77F0C8BA-2550-4E11-9BC5-3BEA653E6D96}" type="pres">
      <dgm:prSet presAssocID="{38286464-0609-45AB-998B-5F38D0180AF8}" presName="hierRoot2" presStyleCnt="0">
        <dgm:presLayoutVars>
          <dgm:hierBranch val="init"/>
        </dgm:presLayoutVars>
      </dgm:prSet>
      <dgm:spPr/>
    </dgm:pt>
    <dgm:pt modelId="{AE577C82-1EE6-4C05-B26E-C14CB0AA6732}" type="pres">
      <dgm:prSet presAssocID="{38286464-0609-45AB-998B-5F38D0180AF8}" presName="rootComposite" presStyleCnt="0"/>
      <dgm:spPr/>
    </dgm:pt>
    <dgm:pt modelId="{8C33F879-649F-497F-AEE8-E1BE1C86818D}" type="pres">
      <dgm:prSet presAssocID="{38286464-0609-45AB-998B-5F38D0180AF8}" presName="rootText" presStyleLbl="node3" presStyleIdx="12" presStyleCnt="20" custScaleX="337917" custScaleY="216692" custLinFactX="95908" custLinFactNeighborX="100000" custLinFactNeighborY="9150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59FE45-809E-4753-8A05-0F37AFDB0DEE}" type="pres">
      <dgm:prSet presAssocID="{38286464-0609-45AB-998B-5F38D0180AF8}" presName="rootConnector" presStyleLbl="node3" presStyleIdx="12" presStyleCnt="20"/>
      <dgm:spPr/>
    </dgm:pt>
    <dgm:pt modelId="{85FBAD28-B12A-49CA-8451-05AF759853A8}" type="pres">
      <dgm:prSet presAssocID="{38286464-0609-45AB-998B-5F38D0180AF8}" presName="hierChild4" presStyleCnt="0"/>
      <dgm:spPr/>
    </dgm:pt>
    <dgm:pt modelId="{D2F92613-8534-4701-AB6E-1641DEE96EA5}" type="pres">
      <dgm:prSet presAssocID="{38286464-0609-45AB-998B-5F38D0180AF8}" presName="hierChild5" presStyleCnt="0"/>
      <dgm:spPr/>
    </dgm:pt>
    <dgm:pt modelId="{E238273C-DA9A-4506-88B8-79E18E9949AC}" type="pres">
      <dgm:prSet presAssocID="{D04A0106-B463-4133-8BCD-6A6D2738ABC6}" presName="Name37" presStyleLbl="parChTrans1D3" presStyleIdx="13" presStyleCnt="20"/>
      <dgm:spPr/>
    </dgm:pt>
    <dgm:pt modelId="{ACE3D074-3704-4265-ADC0-301059E7CD5F}" type="pres">
      <dgm:prSet presAssocID="{A8EC0BF1-20B2-41AE-AB06-1BD3CF040ED2}" presName="hierRoot2" presStyleCnt="0">
        <dgm:presLayoutVars>
          <dgm:hierBranch val="init"/>
        </dgm:presLayoutVars>
      </dgm:prSet>
      <dgm:spPr/>
    </dgm:pt>
    <dgm:pt modelId="{EFB06C86-B9FD-4F70-A1FF-884DD2395840}" type="pres">
      <dgm:prSet presAssocID="{A8EC0BF1-20B2-41AE-AB06-1BD3CF040ED2}" presName="rootComposite" presStyleCnt="0"/>
      <dgm:spPr/>
    </dgm:pt>
    <dgm:pt modelId="{B03A4227-3278-4E58-8A56-40BAA74311AD}" type="pres">
      <dgm:prSet presAssocID="{A8EC0BF1-20B2-41AE-AB06-1BD3CF040ED2}" presName="rootText" presStyleLbl="node3" presStyleIdx="13" presStyleCnt="20" custScaleX="322864" custScaleY="144425" custLinFactX="95908" custLinFactNeighborX="100000" custLinFactNeighborY="91503">
        <dgm:presLayoutVars>
          <dgm:chPref val="3"/>
        </dgm:presLayoutVars>
      </dgm:prSet>
      <dgm:spPr/>
    </dgm:pt>
    <dgm:pt modelId="{EFEA1E99-B7ED-4860-8986-09BAA43251FE}" type="pres">
      <dgm:prSet presAssocID="{A8EC0BF1-20B2-41AE-AB06-1BD3CF040ED2}" presName="rootConnector" presStyleLbl="node3" presStyleIdx="13" presStyleCnt="20"/>
      <dgm:spPr/>
    </dgm:pt>
    <dgm:pt modelId="{2D6E6AB3-913A-451F-8726-3242EB9BDD84}" type="pres">
      <dgm:prSet presAssocID="{A8EC0BF1-20B2-41AE-AB06-1BD3CF040ED2}" presName="hierChild4" presStyleCnt="0"/>
      <dgm:spPr/>
    </dgm:pt>
    <dgm:pt modelId="{4B43B00A-999E-48DA-AB5B-28603B6FEA35}" type="pres">
      <dgm:prSet presAssocID="{A8EC0BF1-20B2-41AE-AB06-1BD3CF040ED2}" presName="hierChild5" presStyleCnt="0"/>
      <dgm:spPr/>
    </dgm:pt>
    <dgm:pt modelId="{ECC52452-D388-460B-AC2B-99034D0B8740}" type="pres">
      <dgm:prSet presAssocID="{6BDA1075-456E-4B3F-B43B-8CFE2D317295}" presName="Name37" presStyleLbl="parChTrans1D3" presStyleIdx="14" presStyleCnt="20"/>
      <dgm:spPr/>
    </dgm:pt>
    <dgm:pt modelId="{E4B0E108-2E16-41C2-9EA6-6038DF26DB5F}" type="pres">
      <dgm:prSet presAssocID="{689D9ECA-9D99-4F08-8BBB-F7811F247612}" presName="hierRoot2" presStyleCnt="0">
        <dgm:presLayoutVars>
          <dgm:hierBranch val="init"/>
        </dgm:presLayoutVars>
      </dgm:prSet>
      <dgm:spPr/>
    </dgm:pt>
    <dgm:pt modelId="{B2C671A3-C68A-420E-B8CC-B6103E5F6ECD}" type="pres">
      <dgm:prSet presAssocID="{689D9ECA-9D99-4F08-8BBB-F7811F247612}" presName="rootComposite" presStyleCnt="0"/>
      <dgm:spPr/>
    </dgm:pt>
    <dgm:pt modelId="{5DFEFBEA-1A13-4F34-B375-2B3837D8C2B6}" type="pres">
      <dgm:prSet presAssocID="{689D9ECA-9D99-4F08-8BBB-F7811F247612}" presName="rootText" presStyleLbl="node3" presStyleIdx="14" presStyleCnt="20" custScaleX="335264" custScaleY="136104" custLinFactX="100000" custLinFactY="11607" custLinFactNeighborX="138688" custLinFactNeighborY="100000">
        <dgm:presLayoutVars>
          <dgm:chPref val="3"/>
        </dgm:presLayoutVars>
      </dgm:prSet>
      <dgm:spPr/>
    </dgm:pt>
    <dgm:pt modelId="{72A2A67E-EE94-4E6C-A30A-E2C6AF6511B3}" type="pres">
      <dgm:prSet presAssocID="{689D9ECA-9D99-4F08-8BBB-F7811F247612}" presName="rootConnector" presStyleLbl="node3" presStyleIdx="14" presStyleCnt="20"/>
      <dgm:spPr/>
    </dgm:pt>
    <dgm:pt modelId="{D3CA6882-F439-431A-8D34-DCA1AE439595}" type="pres">
      <dgm:prSet presAssocID="{689D9ECA-9D99-4F08-8BBB-F7811F247612}" presName="hierChild4" presStyleCnt="0"/>
      <dgm:spPr/>
    </dgm:pt>
    <dgm:pt modelId="{66598F59-A45F-4957-ABCA-C3EAE93FF2E5}" type="pres">
      <dgm:prSet presAssocID="{689D9ECA-9D99-4F08-8BBB-F7811F247612}" presName="hierChild5" presStyleCnt="0"/>
      <dgm:spPr/>
    </dgm:pt>
    <dgm:pt modelId="{B24CF945-F294-4598-B078-E342B929FC93}" type="pres">
      <dgm:prSet presAssocID="{C3993264-C282-4E5A-B836-E1F9789E78B9}" presName="Name37" presStyleLbl="parChTrans1D3" presStyleIdx="15" presStyleCnt="20"/>
      <dgm:spPr/>
    </dgm:pt>
    <dgm:pt modelId="{53D0C21C-7F62-4AB6-B3BF-062344C40CC5}" type="pres">
      <dgm:prSet presAssocID="{75E562E1-797E-4A6D-B3B5-18BE8EF717EB}" presName="hierRoot2" presStyleCnt="0">
        <dgm:presLayoutVars>
          <dgm:hierBranch val="init"/>
        </dgm:presLayoutVars>
      </dgm:prSet>
      <dgm:spPr/>
    </dgm:pt>
    <dgm:pt modelId="{FA0500CF-B311-4A7D-84EB-DAA114C2AD0A}" type="pres">
      <dgm:prSet presAssocID="{75E562E1-797E-4A6D-B3B5-18BE8EF717EB}" presName="rootComposite" presStyleCnt="0"/>
      <dgm:spPr/>
    </dgm:pt>
    <dgm:pt modelId="{823760F3-FE10-4881-8330-C3567541A15A}" type="pres">
      <dgm:prSet presAssocID="{75E562E1-797E-4A6D-B3B5-18BE8EF717EB}" presName="rootText" presStyleLbl="node3" presStyleIdx="15" presStyleCnt="20" custScaleX="317881" custScaleY="148423" custLinFactX="100000" custLinFactY="19284" custLinFactNeighborX="112123" custLinFactNeighborY="100000">
        <dgm:presLayoutVars>
          <dgm:chPref val="3"/>
        </dgm:presLayoutVars>
      </dgm:prSet>
      <dgm:spPr/>
    </dgm:pt>
    <dgm:pt modelId="{F46156AA-BB36-4B16-9285-F2CB68F870EC}" type="pres">
      <dgm:prSet presAssocID="{75E562E1-797E-4A6D-B3B5-18BE8EF717EB}" presName="rootConnector" presStyleLbl="node3" presStyleIdx="15" presStyleCnt="20"/>
      <dgm:spPr/>
    </dgm:pt>
    <dgm:pt modelId="{F0CF568D-2EFA-43CF-BCC5-F2F7FA684391}" type="pres">
      <dgm:prSet presAssocID="{75E562E1-797E-4A6D-B3B5-18BE8EF717EB}" presName="hierChild4" presStyleCnt="0"/>
      <dgm:spPr/>
    </dgm:pt>
    <dgm:pt modelId="{8E49F84B-90AD-4CAC-B8D9-EFF794813AF2}" type="pres">
      <dgm:prSet presAssocID="{75E562E1-797E-4A6D-B3B5-18BE8EF717EB}" presName="hierChild5" presStyleCnt="0"/>
      <dgm:spPr/>
    </dgm:pt>
    <dgm:pt modelId="{987208D7-1603-4A90-8E98-E0944373D0ED}" type="pres">
      <dgm:prSet presAssocID="{97EC8DCB-EDF8-4C51-9F41-0625B34812F3}" presName="Name37" presStyleLbl="parChTrans1D3" presStyleIdx="16" presStyleCnt="20"/>
      <dgm:spPr/>
    </dgm:pt>
    <dgm:pt modelId="{9C216C45-220E-47B9-89B7-3211C54431C0}" type="pres">
      <dgm:prSet presAssocID="{CC35EFEC-FBEB-4858-8CC4-C2487BA02A7B}" presName="hierRoot2" presStyleCnt="0">
        <dgm:presLayoutVars>
          <dgm:hierBranch val="init"/>
        </dgm:presLayoutVars>
      </dgm:prSet>
      <dgm:spPr/>
    </dgm:pt>
    <dgm:pt modelId="{37B766C3-6946-4A8C-9113-CBCDDDFF481D}" type="pres">
      <dgm:prSet presAssocID="{CC35EFEC-FBEB-4858-8CC4-C2487BA02A7B}" presName="rootComposite" presStyleCnt="0"/>
      <dgm:spPr/>
    </dgm:pt>
    <dgm:pt modelId="{2313DAFD-7874-4243-B78B-00CCD0041899}" type="pres">
      <dgm:prSet presAssocID="{CC35EFEC-FBEB-4858-8CC4-C2487BA02A7B}" presName="rootText" presStyleLbl="node3" presStyleIdx="16" presStyleCnt="20" custScaleX="176161" custScaleY="242010" custLinFactY="-369828" custLinFactNeighborX="-13857" custLinFactNeighborY="-400000">
        <dgm:presLayoutVars>
          <dgm:chPref val="3"/>
        </dgm:presLayoutVars>
      </dgm:prSet>
      <dgm:spPr/>
    </dgm:pt>
    <dgm:pt modelId="{81F68A56-FD8E-405F-9A47-27C2D60A2E25}" type="pres">
      <dgm:prSet presAssocID="{CC35EFEC-FBEB-4858-8CC4-C2487BA02A7B}" presName="rootConnector" presStyleLbl="node3" presStyleIdx="16" presStyleCnt="20"/>
      <dgm:spPr/>
    </dgm:pt>
    <dgm:pt modelId="{F06A8A85-AC63-4FD6-B2FA-A0DAA7A8C474}" type="pres">
      <dgm:prSet presAssocID="{CC35EFEC-FBEB-4858-8CC4-C2487BA02A7B}" presName="hierChild4" presStyleCnt="0"/>
      <dgm:spPr/>
    </dgm:pt>
    <dgm:pt modelId="{3D5E36A2-9CB5-4AE6-AE91-96DAC0CF1FB4}" type="pres">
      <dgm:prSet presAssocID="{CC35EFEC-FBEB-4858-8CC4-C2487BA02A7B}" presName="hierChild5" presStyleCnt="0"/>
      <dgm:spPr/>
    </dgm:pt>
    <dgm:pt modelId="{47A78228-6B41-42E8-989E-1B2A66674B97}" type="pres">
      <dgm:prSet presAssocID="{8209B1A6-3D2D-4CE8-BC12-F6F438EBDFA1}" presName="Name37" presStyleLbl="parChTrans1D3" presStyleIdx="17" presStyleCnt="20"/>
      <dgm:spPr/>
    </dgm:pt>
    <dgm:pt modelId="{F53B9EF8-CE0D-4DCE-B874-9BF47D7EFC15}" type="pres">
      <dgm:prSet presAssocID="{8A6724F8-9D07-42B0-96D1-9FE87DDE4273}" presName="hierRoot2" presStyleCnt="0">
        <dgm:presLayoutVars>
          <dgm:hierBranch val="init"/>
        </dgm:presLayoutVars>
      </dgm:prSet>
      <dgm:spPr/>
    </dgm:pt>
    <dgm:pt modelId="{4EA75899-054B-47E6-A514-32426825C57F}" type="pres">
      <dgm:prSet presAssocID="{8A6724F8-9D07-42B0-96D1-9FE87DDE4273}" presName="rootComposite" presStyleCnt="0"/>
      <dgm:spPr/>
    </dgm:pt>
    <dgm:pt modelId="{B662B629-2A74-4E54-BB51-58DAB3081F2B}" type="pres">
      <dgm:prSet presAssocID="{8A6724F8-9D07-42B0-96D1-9FE87DDE4273}" presName="rootText" presStyleLbl="node3" presStyleIdx="17" presStyleCnt="20" custScaleX="174870" custScaleY="210550" custLinFactY="-335597" custLinFactNeighborX="9217" custLinFactNeighborY="-400000">
        <dgm:presLayoutVars>
          <dgm:chPref val="3"/>
        </dgm:presLayoutVars>
      </dgm:prSet>
      <dgm:spPr/>
    </dgm:pt>
    <dgm:pt modelId="{A762633A-8697-4B9D-AA00-2E6D568B9E53}" type="pres">
      <dgm:prSet presAssocID="{8A6724F8-9D07-42B0-96D1-9FE87DDE4273}" presName="rootConnector" presStyleLbl="node3" presStyleIdx="17" presStyleCnt="20"/>
      <dgm:spPr/>
    </dgm:pt>
    <dgm:pt modelId="{F5907A77-4885-48D2-90A3-A7498EE7D384}" type="pres">
      <dgm:prSet presAssocID="{8A6724F8-9D07-42B0-96D1-9FE87DDE4273}" presName="hierChild4" presStyleCnt="0"/>
      <dgm:spPr/>
    </dgm:pt>
    <dgm:pt modelId="{47525F40-067A-46CC-BA52-7DCCFF717F56}" type="pres">
      <dgm:prSet presAssocID="{8A6724F8-9D07-42B0-96D1-9FE87DDE4273}" presName="hierChild5" presStyleCnt="0"/>
      <dgm:spPr/>
    </dgm:pt>
    <dgm:pt modelId="{C68C4F35-5AB9-4D07-ADDA-4ADA420C6B87}" type="pres">
      <dgm:prSet presAssocID="{D83748B1-426B-4CF4-9742-5B198591F0B4}" presName="Name37" presStyleLbl="parChTrans1D3" presStyleIdx="18" presStyleCnt="20"/>
      <dgm:spPr/>
    </dgm:pt>
    <dgm:pt modelId="{E38CEE71-1BD5-4F8A-8D41-7309C9D79408}" type="pres">
      <dgm:prSet presAssocID="{6EB7C311-EDD1-44ED-B053-26A0D900D5C6}" presName="hierRoot2" presStyleCnt="0">
        <dgm:presLayoutVars>
          <dgm:hierBranch val="init"/>
        </dgm:presLayoutVars>
      </dgm:prSet>
      <dgm:spPr/>
    </dgm:pt>
    <dgm:pt modelId="{EDFD55C0-8689-4721-ADD8-10E2BC553B36}" type="pres">
      <dgm:prSet presAssocID="{6EB7C311-EDD1-44ED-B053-26A0D900D5C6}" presName="rootComposite" presStyleCnt="0"/>
      <dgm:spPr/>
    </dgm:pt>
    <dgm:pt modelId="{2F6610FF-69EB-49A6-905A-BAE84C25BFF2}" type="pres">
      <dgm:prSet presAssocID="{6EB7C311-EDD1-44ED-B053-26A0D900D5C6}" presName="rootText" presStyleLbl="node3" presStyleIdx="18" presStyleCnt="20" custScaleX="159542" custScaleY="195502" custLinFactY="-335597" custLinFactNeighborX="9217" custLinFactNeighborY="-400000">
        <dgm:presLayoutVars>
          <dgm:chPref val="3"/>
        </dgm:presLayoutVars>
      </dgm:prSet>
      <dgm:spPr/>
    </dgm:pt>
    <dgm:pt modelId="{C629915C-A82B-4E37-9E4B-424036259CEC}" type="pres">
      <dgm:prSet presAssocID="{6EB7C311-EDD1-44ED-B053-26A0D900D5C6}" presName="rootConnector" presStyleLbl="node3" presStyleIdx="18" presStyleCnt="20"/>
      <dgm:spPr/>
    </dgm:pt>
    <dgm:pt modelId="{3CBFE637-F58B-4946-BF4D-51E760B120D1}" type="pres">
      <dgm:prSet presAssocID="{6EB7C311-EDD1-44ED-B053-26A0D900D5C6}" presName="hierChild4" presStyleCnt="0"/>
      <dgm:spPr/>
    </dgm:pt>
    <dgm:pt modelId="{B560B029-6B1C-4925-80D2-3D95B8083EC0}" type="pres">
      <dgm:prSet presAssocID="{6EB7C311-EDD1-44ED-B053-26A0D900D5C6}" presName="hierChild5" presStyleCnt="0"/>
      <dgm:spPr/>
    </dgm:pt>
    <dgm:pt modelId="{8914A7E4-6323-430D-96AB-55F291254839}" type="pres">
      <dgm:prSet presAssocID="{DCBD57C5-F9F5-4BCB-9ECD-EAFC278BA8E4}" presName="Name37" presStyleLbl="parChTrans1D3" presStyleIdx="19" presStyleCnt="20"/>
      <dgm:spPr/>
    </dgm:pt>
    <dgm:pt modelId="{07BECFCF-369D-4D92-8B39-C4BA62D718BB}" type="pres">
      <dgm:prSet presAssocID="{A7C608CC-4A86-4BA3-A827-C3DE38DC62B0}" presName="hierRoot2" presStyleCnt="0">
        <dgm:presLayoutVars>
          <dgm:hierBranch val="init"/>
        </dgm:presLayoutVars>
      </dgm:prSet>
      <dgm:spPr/>
    </dgm:pt>
    <dgm:pt modelId="{5F490E55-CE38-4D2C-B94E-B0557EA9DFF7}" type="pres">
      <dgm:prSet presAssocID="{A7C608CC-4A86-4BA3-A827-C3DE38DC62B0}" presName="rootComposite" presStyleCnt="0"/>
      <dgm:spPr/>
    </dgm:pt>
    <dgm:pt modelId="{2FE8D3EE-B430-480E-90EE-B6F85D9BA31B}" type="pres">
      <dgm:prSet presAssocID="{A7C608CC-4A86-4BA3-A827-C3DE38DC62B0}" presName="rootText" presStyleLbl="node3" presStyleIdx="19" presStyleCnt="20" custScaleX="128804" custScaleY="218879" custLinFactY="-335597" custLinFactNeighborX="9217" custLinFactNeighborY="-400000">
        <dgm:presLayoutVars>
          <dgm:chPref val="3"/>
        </dgm:presLayoutVars>
      </dgm:prSet>
      <dgm:spPr/>
    </dgm:pt>
    <dgm:pt modelId="{7FA1F0F4-2CCB-4BBF-95B6-9118A2E45F3B}" type="pres">
      <dgm:prSet presAssocID="{A7C608CC-4A86-4BA3-A827-C3DE38DC62B0}" presName="rootConnector" presStyleLbl="node3" presStyleIdx="19" presStyleCnt="20"/>
      <dgm:spPr/>
    </dgm:pt>
    <dgm:pt modelId="{508ACE5E-62EC-4390-9D69-660DBA9192F6}" type="pres">
      <dgm:prSet presAssocID="{A7C608CC-4A86-4BA3-A827-C3DE38DC62B0}" presName="hierChild4" presStyleCnt="0"/>
      <dgm:spPr/>
    </dgm:pt>
    <dgm:pt modelId="{23E65699-548F-43B8-8903-162C9E710F53}" type="pres">
      <dgm:prSet presAssocID="{A7C608CC-4A86-4BA3-A827-C3DE38DC62B0}" presName="hierChild5" presStyleCnt="0"/>
      <dgm:spPr/>
    </dgm:pt>
    <dgm:pt modelId="{AFAD228B-FB4C-4C71-80BF-870ADD7E23BF}" type="pres">
      <dgm:prSet presAssocID="{BF448B68-3C94-4F89-A9E3-04A837BB90E2}" presName="hierChild5" presStyleCnt="0"/>
      <dgm:spPr/>
    </dgm:pt>
    <dgm:pt modelId="{496D123D-F3BE-4FAB-AABB-89DC112A45EB}" type="pres">
      <dgm:prSet presAssocID="{BF4EFF5F-0D87-4BAA-9D60-C9275EC217F5}" presName="Name37" presStyleLbl="parChTrans1D2" presStyleIdx="3" presStyleCnt="4"/>
      <dgm:spPr/>
    </dgm:pt>
    <dgm:pt modelId="{B2934ED1-F8EF-4DA4-8846-8624D6E1427E}" type="pres">
      <dgm:prSet presAssocID="{1FD33EFE-65D4-4095-B562-6F42A166FB76}" presName="hierRoot2" presStyleCnt="0">
        <dgm:presLayoutVars>
          <dgm:hierBranch val="init"/>
        </dgm:presLayoutVars>
      </dgm:prSet>
      <dgm:spPr/>
    </dgm:pt>
    <dgm:pt modelId="{23D6A954-08B9-4A50-9DF1-D64B30DEA8FC}" type="pres">
      <dgm:prSet presAssocID="{1FD33EFE-65D4-4095-B562-6F42A166FB76}" presName="rootComposite" presStyleCnt="0"/>
      <dgm:spPr/>
    </dgm:pt>
    <dgm:pt modelId="{9F685659-F404-402B-B537-03E4700F4548}" type="pres">
      <dgm:prSet presAssocID="{1FD33EFE-65D4-4095-B562-6F42A166FB76}" presName="rootText" presStyleLbl="node2" presStyleIdx="3" presStyleCnt="4" custScaleX="194908" custScaleY="227346" custLinFactX="116688" custLinFactNeighborX="200000" custLinFactNeighborY="-1059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FB877A-BF64-4C07-881B-D1386B87E3E2}" type="pres">
      <dgm:prSet presAssocID="{1FD33EFE-65D4-4095-B562-6F42A166FB76}" presName="rootConnector" presStyleLbl="node2" presStyleIdx="3" presStyleCnt="4"/>
      <dgm:spPr/>
    </dgm:pt>
    <dgm:pt modelId="{997A41D1-3B48-4171-8068-4DA85E945310}" type="pres">
      <dgm:prSet presAssocID="{1FD33EFE-65D4-4095-B562-6F42A166FB76}" presName="hierChild4" presStyleCnt="0"/>
      <dgm:spPr/>
    </dgm:pt>
    <dgm:pt modelId="{C44698D0-ED2F-42C7-912E-C03C002B3D95}" type="pres">
      <dgm:prSet presAssocID="{1FD33EFE-65D4-4095-B562-6F42A166FB76}" presName="hierChild5" presStyleCnt="0"/>
      <dgm:spPr/>
    </dgm:pt>
    <dgm:pt modelId="{FFCB6D51-B1D0-4452-A0B3-2A9E98F36FDF}" type="pres">
      <dgm:prSet presAssocID="{A6A462FC-5261-48CE-8B9F-6F6A181AF77A}" presName="hierChild3" presStyleCnt="0"/>
      <dgm:spPr/>
    </dgm:pt>
  </dgm:ptLst>
  <dgm:cxnLst>
    <dgm:cxn modelId="{4769FC99-520C-4BC1-B5EC-B91E954570D3}" type="presOf" srcId="{BF448B68-3C94-4F89-A9E3-04A837BB90E2}" destId="{38EBF6F7-CA4A-47EF-8726-4DBDF7E6B0C3}" srcOrd="1" destOrd="0" presId="urn:microsoft.com/office/officeart/2005/8/layout/orgChart1"/>
    <dgm:cxn modelId="{D25C9941-97A5-4160-8263-B1ABE7FA7123}" type="presOf" srcId="{CC35EFEC-FBEB-4858-8CC4-C2487BA02A7B}" destId="{2313DAFD-7874-4243-B78B-00CCD0041899}" srcOrd="0" destOrd="0" presId="urn:microsoft.com/office/officeart/2005/8/layout/orgChart1"/>
    <dgm:cxn modelId="{25ADF4AA-6193-4FB0-9D53-F1FF0D94193C}" type="presOf" srcId="{64EE7B78-CDCB-42C7-9C46-E4F85ED624D6}" destId="{CA9E9E0D-CC6A-4D7A-89D2-023D0CB0B4F2}" srcOrd="0" destOrd="0" presId="urn:microsoft.com/office/officeart/2005/8/layout/orgChart1"/>
    <dgm:cxn modelId="{B3CBD0AD-B573-4C33-97AB-F1B917CD2F64}" type="presOf" srcId="{689D9ECA-9D99-4F08-8BBB-F7811F247612}" destId="{72A2A67E-EE94-4E6C-A30A-E2C6AF6511B3}" srcOrd="1" destOrd="0" presId="urn:microsoft.com/office/officeart/2005/8/layout/orgChart1"/>
    <dgm:cxn modelId="{86A294EE-F022-4215-A2DB-608CD87C53FA}" type="presOf" srcId="{CFE750A9-6BC4-4FB5-8635-141261B335BA}" destId="{FB139FF7-468C-44C1-B063-E4ACD29244CD}" srcOrd="0" destOrd="0" presId="urn:microsoft.com/office/officeart/2005/8/layout/orgChart1"/>
    <dgm:cxn modelId="{496B524C-B6BF-44DC-8B98-3A685D5CE69E}" type="presOf" srcId="{AF65F84E-75A9-4DA5-95F6-8CAD445F4C58}" destId="{A6C04651-4FF1-4CFA-8D82-16B07C6E02B2}" srcOrd="0" destOrd="0" presId="urn:microsoft.com/office/officeart/2005/8/layout/orgChart1"/>
    <dgm:cxn modelId="{30ED2049-7CAE-48A3-84B8-9EB332F453E1}" srcId="{BF448B68-3C94-4F89-A9E3-04A837BB90E2}" destId="{A8EC0BF1-20B2-41AE-AB06-1BD3CF040ED2}" srcOrd="1" destOrd="0" parTransId="{D04A0106-B463-4133-8BCD-6A6D2738ABC6}" sibTransId="{ACFA42FB-3A77-4F2F-A98F-FF97C878B0C5}"/>
    <dgm:cxn modelId="{14EA6BB1-31C8-4DA6-9CEF-6E1522CE2F46}" type="presOf" srcId="{E437FABF-0651-417A-B5B2-449B4E23DCB6}" destId="{ED81B97B-D015-4F87-919A-632A98B4E79D}" srcOrd="0" destOrd="0" presId="urn:microsoft.com/office/officeart/2005/8/layout/orgChart1"/>
    <dgm:cxn modelId="{C43DDA24-29B9-4524-BFED-2F7C43EAE240}" srcId="{0FECA7AF-39F4-43FD-86D7-189CD01C9904}" destId="{08A08657-53E6-4B83-8D0F-7F1A4FFA7BB8}" srcOrd="4" destOrd="0" parTransId="{03B72750-EAEB-458A-8477-45286DD1A970}" sibTransId="{123E7E43-CF38-4CCE-B3AF-D70338B6B7AE}"/>
    <dgm:cxn modelId="{6A259B1F-B670-4E13-855E-B0B15FDC7EE8}" type="presOf" srcId="{EB0F5F54-7304-44CB-B632-FECC1D6967B5}" destId="{AFC9526F-2EEA-4A0D-A9AE-B266163B8DA0}" srcOrd="0" destOrd="0" presId="urn:microsoft.com/office/officeart/2005/8/layout/orgChart1"/>
    <dgm:cxn modelId="{0AC919AA-8BA8-47D1-8886-E6C92199F45C}" type="presOf" srcId="{A7C608CC-4A86-4BA3-A827-C3DE38DC62B0}" destId="{7FA1F0F4-2CCB-4BBF-95B6-9118A2E45F3B}" srcOrd="1" destOrd="0" presId="urn:microsoft.com/office/officeart/2005/8/layout/orgChart1"/>
    <dgm:cxn modelId="{0735CC9C-3411-4B33-BFE0-EDA990E5BD93}" type="presOf" srcId="{9CFE929E-26DD-43A5-9E2B-706E5F60F248}" destId="{A60F3FAF-A6FB-42E4-93B2-7C69C8CC2B4B}" srcOrd="0" destOrd="0" presId="urn:microsoft.com/office/officeart/2005/8/layout/orgChart1"/>
    <dgm:cxn modelId="{C97F0766-B1A7-4C21-ACDF-C856A6C42C3A}" type="presOf" srcId="{3CBFA2D3-808B-42D8-AA33-EFDFD714D205}" destId="{2A771BD6-9E65-4355-B52E-513936F750DB}" srcOrd="0" destOrd="0" presId="urn:microsoft.com/office/officeart/2005/8/layout/orgChart1"/>
    <dgm:cxn modelId="{B5F0EAA8-03D7-4E04-8868-0EC04164B8F8}" type="presOf" srcId="{6B7B2C94-56DB-4B9C-A6B2-0B3FE68C3A40}" destId="{E25A2DF2-2EC0-470B-885C-A927EC7CE5C8}" srcOrd="0" destOrd="0" presId="urn:microsoft.com/office/officeart/2005/8/layout/orgChart1"/>
    <dgm:cxn modelId="{D8832228-69BA-4FB7-85F9-1679F97F92C4}" type="presOf" srcId="{B5944068-658C-449F-A620-1FC7C7EA1A33}" destId="{457D239B-1F94-489D-8988-FC5CCAEF5C0C}" srcOrd="1" destOrd="0" presId="urn:microsoft.com/office/officeart/2005/8/layout/orgChart1"/>
    <dgm:cxn modelId="{4FD75776-BDD2-4344-866B-482CD0D7860E}" srcId="{BF448B68-3C94-4F89-A9E3-04A837BB90E2}" destId="{CC35EFEC-FBEB-4858-8CC4-C2487BA02A7B}" srcOrd="4" destOrd="0" parTransId="{97EC8DCB-EDF8-4C51-9F41-0625B34812F3}" sibTransId="{C32704CE-E413-4816-BFED-ED79DD5E3259}"/>
    <dgm:cxn modelId="{181066BD-E7F0-4B4A-8FF4-C58D5E0201E2}" type="presOf" srcId="{8B7A9457-5E84-44A9-9275-8152D876C273}" destId="{AD1989DD-9D43-4C84-9316-5ED9BBCE61B9}" srcOrd="0" destOrd="0" presId="urn:microsoft.com/office/officeart/2005/8/layout/orgChart1"/>
    <dgm:cxn modelId="{3529AC5D-9B9A-4E40-A49C-A81FC0C16805}" srcId="{A6A462FC-5261-48CE-8B9F-6F6A181AF77A}" destId="{8B7A9457-5E84-44A9-9275-8152D876C273}" srcOrd="0" destOrd="0" parTransId="{EB0F5F54-7304-44CB-B632-FECC1D6967B5}" sibTransId="{3E6E58BC-1509-43B7-9494-C169C520E19F}"/>
    <dgm:cxn modelId="{51DDB99B-22C6-4648-B16C-C4E545DA5E74}" type="presOf" srcId="{8DB62A00-A2EC-433F-8EF0-40F5A68BD88C}" destId="{D2B7F76F-D759-426E-8FDE-2CF745826D0A}" srcOrd="0" destOrd="0" presId="urn:microsoft.com/office/officeart/2005/8/layout/orgChart1"/>
    <dgm:cxn modelId="{628FD2DE-A505-4B60-BB48-9B026498B5F8}" type="presOf" srcId="{C3993264-C282-4E5A-B836-E1F9789E78B9}" destId="{B24CF945-F294-4598-B078-E342B929FC93}" srcOrd="0" destOrd="0" presId="urn:microsoft.com/office/officeart/2005/8/layout/orgChart1"/>
    <dgm:cxn modelId="{751A5C50-0DA7-4234-9E1D-08C2185C5DC3}" type="presOf" srcId="{8B7A9457-5E84-44A9-9275-8152D876C273}" destId="{EC332B54-4002-42E6-A545-F2A66EB49E47}" srcOrd="1" destOrd="0" presId="urn:microsoft.com/office/officeart/2005/8/layout/orgChart1"/>
    <dgm:cxn modelId="{8626F203-9CBA-4173-A79A-5B26EF49FBDD}" type="presOf" srcId="{47BCC161-0B7A-4CFA-9746-D00C94D51117}" destId="{1ECBC486-E4B3-4712-B353-C90AEB0E890E}" srcOrd="0" destOrd="0" presId="urn:microsoft.com/office/officeart/2005/8/layout/orgChart1"/>
    <dgm:cxn modelId="{40BD21E4-64B2-436C-A120-07CC6A1B3955}" type="presOf" srcId="{A8EC0BF1-20B2-41AE-AB06-1BD3CF040ED2}" destId="{B03A4227-3278-4E58-8A56-40BAA74311AD}" srcOrd="0" destOrd="0" presId="urn:microsoft.com/office/officeart/2005/8/layout/orgChart1"/>
    <dgm:cxn modelId="{F195697C-F258-412E-9884-0EA3062D40BB}" type="presOf" srcId="{BF4B6C07-1EAF-4A7B-8E7F-A6348C30F661}" destId="{80F5FA1C-F76B-4AED-9699-1B5832EAE706}" srcOrd="0" destOrd="0" presId="urn:microsoft.com/office/officeart/2005/8/layout/orgChart1"/>
    <dgm:cxn modelId="{1462CBA3-8D62-4FFE-A86B-1971730BFEFB}" type="presOf" srcId="{3CBFA2D3-808B-42D8-AA33-EFDFD714D205}" destId="{83FC56E7-9BA1-4E48-A1C8-7BA80C44C4AB}" srcOrd="1" destOrd="0" presId="urn:microsoft.com/office/officeart/2005/8/layout/orgChart1"/>
    <dgm:cxn modelId="{22A095A9-FB1A-4753-88F8-EE1BE68478E4}" type="presOf" srcId="{A6A462FC-5261-48CE-8B9F-6F6A181AF77A}" destId="{9BCC1DED-ED9C-4012-82D7-A4315FBEDF53}" srcOrd="1" destOrd="0" presId="urn:microsoft.com/office/officeart/2005/8/layout/orgChart1"/>
    <dgm:cxn modelId="{6D5512B2-6A8D-4383-A3C8-D2F4811082FF}" type="presOf" srcId="{5E2851F8-D80A-420A-A62B-B54B5BB72EE8}" destId="{8D091E28-22C5-4868-AEF6-27AFE4F6DC38}" srcOrd="0" destOrd="0" presId="urn:microsoft.com/office/officeart/2005/8/layout/orgChart1"/>
    <dgm:cxn modelId="{3F90E91A-0EA6-4A4F-B54F-B65FA90CC147}" type="presOf" srcId="{6EB7C311-EDD1-44ED-B053-26A0D900D5C6}" destId="{2F6610FF-69EB-49A6-905A-BAE84C25BFF2}" srcOrd="0" destOrd="0" presId="urn:microsoft.com/office/officeart/2005/8/layout/orgChart1"/>
    <dgm:cxn modelId="{E4F22891-E395-4D49-A084-55E84F739A65}" type="presOf" srcId="{0FECA7AF-39F4-43FD-86D7-189CD01C9904}" destId="{AF0C029C-0E1D-4E42-9A86-7B5EB96F8C50}" srcOrd="1" destOrd="0" presId="urn:microsoft.com/office/officeart/2005/8/layout/orgChart1"/>
    <dgm:cxn modelId="{725F8619-68BA-4181-9BD6-161A2E460722}" type="presOf" srcId="{22D12A84-B099-4DC0-AB38-99671F34C926}" destId="{167C577D-B757-4763-A70A-763AB2DDCAFC}" srcOrd="0" destOrd="0" presId="urn:microsoft.com/office/officeart/2005/8/layout/orgChart1"/>
    <dgm:cxn modelId="{0871DAF8-6475-458D-B2F0-83810BC3C7B2}" type="presOf" srcId="{A6A462FC-5261-48CE-8B9F-6F6A181AF77A}" destId="{56BB0D02-B4B4-4765-ACEC-6450F04395FA}" srcOrd="0" destOrd="0" presId="urn:microsoft.com/office/officeart/2005/8/layout/orgChart1"/>
    <dgm:cxn modelId="{5783FDDB-5691-461A-B99F-1537A2E06E9E}" type="presOf" srcId="{08A08657-53E6-4B83-8D0F-7F1A4FFA7BB8}" destId="{DF53C5D5-DECB-4C95-A654-82B861B5836E}" srcOrd="1" destOrd="0" presId="urn:microsoft.com/office/officeart/2005/8/layout/orgChart1"/>
    <dgm:cxn modelId="{D2A4F826-84A3-4D47-B5EB-E2BD0D340B94}" srcId="{0FECA7AF-39F4-43FD-86D7-189CD01C9904}" destId="{BCF33251-C962-45F1-9FB2-979C5D0DB837}" srcOrd="6" destOrd="0" parTransId="{47BCC161-0B7A-4CFA-9746-D00C94D51117}" sibTransId="{99A26C25-FB25-40C6-A049-EF3F5FBAB405}"/>
    <dgm:cxn modelId="{2C2336AB-7E38-4A36-9569-5B79DAA11972}" type="presOf" srcId="{6EB7C311-EDD1-44ED-B053-26A0D900D5C6}" destId="{C629915C-A82B-4E37-9E4B-424036259CEC}" srcOrd="1" destOrd="0" presId="urn:microsoft.com/office/officeart/2005/8/layout/orgChart1"/>
    <dgm:cxn modelId="{DB124F94-A577-4C02-B6A6-62B5C890B961}" type="presOf" srcId="{7FE6F7B2-2F12-4E70-AF7E-11ED140B35B0}" destId="{4A908C64-2F5A-46F1-9CE9-02222F08045B}" srcOrd="0" destOrd="0" presId="urn:microsoft.com/office/officeart/2005/8/layout/orgChart1"/>
    <dgm:cxn modelId="{6955D7E2-35D0-4A02-A7C6-D3188D57606D}" type="presOf" srcId="{8A6724F8-9D07-42B0-96D1-9FE87DDE4273}" destId="{B662B629-2A74-4E54-BB51-58DAB3081F2B}" srcOrd="0" destOrd="0" presId="urn:microsoft.com/office/officeart/2005/8/layout/orgChart1"/>
    <dgm:cxn modelId="{E5CE5141-EC43-472A-86BE-2D8538D5B0FB}" srcId="{0FECA7AF-39F4-43FD-86D7-189CD01C9904}" destId="{B5944068-658C-449F-A620-1FC7C7EA1A33}" srcOrd="0" destOrd="0" parTransId="{BD0D4243-37CE-48E9-8FCC-C7530A6688E3}" sibTransId="{60326A7B-D4A1-42E6-B995-065E8010A67C}"/>
    <dgm:cxn modelId="{003537CF-A4A3-4039-932C-D59382FD0DBF}" srcId="{0FECA7AF-39F4-43FD-86D7-189CD01C9904}" destId="{6AC44506-7567-4360-8630-CC2EA2DA211F}" srcOrd="1" destOrd="0" parTransId="{E437FABF-0651-417A-B5B2-449B4E23DCB6}" sibTransId="{99E67406-E6FA-4FB4-B2EE-8C23E232FA6D}"/>
    <dgm:cxn modelId="{88C47D42-7BAA-4355-9DF1-4EF20DC7D9EB}" type="presOf" srcId="{6AC44506-7567-4360-8630-CC2EA2DA211F}" destId="{5F67476B-4531-4F11-8DBF-C51331AF0D0E}" srcOrd="1" destOrd="0" presId="urn:microsoft.com/office/officeart/2005/8/layout/orgChart1"/>
    <dgm:cxn modelId="{F9C57032-AD63-4C05-8CFC-7EAA26AAF23B}" srcId="{8B7A9457-5E84-44A9-9275-8152D876C273}" destId="{BF4B6C07-1EAF-4A7B-8E7F-A6348C30F661}" srcOrd="2" destOrd="0" parTransId="{7FE6F7B2-2F12-4E70-AF7E-11ED140B35B0}" sibTransId="{5321FA9B-D184-49A7-AF17-7342AC88F72B}"/>
    <dgm:cxn modelId="{10A59CFD-203C-4DD2-A138-C89B0701D88E}" srcId="{A6A462FC-5261-48CE-8B9F-6F6A181AF77A}" destId="{0FECA7AF-39F4-43FD-86D7-189CD01C9904}" srcOrd="1" destOrd="0" parTransId="{7A5CE5AA-FD13-4251-A9B5-49FC5EA3DC4D}" sibTransId="{9011263E-847A-436B-A1F5-6D595E4B8EC7}"/>
    <dgm:cxn modelId="{248CE6A8-B730-4A8C-AD43-C04DF1786C32}" srcId="{A6A462FC-5261-48CE-8B9F-6F6A181AF77A}" destId="{1FD33EFE-65D4-4095-B562-6F42A166FB76}" srcOrd="3" destOrd="0" parTransId="{BF4EFF5F-0D87-4BAA-9D60-C9275EC217F5}" sibTransId="{BC3B487D-29EF-4D9E-92FD-EC59F3E6080C}"/>
    <dgm:cxn modelId="{EEB222A7-52A5-4FAF-AC53-4009154B59D4}" type="presOf" srcId="{F6A1890D-3E65-4E65-8AA9-8CA38B883A31}" destId="{C19D2278-5642-463B-801A-636D85442853}" srcOrd="0" destOrd="0" presId="urn:microsoft.com/office/officeart/2005/8/layout/orgChart1"/>
    <dgm:cxn modelId="{DEE6B794-7D8B-4ABD-8BCE-F4338E82CB6F}" type="presOf" srcId="{E91D7AF1-EB1C-4EAB-9C13-393F441A4DF4}" destId="{8A9A7C81-B982-4E2F-AF8A-6E2BEC26AD0C}" srcOrd="0" destOrd="0" presId="urn:microsoft.com/office/officeart/2005/8/layout/orgChart1"/>
    <dgm:cxn modelId="{B5103451-1798-4456-A949-3CBC7B4239FF}" srcId="{0FECA7AF-39F4-43FD-86D7-189CD01C9904}" destId="{64EE7B78-CDCB-42C7-9C46-E4F85ED624D6}" srcOrd="3" destOrd="0" parTransId="{CFE750A9-6BC4-4FB5-8635-141261B335BA}" sibTransId="{8FEB88CE-6836-4581-9B6F-F56591B9A28E}"/>
    <dgm:cxn modelId="{47BF63A6-E7A7-455A-90C1-92950C1F33CC}" type="presOf" srcId="{6AC44506-7567-4360-8630-CC2EA2DA211F}" destId="{BBE20530-79BA-49F9-BBED-1DA192C2DEE9}" srcOrd="0" destOrd="0" presId="urn:microsoft.com/office/officeart/2005/8/layout/orgChart1"/>
    <dgm:cxn modelId="{46976C6B-742B-4662-B2CF-5CFC5CC7B42C}" srcId="{BF448B68-3C94-4F89-A9E3-04A837BB90E2}" destId="{38286464-0609-45AB-998B-5F38D0180AF8}" srcOrd="0" destOrd="0" parTransId="{22D12A84-B099-4DC0-AB38-99671F34C926}" sibTransId="{D00C19F8-1663-4912-865F-91B4CCF548C6}"/>
    <dgm:cxn modelId="{48629CCF-6097-4191-8E19-0CB8301E6B0F}" type="presOf" srcId="{CC35EFEC-FBEB-4858-8CC4-C2487BA02A7B}" destId="{81F68A56-FD8E-405F-9A47-27C2D60A2E25}" srcOrd="1" destOrd="0" presId="urn:microsoft.com/office/officeart/2005/8/layout/orgChart1"/>
    <dgm:cxn modelId="{06964921-CE28-45CC-A6AC-7D37CF0F30B2}" type="presOf" srcId="{206AF57B-6283-49E3-A013-924ACC980F64}" destId="{B02B4C8D-E19D-4C16-9BDD-FFBF7B0C4BF5}" srcOrd="0" destOrd="0" presId="urn:microsoft.com/office/officeart/2005/8/layout/orgChart1"/>
    <dgm:cxn modelId="{F579625B-CC41-4805-868E-AA1CFE309EDE}" srcId="{8DB62A00-A2EC-433F-8EF0-40F5A68BD88C}" destId="{A6A462FC-5261-48CE-8B9F-6F6A181AF77A}" srcOrd="0" destOrd="0" parTransId="{116E0DA1-E660-44C1-B01A-BEBEF4A30EC3}" sibTransId="{09466E94-0744-4E78-B1B6-D5152E8E1F29}"/>
    <dgm:cxn modelId="{8FCC21AF-3E31-4A41-8899-41F1DC53F5A7}" type="presOf" srcId="{08A08657-53E6-4B83-8D0F-7F1A4FFA7BB8}" destId="{FA09D0FD-753A-412E-A6D5-AEA5C81DB916}" srcOrd="0" destOrd="0" presId="urn:microsoft.com/office/officeart/2005/8/layout/orgChart1"/>
    <dgm:cxn modelId="{0AC593B0-4F45-4D05-8F6E-0FD43ED2E87D}" type="presOf" srcId="{BCF33251-C962-45F1-9FB2-979C5D0DB837}" destId="{2E63969C-E342-4BA2-8BCB-0631DC84F5F1}" srcOrd="1" destOrd="0" presId="urn:microsoft.com/office/officeart/2005/8/layout/orgChart1"/>
    <dgm:cxn modelId="{983BBB77-5341-4DD6-83F0-457DFD23A1F4}" type="presOf" srcId="{8209B1A6-3D2D-4CE8-BC12-F6F438EBDFA1}" destId="{47A78228-6B41-42E8-989E-1B2A66674B97}" srcOrd="0" destOrd="0" presId="urn:microsoft.com/office/officeart/2005/8/layout/orgChart1"/>
    <dgm:cxn modelId="{7987D9A7-8A2E-42A1-B408-0D3E26C411DA}" type="presOf" srcId="{DCBD57C5-F9F5-4BCB-9ECD-EAFC278BA8E4}" destId="{8914A7E4-6323-430D-96AB-55F291254839}" srcOrd="0" destOrd="0" presId="urn:microsoft.com/office/officeart/2005/8/layout/orgChart1"/>
    <dgm:cxn modelId="{2DE19AAD-20B5-426B-89E3-4843E96CE0B6}" type="presOf" srcId="{39B84C96-E992-4954-9751-9EF9232E1808}" destId="{D0A82B89-25C1-43B9-84F2-F18885DE9E29}" srcOrd="1" destOrd="0" presId="urn:microsoft.com/office/officeart/2005/8/layout/orgChart1"/>
    <dgm:cxn modelId="{33290A5D-D596-4E85-AA03-2B4F8003F936}" type="presOf" srcId="{AF65F84E-75A9-4DA5-95F6-8CAD445F4C58}" destId="{3B131D4F-689B-4586-8673-1C777B3FD856}" srcOrd="1" destOrd="0" presId="urn:microsoft.com/office/officeart/2005/8/layout/orgChart1"/>
    <dgm:cxn modelId="{2A98B4E9-3087-46C0-99E3-D96F52E8764D}" type="presOf" srcId="{BF4EFF5F-0D87-4BAA-9D60-C9275EC217F5}" destId="{496D123D-F3BE-4FAB-AABB-89DC112A45EB}" srcOrd="0" destOrd="0" presId="urn:microsoft.com/office/officeart/2005/8/layout/orgChart1"/>
    <dgm:cxn modelId="{ACBA5AC4-7E42-43DB-A86D-C7B272A40572}" type="presOf" srcId="{1FD33EFE-65D4-4095-B562-6F42A166FB76}" destId="{B4FB877A-BF64-4C07-881B-D1386B87E3E2}" srcOrd="1" destOrd="0" presId="urn:microsoft.com/office/officeart/2005/8/layout/orgChart1"/>
    <dgm:cxn modelId="{A5BD6C37-3887-43B2-BB7E-1E94AB697986}" type="presOf" srcId="{9CFE929E-26DD-43A5-9E2B-706E5F60F248}" destId="{B612BE98-2943-42E4-924F-8555018C0DE5}" srcOrd="1" destOrd="0" presId="urn:microsoft.com/office/officeart/2005/8/layout/orgChart1"/>
    <dgm:cxn modelId="{4F01ED27-B20E-4DB8-AB47-B79D9606ABDC}" type="presOf" srcId="{A7C608CC-4A86-4BA3-A827-C3DE38DC62B0}" destId="{2FE8D3EE-B430-480E-90EE-B6F85D9BA31B}" srcOrd="0" destOrd="0" presId="urn:microsoft.com/office/officeart/2005/8/layout/orgChart1"/>
    <dgm:cxn modelId="{D1398AC3-F2F9-45F9-AFFA-8C872CC4664B}" type="presOf" srcId="{1FD33EFE-65D4-4095-B562-6F42A166FB76}" destId="{9F685659-F404-402B-B537-03E4700F4548}" srcOrd="0" destOrd="0" presId="urn:microsoft.com/office/officeart/2005/8/layout/orgChart1"/>
    <dgm:cxn modelId="{E26EB616-B860-4361-8B3C-0426009AC9E2}" srcId="{BF448B68-3C94-4F89-A9E3-04A837BB90E2}" destId="{75E562E1-797E-4A6D-B3B5-18BE8EF717EB}" srcOrd="3" destOrd="0" parTransId="{C3993264-C282-4E5A-B836-E1F9789E78B9}" sibTransId="{84E73FF2-7267-450D-A688-361F0271E1A9}"/>
    <dgm:cxn modelId="{A8B576E3-AC68-43D3-8F40-8108358BD207}" srcId="{BF448B68-3C94-4F89-A9E3-04A837BB90E2}" destId="{6EB7C311-EDD1-44ED-B053-26A0D900D5C6}" srcOrd="6" destOrd="0" parTransId="{D83748B1-426B-4CF4-9742-5B198591F0B4}" sibTransId="{305ACD67-185F-4E5E-975A-4C2C0457A59F}"/>
    <dgm:cxn modelId="{54BC7B57-8B50-4104-8989-6FDAD06D0022}" srcId="{BF448B68-3C94-4F89-A9E3-04A837BB90E2}" destId="{A7C608CC-4A86-4BA3-A827-C3DE38DC62B0}" srcOrd="7" destOrd="0" parTransId="{DCBD57C5-F9F5-4BCB-9ECD-EAFC278BA8E4}" sibTransId="{C692CDCA-2DE5-4C86-A2E0-5B3FC542227B}"/>
    <dgm:cxn modelId="{5BE14E22-CA9F-4BB5-8874-B235A5698869}" type="presOf" srcId="{D04A0106-B463-4133-8BCD-6A6D2738ABC6}" destId="{E238273C-DA9A-4506-88B8-79E18E9949AC}" srcOrd="0" destOrd="0" presId="urn:microsoft.com/office/officeart/2005/8/layout/orgChart1"/>
    <dgm:cxn modelId="{54EBF325-892A-4F69-89B4-B71635A79D78}" type="presOf" srcId="{689D9ECA-9D99-4F08-8BBB-F7811F247612}" destId="{5DFEFBEA-1A13-4F34-B375-2B3837D8C2B6}" srcOrd="0" destOrd="0" presId="urn:microsoft.com/office/officeart/2005/8/layout/orgChart1"/>
    <dgm:cxn modelId="{05AC6490-D2A9-4154-9D75-DC10FF49A44E}" type="presOf" srcId="{677E62B5-F64D-4160-9B1F-70A8A40494FC}" destId="{3A88BC96-549A-47C9-B16D-19013078F50F}" srcOrd="1" destOrd="0" presId="urn:microsoft.com/office/officeart/2005/8/layout/orgChart1"/>
    <dgm:cxn modelId="{26C506AD-563D-464C-A33C-C48702F79C41}" type="presOf" srcId="{C6872E52-3C89-4C5E-8228-262BCD2057A0}" destId="{1531E2D4-321E-474F-8896-D7B172E357EE}" srcOrd="1" destOrd="0" presId="urn:microsoft.com/office/officeart/2005/8/layout/orgChart1"/>
    <dgm:cxn modelId="{D22C44A1-2D7B-4188-B530-A574D1488C81}" type="presOf" srcId="{BD0D4243-37CE-48E9-8FCC-C7530A6688E3}" destId="{F8C46897-8550-4768-9762-17A26490A8E6}" srcOrd="0" destOrd="0" presId="urn:microsoft.com/office/officeart/2005/8/layout/orgChart1"/>
    <dgm:cxn modelId="{D23C84EF-9311-4B45-AD43-5B2D2EF9931C}" type="presOf" srcId="{ADBD72CC-08CE-4858-993F-ECA5290EEC32}" destId="{0C719082-6EA9-48DB-A18D-9EFFB414B37D}" srcOrd="0" destOrd="0" presId="urn:microsoft.com/office/officeart/2005/8/layout/orgChart1"/>
    <dgm:cxn modelId="{3F01D2EB-830A-41DD-AD69-F60A52F6BFB6}" type="presOf" srcId="{6BDA1075-456E-4B3F-B43B-8CFE2D317295}" destId="{ECC52452-D388-460B-AC2B-99034D0B8740}" srcOrd="0" destOrd="0" presId="urn:microsoft.com/office/officeart/2005/8/layout/orgChart1"/>
    <dgm:cxn modelId="{4556ED51-7615-4188-A51F-9C3E9EE61946}" type="presOf" srcId="{B5944068-658C-449F-A620-1FC7C7EA1A33}" destId="{89FFA5BA-9A70-4245-900B-BFE9A02B3B5A}" srcOrd="0" destOrd="0" presId="urn:microsoft.com/office/officeart/2005/8/layout/orgChart1"/>
    <dgm:cxn modelId="{5C09473D-56A9-46AB-9E57-6C7065575173}" srcId="{8B7A9457-5E84-44A9-9275-8152D876C273}" destId="{677E62B5-F64D-4160-9B1F-70A8A40494FC}" srcOrd="1" destOrd="0" parTransId="{F6A1890D-3E65-4E65-8AA9-8CA38B883A31}" sibTransId="{7394A9A1-29DB-4365-87D4-DB41575F3246}"/>
    <dgm:cxn modelId="{1E204DBC-4B11-43C1-8E6C-06D0FE0B7565}" type="presOf" srcId="{03B72750-EAEB-458A-8477-45286DD1A970}" destId="{10EC9454-225D-4C76-BE2C-1F307A7A38C7}" srcOrd="0" destOrd="0" presId="urn:microsoft.com/office/officeart/2005/8/layout/orgChart1"/>
    <dgm:cxn modelId="{36DD89B0-6786-4FD1-AFF2-A72FE54DFCD4}" type="presOf" srcId="{0FECA7AF-39F4-43FD-86D7-189CD01C9904}" destId="{13D2D1DB-C536-4057-8F2D-117C6C315CA4}" srcOrd="0" destOrd="0" presId="urn:microsoft.com/office/officeart/2005/8/layout/orgChart1"/>
    <dgm:cxn modelId="{CD71F806-145F-44D3-BB3D-AA33B6E48364}" type="presOf" srcId="{38286464-0609-45AB-998B-5F38D0180AF8}" destId="{8C33F879-649F-497F-AEE8-E1BE1C86818D}" srcOrd="0" destOrd="0" presId="urn:microsoft.com/office/officeart/2005/8/layout/orgChart1"/>
    <dgm:cxn modelId="{38DD7CA2-478F-4696-98F0-3F09EA6145A4}" type="presOf" srcId="{677E62B5-F64D-4160-9B1F-70A8A40494FC}" destId="{00AA4A11-EA4C-450C-9211-9F56D7C656DE}" srcOrd="0" destOrd="0" presId="urn:microsoft.com/office/officeart/2005/8/layout/orgChart1"/>
    <dgm:cxn modelId="{3CCD4EF3-B627-44B6-92A0-4B3F6FAB5E87}" srcId="{8B7A9457-5E84-44A9-9275-8152D876C273}" destId="{9CFE929E-26DD-43A5-9E2B-706E5F60F248}" srcOrd="3" destOrd="0" parTransId="{E91D7AF1-EB1C-4EAB-9C13-393F441A4DF4}" sibTransId="{2FAFD288-C793-4E5B-B405-EA9D93047AF6}"/>
    <dgm:cxn modelId="{F2DDF3DF-A069-4BD4-B2BF-879D1583E1EE}" srcId="{0FECA7AF-39F4-43FD-86D7-189CD01C9904}" destId="{C6872E52-3C89-4C5E-8228-262BCD2057A0}" srcOrd="2" destOrd="0" parTransId="{ADBD72CC-08CE-4858-993F-ECA5290EEC32}" sibTransId="{A44F603B-070A-430F-9416-BA9DB5545327}"/>
    <dgm:cxn modelId="{B70E5094-5D59-4B12-A524-4DDF170DC03E}" type="presOf" srcId="{38286464-0609-45AB-998B-5F38D0180AF8}" destId="{9459FE45-809E-4753-8A05-0F37AFDB0DEE}" srcOrd="1" destOrd="0" presId="urn:microsoft.com/office/officeart/2005/8/layout/orgChart1"/>
    <dgm:cxn modelId="{8065A123-D0E2-4E16-BFA3-6F4396EC2C3B}" type="presOf" srcId="{75E562E1-797E-4A6D-B3B5-18BE8EF717EB}" destId="{823760F3-FE10-4881-8330-C3567541A15A}" srcOrd="0" destOrd="0" presId="urn:microsoft.com/office/officeart/2005/8/layout/orgChart1"/>
    <dgm:cxn modelId="{678BC4BE-C505-42AB-802F-1FAC4C7965C6}" type="presOf" srcId="{BCF33251-C962-45F1-9FB2-979C5D0DB837}" destId="{E86B1F2E-E3CF-4EC9-8C0D-D82AEEAB50AD}" srcOrd="0" destOrd="0" presId="urn:microsoft.com/office/officeart/2005/8/layout/orgChart1"/>
    <dgm:cxn modelId="{E46B0909-DF2B-41A3-BBAB-6C667C4020DC}" type="presOf" srcId="{D83748B1-426B-4CF4-9742-5B198591F0B4}" destId="{C68C4F35-5AB9-4D07-ADDA-4ADA420C6B87}" srcOrd="0" destOrd="0" presId="urn:microsoft.com/office/officeart/2005/8/layout/orgChart1"/>
    <dgm:cxn modelId="{929537F9-3CA3-45F9-8165-F350794F8C1C}" type="presOf" srcId="{19CB2685-257E-45E8-8F07-547F1067E5C4}" destId="{573C9C2B-BA98-450F-8EC9-ED70932ED784}" srcOrd="0" destOrd="0" presId="urn:microsoft.com/office/officeart/2005/8/layout/orgChart1"/>
    <dgm:cxn modelId="{E691E3CD-E92D-4539-B65C-0481A8F62750}" type="presOf" srcId="{75E562E1-797E-4A6D-B3B5-18BE8EF717EB}" destId="{F46156AA-BB36-4B16-9285-F2CB68F870EC}" srcOrd="1" destOrd="0" presId="urn:microsoft.com/office/officeart/2005/8/layout/orgChart1"/>
    <dgm:cxn modelId="{ACC6F80A-DA5D-49C7-B975-B7F5748985B4}" type="presOf" srcId="{64EE7B78-CDCB-42C7-9C46-E4F85ED624D6}" destId="{3FFD0A7D-CF38-4C3E-B829-F64B10D0544D}" srcOrd="1" destOrd="0" presId="urn:microsoft.com/office/officeart/2005/8/layout/orgChart1"/>
    <dgm:cxn modelId="{ED34E425-F766-42AC-92FB-5294225915AA}" srcId="{BF448B68-3C94-4F89-A9E3-04A837BB90E2}" destId="{8A6724F8-9D07-42B0-96D1-9FE87DDE4273}" srcOrd="5" destOrd="0" parTransId="{8209B1A6-3D2D-4CE8-BC12-F6F438EBDFA1}" sibTransId="{FD23708E-CCF4-4988-91FF-F81E8D8C63CE}"/>
    <dgm:cxn modelId="{5426D23C-D2B7-4085-8D5B-EB4581E42DBA}" type="presOf" srcId="{BF448B68-3C94-4F89-A9E3-04A837BB90E2}" destId="{FE189AA3-B770-40AE-A51B-CD84579252B2}" srcOrd="0" destOrd="0" presId="urn:microsoft.com/office/officeart/2005/8/layout/orgChart1"/>
    <dgm:cxn modelId="{7E7604FD-D7FE-448B-9422-28C74B7C591F}" type="presOf" srcId="{7A5CE5AA-FD13-4251-A9B5-49FC5EA3DC4D}" destId="{9E517DD2-9539-4D41-B2F9-D22B4F931269}" srcOrd="0" destOrd="0" presId="urn:microsoft.com/office/officeart/2005/8/layout/orgChart1"/>
    <dgm:cxn modelId="{CB115993-13E7-4D63-9575-77165B0E6D55}" type="presOf" srcId="{97EC8DCB-EDF8-4C51-9F41-0625B34812F3}" destId="{987208D7-1603-4A90-8E98-E0944373D0ED}" srcOrd="0" destOrd="0" presId="urn:microsoft.com/office/officeart/2005/8/layout/orgChart1"/>
    <dgm:cxn modelId="{8F4EB169-CD3D-41E5-927E-68397AAC888F}" srcId="{0FECA7AF-39F4-43FD-86D7-189CD01C9904}" destId="{39B84C96-E992-4954-9751-9EF9232E1808}" srcOrd="5" destOrd="0" parTransId="{6B7B2C94-56DB-4B9C-A6B2-0B3FE68C3A40}" sibTransId="{D3E97786-0F62-4CAC-AB09-4FAD7CAD066D}"/>
    <dgm:cxn modelId="{08821C54-DE15-41AA-94D6-3EFD6E2376E6}" type="presOf" srcId="{8A6724F8-9D07-42B0-96D1-9FE87DDE4273}" destId="{A762633A-8697-4B9D-AA00-2E6D568B9E53}" srcOrd="1" destOrd="0" presId="urn:microsoft.com/office/officeart/2005/8/layout/orgChart1"/>
    <dgm:cxn modelId="{871BFC02-D2CE-4015-A11B-2B0779B5827F}" srcId="{8B7A9457-5E84-44A9-9275-8152D876C273}" destId="{AF65F84E-75A9-4DA5-95F6-8CAD445F4C58}" srcOrd="4" destOrd="0" parTransId="{19CB2685-257E-45E8-8F07-547F1067E5C4}" sibTransId="{6AECEE10-FF3C-4429-B3A1-5DE7193191F3}"/>
    <dgm:cxn modelId="{A4BA4946-CA48-480F-9302-74865EEB1E74}" srcId="{BF448B68-3C94-4F89-A9E3-04A837BB90E2}" destId="{689D9ECA-9D99-4F08-8BBB-F7811F247612}" srcOrd="2" destOrd="0" parTransId="{6BDA1075-456E-4B3F-B43B-8CFE2D317295}" sibTransId="{8EDA8B19-F902-4978-9BA8-287DCCC10A74}"/>
    <dgm:cxn modelId="{DDF3A083-DF8C-4704-B691-42D4A22E3893}" type="presOf" srcId="{C6872E52-3C89-4C5E-8228-262BCD2057A0}" destId="{33309180-CA8B-41BC-A558-2FDB9C2B5EF2}" srcOrd="0" destOrd="0" presId="urn:microsoft.com/office/officeart/2005/8/layout/orgChart1"/>
    <dgm:cxn modelId="{323F72AC-97F3-4288-9789-D7FCB72B86B9}" type="presOf" srcId="{A8EC0BF1-20B2-41AE-AB06-1BD3CF040ED2}" destId="{EFEA1E99-B7ED-4860-8986-09BAA43251FE}" srcOrd="1" destOrd="0" presId="urn:microsoft.com/office/officeart/2005/8/layout/orgChart1"/>
    <dgm:cxn modelId="{5D45ED66-B93F-4C86-B760-21D28F67E3D4}" srcId="{8B7A9457-5E84-44A9-9275-8152D876C273}" destId="{3CBFA2D3-808B-42D8-AA33-EFDFD714D205}" srcOrd="0" destOrd="0" parTransId="{206AF57B-6283-49E3-A013-924ACC980F64}" sibTransId="{C56551B5-48DC-40C7-A3EF-44FC3C221791}"/>
    <dgm:cxn modelId="{F4315FDC-CC2E-4AF0-BD45-52F9014DE5D4}" type="presOf" srcId="{BF4B6C07-1EAF-4A7B-8E7F-A6348C30F661}" destId="{977C9B30-86D0-4C84-B57C-F22327B33A79}" srcOrd="1" destOrd="0" presId="urn:microsoft.com/office/officeart/2005/8/layout/orgChart1"/>
    <dgm:cxn modelId="{C9A1670D-79E9-4D58-BD2D-09EBEC8AC219}" srcId="{A6A462FC-5261-48CE-8B9F-6F6A181AF77A}" destId="{BF448B68-3C94-4F89-A9E3-04A837BB90E2}" srcOrd="2" destOrd="0" parTransId="{5E2851F8-D80A-420A-A62B-B54B5BB72EE8}" sibTransId="{33E38CBC-57BA-493F-AC68-0E1474EF9EB9}"/>
    <dgm:cxn modelId="{24BE4042-284D-4D98-94F9-0BC7B509749C}" type="presOf" srcId="{39B84C96-E992-4954-9751-9EF9232E1808}" destId="{73D1D120-FE4C-481F-94AA-2B6447EF2655}" srcOrd="0" destOrd="0" presId="urn:microsoft.com/office/officeart/2005/8/layout/orgChart1"/>
    <dgm:cxn modelId="{132092BD-CD12-482D-89F2-3DCF1D927F70}" type="presParOf" srcId="{D2B7F76F-D759-426E-8FDE-2CF745826D0A}" destId="{1BA0D733-B8A3-45B7-AC2F-5515873A34EB}" srcOrd="0" destOrd="0" presId="urn:microsoft.com/office/officeart/2005/8/layout/orgChart1"/>
    <dgm:cxn modelId="{B26767B0-B19E-4157-93EF-70D255D34A98}" type="presParOf" srcId="{1BA0D733-B8A3-45B7-AC2F-5515873A34EB}" destId="{3C639651-3A13-45E8-A9D3-2BDEE8210A75}" srcOrd="0" destOrd="0" presId="urn:microsoft.com/office/officeart/2005/8/layout/orgChart1"/>
    <dgm:cxn modelId="{B325AF4A-8915-4360-BF97-093D1A93DB46}" type="presParOf" srcId="{3C639651-3A13-45E8-A9D3-2BDEE8210A75}" destId="{56BB0D02-B4B4-4765-ACEC-6450F04395FA}" srcOrd="0" destOrd="0" presId="urn:microsoft.com/office/officeart/2005/8/layout/orgChart1"/>
    <dgm:cxn modelId="{D6C32710-15BE-4C81-98CA-EEEE0A794367}" type="presParOf" srcId="{3C639651-3A13-45E8-A9D3-2BDEE8210A75}" destId="{9BCC1DED-ED9C-4012-82D7-A4315FBEDF53}" srcOrd="1" destOrd="0" presId="urn:microsoft.com/office/officeart/2005/8/layout/orgChart1"/>
    <dgm:cxn modelId="{C2217F34-18F2-452C-84E8-CEDA1FE9A989}" type="presParOf" srcId="{1BA0D733-B8A3-45B7-AC2F-5515873A34EB}" destId="{6B625EE5-5595-443A-A395-34D214404023}" srcOrd="1" destOrd="0" presId="urn:microsoft.com/office/officeart/2005/8/layout/orgChart1"/>
    <dgm:cxn modelId="{A53B167D-4E38-4CED-BA97-0846ED0E8C3C}" type="presParOf" srcId="{6B625EE5-5595-443A-A395-34D214404023}" destId="{AFC9526F-2EEA-4A0D-A9AE-B266163B8DA0}" srcOrd="0" destOrd="0" presId="urn:microsoft.com/office/officeart/2005/8/layout/orgChart1"/>
    <dgm:cxn modelId="{06CD567E-BFA0-4BF3-A23F-C583B3FBDE58}" type="presParOf" srcId="{6B625EE5-5595-443A-A395-34D214404023}" destId="{3588C2A8-8D8E-4A72-BC98-381CE4B15180}" srcOrd="1" destOrd="0" presId="urn:microsoft.com/office/officeart/2005/8/layout/orgChart1"/>
    <dgm:cxn modelId="{178BE4AC-9788-4C9E-82F1-FD6E9655C51B}" type="presParOf" srcId="{3588C2A8-8D8E-4A72-BC98-381CE4B15180}" destId="{8A58817B-AB91-4CD4-90C5-86DA946CE80F}" srcOrd="0" destOrd="0" presId="urn:microsoft.com/office/officeart/2005/8/layout/orgChart1"/>
    <dgm:cxn modelId="{9C267AB0-0EA2-4119-94D1-00DE0BBF371F}" type="presParOf" srcId="{8A58817B-AB91-4CD4-90C5-86DA946CE80F}" destId="{AD1989DD-9D43-4C84-9316-5ED9BBCE61B9}" srcOrd="0" destOrd="0" presId="urn:microsoft.com/office/officeart/2005/8/layout/orgChart1"/>
    <dgm:cxn modelId="{437930EA-CF9E-47DF-81FF-A80B96822F0B}" type="presParOf" srcId="{8A58817B-AB91-4CD4-90C5-86DA946CE80F}" destId="{EC332B54-4002-42E6-A545-F2A66EB49E47}" srcOrd="1" destOrd="0" presId="urn:microsoft.com/office/officeart/2005/8/layout/orgChart1"/>
    <dgm:cxn modelId="{95FC7A9A-C907-4DEB-AD99-D25A9F407B58}" type="presParOf" srcId="{3588C2A8-8D8E-4A72-BC98-381CE4B15180}" destId="{49F84612-73A8-41E2-B0A0-B48F0EEB4E66}" srcOrd="1" destOrd="0" presId="urn:microsoft.com/office/officeart/2005/8/layout/orgChart1"/>
    <dgm:cxn modelId="{33B19678-68E6-4789-BCFD-BE588FC68178}" type="presParOf" srcId="{49F84612-73A8-41E2-B0A0-B48F0EEB4E66}" destId="{B02B4C8D-E19D-4C16-9BDD-FFBF7B0C4BF5}" srcOrd="0" destOrd="0" presId="urn:microsoft.com/office/officeart/2005/8/layout/orgChart1"/>
    <dgm:cxn modelId="{1A5FE34D-A034-44AD-AB30-480CF68CFBB8}" type="presParOf" srcId="{49F84612-73A8-41E2-B0A0-B48F0EEB4E66}" destId="{B7D49B6A-0CBD-4723-890A-BEC9F05006A3}" srcOrd="1" destOrd="0" presId="urn:microsoft.com/office/officeart/2005/8/layout/orgChart1"/>
    <dgm:cxn modelId="{6D7C4AA8-95CC-4893-8879-54175A620FB3}" type="presParOf" srcId="{B7D49B6A-0CBD-4723-890A-BEC9F05006A3}" destId="{108CECBB-EFDB-4DD2-957E-4AF21751A2A8}" srcOrd="0" destOrd="0" presId="urn:microsoft.com/office/officeart/2005/8/layout/orgChart1"/>
    <dgm:cxn modelId="{82C61257-EC40-4E45-B8A1-8327AC6B4BFF}" type="presParOf" srcId="{108CECBB-EFDB-4DD2-957E-4AF21751A2A8}" destId="{2A771BD6-9E65-4355-B52E-513936F750DB}" srcOrd="0" destOrd="0" presId="urn:microsoft.com/office/officeart/2005/8/layout/orgChart1"/>
    <dgm:cxn modelId="{BB01F08D-DD6F-4DA2-BFBB-F8760CD4900E}" type="presParOf" srcId="{108CECBB-EFDB-4DD2-957E-4AF21751A2A8}" destId="{83FC56E7-9BA1-4E48-A1C8-7BA80C44C4AB}" srcOrd="1" destOrd="0" presId="urn:microsoft.com/office/officeart/2005/8/layout/orgChart1"/>
    <dgm:cxn modelId="{14399815-28D4-426E-9765-022708D56D6D}" type="presParOf" srcId="{B7D49B6A-0CBD-4723-890A-BEC9F05006A3}" destId="{64AB5A17-55CF-420B-A988-76D94E36CA6D}" srcOrd="1" destOrd="0" presId="urn:microsoft.com/office/officeart/2005/8/layout/orgChart1"/>
    <dgm:cxn modelId="{40C5C9D0-610F-47A2-B885-08C7FA89C690}" type="presParOf" srcId="{B7D49B6A-0CBD-4723-890A-BEC9F05006A3}" destId="{DCFAA4E1-9F9D-4176-BFE6-2263619513A9}" srcOrd="2" destOrd="0" presId="urn:microsoft.com/office/officeart/2005/8/layout/orgChart1"/>
    <dgm:cxn modelId="{44BD9DED-03BC-4C3D-A00F-39D804551F81}" type="presParOf" srcId="{49F84612-73A8-41E2-B0A0-B48F0EEB4E66}" destId="{C19D2278-5642-463B-801A-636D85442853}" srcOrd="2" destOrd="0" presId="urn:microsoft.com/office/officeart/2005/8/layout/orgChart1"/>
    <dgm:cxn modelId="{07B5A4F0-C202-4064-A4EA-B7D3562BC35B}" type="presParOf" srcId="{49F84612-73A8-41E2-B0A0-B48F0EEB4E66}" destId="{30C090D4-2E7C-4F81-A69E-ABBA613496C6}" srcOrd="3" destOrd="0" presId="urn:microsoft.com/office/officeart/2005/8/layout/orgChart1"/>
    <dgm:cxn modelId="{F69B1056-78D1-4C05-9AC2-6B1AEE3367FE}" type="presParOf" srcId="{30C090D4-2E7C-4F81-A69E-ABBA613496C6}" destId="{8242AF8B-7B79-4F20-9CC9-705E1C3EDC7C}" srcOrd="0" destOrd="0" presId="urn:microsoft.com/office/officeart/2005/8/layout/orgChart1"/>
    <dgm:cxn modelId="{D6762DB3-37D3-4F1D-A303-AC4370E399E5}" type="presParOf" srcId="{8242AF8B-7B79-4F20-9CC9-705E1C3EDC7C}" destId="{00AA4A11-EA4C-450C-9211-9F56D7C656DE}" srcOrd="0" destOrd="0" presId="urn:microsoft.com/office/officeart/2005/8/layout/orgChart1"/>
    <dgm:cxn modelId="{64CA462E-BF0C-4124-B2F6-9B66D0DAC647}" type="presParOf" srcId="{8242AF8B-7B79-4F20-9CC9-705E1C3EDC7C}" destId="{3A88BC96-549A-47C9-B16D-19013078F50F}" srcOrd="1" destOrd="0" presId="urn:microsoft.com/office/officeart/2005/8/layout/orgChart1"/>
    <dgm:cxn modelId="{2BE86072-1FCC-4113-B4D9-29695183E092}" type="presParOf" srcId="{30C090D4-2E7C-4F81-A69E-ABBA613496C6}" destId="{81869B94-AA7C-4B7E-B57D-E88C7D636AD2}" srcOrd="1" destOrd="0" presId="urn:microsoft.com/office/officeart/2005/8/layout/orgChart1"/>
    <dgm:cxn modelId="{22D1AE80-C99C-42B7-95B1-3C0454EA7CEE}" type="presParOf" srcId="{30C090D4-2E7C-4F81-A69E-ABBA613496C6}" destId="{F9EF9E28-C435-4F2A-8A07-0816579898BA}" srcOrd="2" destOrd="0" presId="urn:microsoft.com/office/officeart/2005/8/layout/orgChart1"/>
    <dgm:cxn modelId="{51B9AE4C-508E-40A4-BE87-3387ADCAE2A5}" type="presParOf" srcId="{49F84612-73A8-41E2-B0A0-B48F0EEB4E66}" destId="{4A908C64-2F5A-46F1-9CE9-02222F08045B}" srcOrd="4" destOrd="0" presId="urn:microsoft.com/office/officeart/2005/8/layout/orgChart1"/>
    <dgm:cxn modelId="{0161807D-2FA1-48A4-BDBF-B5897E5B14CD}" type="presParOf" srcId="{49F84612-73A8-41E2-B0A0-B48F0EEB4E66}" destId="{2BAABF96-23DD-4FB9-9624-8DA7C3FF2B1C}" srcOrd="5" destOrd="0" presId="urn:microsoft.com/office/officeart/2005/8/layout/orgChart1"/>
    <dgm:cxn modelId="{2C3F7BDE-62F5-4D34-9409-39D29DDE92C2}" type="presParOf" srcId="{2BAABF96-23DD-4FB9-9624-8DA7C3FF2B1C}" destId="{46558350-5FB5-4E05-A280-540A8B180910}" srcOrd="0" destOrd="0" presId="urn:microsoft.com/office/officeart/2005/8/layout/orgChart1"/>
    <dgm:cxn modelId="{3404089C-CF1C-40AC-B308-C4662D58D7A7}" type="presParOf" srcId="{46558350-5FB5-4E05-A280-540A8B180910}" destId="{80F5FA1C-F76B-4AED-9699-1B5832EAE706}" srcOrd="0" destOrd="0" presId="urn:microsoft.com/office/officeart/2005/8/layout/orgChart1"/>
    <dgm:cxn modelId="{C284D322-FD6A-4B3E-9D37-2A31F5B46E2B}" type="presParOf" srcId="{46558350-5FB5-4E05-A280-540A8B180910}" destId="{977C9B30-86D0-4C84-B57C-F22327B33A79}" srcOrd="1" destOrd="0" presId="urn:microsoft.com/office/officeart/2005/8/layout/orgChart1"/>
    <dgm:cxn modelId="{789CB65E-FEB3-4B3C-A28F-5C7BD3848013}" type="presParOf" srcId="{2BAABF96-23DD-4FB9-9624-8DA7C3FF2B1C}" destId="{11CA16A4-156C-4867-AE94-32B668722C2E}" srcOrd="1" destOrd="0" presId="urn:microsoft.com/office/officeart/2005/8/layout/orgChart1"/>
    <dgm:cxn modelId="{0D45B3C3-F54B-4A78-BE11-0A0DFBE2BA3D}" type="presParOf" srcId="{2BAABF96-23DD-4FB9-9624-8DA7C3FF2B1C}" destId="{70FA3336-5853-4F5F-8DC0-75761768DC85}" srcOrd="2" destOrd="0" presId="urn:microsoft.com/office/officeart/2005/8/layout/orgChart1"/>
    <dgm:cxn modelId="{C2B885C6-70B3-4544-A2B1-4A0012445407}" type="presParOf" srcId="{49F84612-73A8-41E2-B0A0-B48F0EEB4E66}" destId="{8A9A7C81-B982-4E2F-AF8A-6E2BEC26AD0C}" srcOrd="6" destOrd="0" presId="urn:microsoft.com/office/officeart/2005/8/layout/orgChart1"/>
    <dgm:cxn modelId="{15FC69FC-7A2C-4AC9-B384-778B818D27F5}" type="presParOf" srcId="{49F84612-73A8-41E2-B0A0-B48F0EEB4E66}" destId="{0D72FFD2-A479-4A58-A9C8-809EA6DA3A3C}" srcOrd="7" destOrd="0" presId="urn:microsoft.com/office/officeart/2005/8/layout/orgChart1"/>
    <dgm:cxn modelId="{8C4F43E1-41B8-44EB-B352-EDFE0B8EF3AF}" type="presParOf" srcId="{0D72FFD2-A479-4A58-A9C8-809EA6DA3A3C}" destId="{F88B0378-CFDB-4E7D-A81D-72AD8A4EBF61}" srcOrd="0" destOrd="0" presId="urn:microsoft.com/office/officeart/2005/8/layout/orgChart1"/>
    <dgm:cxn modelId="{5CDC6F97-C9A9-41F7-A5C6-768635B25935}" type="presParOf" srcId="{F88B0378-CFDB-4E7D-A81D-72AD8A4EBF61}" destId="{A60F3FAF-A6FB-42E4-93B2-7C69C8CC2B4B}" srcOrd="0" destOrd="0" presId="urn:microsoft.com/office/officeart/2005/8/layout/orgChart1"/>
    <dgm:cxn modelId="{B2935A6D-FEE0-4C41-BA2C-08EA86618199}" type="presParOf" srcId="{F88B0378-CFDB-4E7D-A81D-72AD8A4EBF61}" destId="{B612BE98-2943-42E4-924F-8555018C0DE5}" srcOrd="1" destOrd="0" presId="urn:microsoft.com/office/officeart/2005/8/layout/orgChart1"/>
    <dgm:cxn modelId="{3707494D-0EEC-4182-A936-021010EF9FBC}" type="presParOf" srcId="{0D72FFD2-A479-4A58-A9C8-809EA6DA3A3C}" destId="{67E182F2-5308-41B5-8A16-65A0CAFB4D65}" srcOrd="1" destOrd="0" presId="urn:microsoft.com/office/officeart/2005/8/layout/orgChart1"/>
    <dgm:cxn modelId="{DED6B6E7-3776-4D1E-BBB2-0749E1E59CDD}" type="presParOf" srcId="{0D72FFD2-A479-4A58-A9C8-809EA6DA3A3C}" destId="{C671C658-A0FF-4126-80C1-ECD93AF5C036}" srcOrd="2" destOrd="0" presId="urn:microsoft.com/office/officeart/2005/8/layout/orgChart1"/>
    <dgm:cxn modelId="{249BB79E-1689-4D3A-AB5A-DD1AD8B29F02}" type="presParOf" srcId="{49F84612-73A8-41E2-B0A0-B48F0EEB4E66}" destId="{573C9C2B-BA98-450F-8EC9-ED70932ED784}" srcOrd="8" destOrd="0" presId="urn:microsoft.com/office/officeart/2005/8/layout/orgChart1"/>
    <dgm:cxn modelId="{F193A62C-28E0-4900-8C7E-BCC58B54CB4E}" type="presParOf" srcId="{49F84612-73A8-41E2-B0A0-B48F0EEB4E66}" destId="{F2F8D5F3-3C0D-41F1-A3C3-07DF5EC5D54A}" srcOrd="9" destOrd="0" presId="urn:microsoft.com/office/officeart/2005/8/layout/orgChart1"/>
    <dgm:cxn modelId="{208D6E44-3CF7-4111-AB18-3339D92B2F4D}" type="presParOf" srcId="{F2F8D5F3-3C0D-41F1-A3C3-07DF5EC5D54A}" destId="{62BBA989-DA56-4B80-A0BD-3D20DD1FD6B1}" srcOrd="0" destOrd="0" presId="urn:microsoft.com/office/officeart/2005/8/layout/orgChart1"/>
    <dgm:cxn modelId="{5B71163B-92C3-4C32-BC7E-7D177B45DEA6}" type="presParOf" srcId="{62BBA989-DA56-4B80-A0BD-3D20DD1FD6B1}" destId="{A6C04651-4FF1-4CFA-8D82-16B07C6E02B2}" srcOrd="0" destOrd="0" presId="urn:microsoft.com/office/officeart/2005/8/layout/orgChart1"/>
    <dgm:cxn modelId="{FDDCE990-7F7B-411D-B6EC-312E69A4B6C9}" type="presParOf" srcId="{62BBA989-DA56-4B80-A0BD-3D20DD1FD6B1}" destId="{3B131D4F-689B-4586-8673-1C777B3FD856}" srcOrd="1" destOrd="0" presId="urn:microsoft.com/office/officeart/2005/8/layout/orgChart1"/>
    <dgm:cxn modelId="{3A33A19C-EF1E-4EEF-BBE3-88B4359D1E27}" type="presParOf" srcId="{F2F8D5F3-3C0D-41F1-A3C3-07DF5EC5D54A}" destId="{0A857B04-F55F-450E-B469-E5DDD44674C8}" srcOrd="1" destOrd="0" presId="urn:microsoft.com/office/officeart/2005/8/layout/orgChart1"/>
    <dgm:cxn modelId="{2444C224-EE5C-4704-9068-660A04E40586}" type="presParOf" srcId="{F2F8D5F3-3C0D-41F1-A3C3-07DF5EC5D54A}" destId="{353D8020-CA14-4FBA-85A4-D20E152CB51B}" srcOrd="2" destOrd="0" presId="urn:microsoft.com/office/officeart/2005/8/layout/orgChart1"/>
    <dgm:cxn modelId="{CE6E4339-709D-4DD8-8FEB-D006401E7737}" type="presParOf" srcId="{3588C2A8-8D8E-4A72-BC98-381CE4B15180}" destId="{2B5F5075-9513-4472-A66E-1B77A84E7F8A}" srcOrd="2" destOrd="0" presId="urn:microsoft.com/office/officeart/2005/8/layout/orgChart1"/>
    <dgm:cxn modelId="{CB8F33B9-DC88-4CE2-BC19-7AD196D6F1D9}" type="presParOf" srcId="{6B625EE5-5595-443A-A395-34D214404023}" destId="{9E517DD2-9539-4D41-B2F9-D22B4F931269}" srcOrd="2" destOrd="0" presId="urn:microsoft.com/office/officeart/2005/8/layout/orgChart1"/>
    <dgm:cxn modelId="{771D92DB-B239-4C66-9BB6-EE15A6B89200}" type="presParOf" srcId="{6B625EE5-5595-443A-A395-34D214404023}" destId="{25617677-40DB-48FB-BEA5-65572D87B79C}" srcOrd="3" destOrd="0" presId="urn:microsoft.com/office/officeart/2005/8/layout/orgChart1"/>
    <dgm:cxn modelId="{8F00271B-DD83-42CC-AB3E-78977964E50C}" type="presParOf" srcId="{25617677-40DB-48FB-BEA5-65572D87B79C}" destId="{1D0F6E1F-664B-4791-934B-7C06974CCD43}" srcOrd="0" destOrd="0" presId="urn:microsoft.com/office/officeart/2005/8/layout/orgChart1"/>
    <dgm:cxn modelId="{594179DD-34FF-4572-999A-9464875C92C7}" type="presParOf" srcId="{1D0F6E1F-664B-4791-934B-7C06974CCD43}" destId="{13D2D1DB-C536-4057-8F2D-117C6C315CA4}" srcOrd="0" destOrd="0" presId="urn:microsoft.com/office/officeart/2005/8/layout/orgChart1"/>
    <dgm:cxn modelId="{8269FFA4-F5CE-4498-9A70-FE9E1A499B25}" type="presParOf" srcId="{1D0F6E1F-664B-4791-934B-7C06974CCD43}" destId="{AF0C029C-0E1D-4E42-9A86-7B5EB96F8C50}" srcOrd="1" destOrd="0" presId="urn:microsoft.com/office/officeart/2005/8/layout/orgChart1"/>
    <dgm:cxn modelId="{58022A82-FB34-4BD4-A157-4354A3EFBEA7}" type="presParOf" srcId="{25617677-40DB-48FB-BEA5-65572D87B79C}" destId="{4BF92758-DA39-4658-988E-D77109A1E5BA}" srcOrd="1" destOrd="0" presId="urn:microsoft.com/office/officeart/2005/8/layout/orgChart1"/>
    <dgm:cxn modelId="{06565364-EF3D-41AB-A314-CD88BD362140}" type="presParOf" srcId="{4BF92758-DA39-4658-988E-D77109A1E5BA}" destId="{F8C46897-8550-4768-9762-17A26490A8E6}" srcOrd="0" destOrd="0" presId="urn:microsoft.com/office/officeart/2005/8/layout/orgChart1"/>
    <dgm:cxn modelId="{5A85D4AA-48AF-4E50-A235-68DAAFB5D566}" type="presParOf" srcId="{4BF92758-DA39-4658-988E-D77109A1E5BA}" destId="{DCDD2920-6C05-4DCE-BE06-222874E5C3A1}" srcOrd="1" destOrd="0" presId="urn:microsoft.com/office/officeart/2005/8/layout/orgChart1"/>
    <dgm:cxn modelId="{03E05128-A26E-4AD6-947D-F99D677825E9}" type="presParOf" srcId="{DCDD2920-6C05-4DCE-BE06-222874E5C3A1}" destId="{8F578AA0-F16D-4564-BD26-B488681F1F9F}" srcOrd="0" destOrd="0" presId="urn:microsoft.com/office/officeart/2005/8/layout/orgChart1"/>
    <dgm:cxn modelId="{F93C53C6-B000-4416-A408-0D0F893CC084}" type="presParOf" srcId="{8F578AA0-F16D-4564-BD26-B488681F1F9F}" destId="{89FFA5BA-9A70-4245-900B-BFE9A02B3B5A}" srcOrd="0" destOrd="0" presId="urn:microsoft.com/office/officeart/2005/8/layout/orgChart1"/>
    <dgm:cxn modelId="{C8E41DE2-502E-480A-897A-AF59E66F3324}" type="presParOf" srcId="{8F578AA0-F16D-4564-BD26-B488681F1F9F}" destId="{457D239B-1F94-489D-8988-FC5CCAEF5C0C}" srcOrd="1" destOrd="0" presId="urn:microsoft.com/office/officeart/2005/8/layout/orgChart1"/>
    <dgm:cxn modelId="{E7DFB3E5-F62B-49C0-853D-B8091DAFCE9B}" type="presParOf" srcId="{DCDD2920-6C05-4DCE-BE06-222874E5C3A1}" destId="{CF7FE3F5-88BB-435E-B691-6B2794953ACE}" srcOrd="1" destOrd="0" presId="urn:microsoft.com/office/officeart/2005/8/layout/orgChart1"/>
    <dgm:cxn modelId="{1A54CD59-F4A4-44EB-8494-8AEBD2468C6C}" type="presParOf" srcId="{DCDD2920-6C05-4DCE-BE06-222874E5C3A1}" destId="{315DD06A-B5F4-4B12-821F-6279D0DE4827}" srcOrd="2" destOrd="0" presId="urn:microsoft.com/office/officeart/2005/8/layout/orgChart1"/>
    <dgm:cxn modelId="{BA5D0FEA-D5D0-49F8-B331-FCD7C2AC70A8}" type="presParOf" srcId="{4BF92758-DA39-4658-988E-D77109A1E5BA}" destId="{ED81B97B-D015-4F87-919A-632A98B4E79D}" srcOrd="2" destOrd="0" presId="urn:microsoft.com/office/officeart/2005/8/layout/orgChart1"/>
    <dgm:cxn modelId="{52C4A3A0-C3F7-4681-B9C1-AA06753DE2B1}" type="presParOf" srcId="{4BF92758-DA39-4658-988E-D77109A1E5BA}" destId="{A81E9EF0-264B-49F9-9D2B-58ABFB1B582D}" srcOrd="3" destOrd="0" presId="urn:microsoft.com/office/officeart/2005/8/layout/orgChart1"/>
    <dgm:cxn modelId="{563CFB1F-467F-4E1F-B6F1-A83A50EBBBEE}" type="presParOf" srcId="{A81E9EF0-264B-49F9-9D2B-58ABFB1B582D}" destId="{23E75E13-4347-4659-B854-53CE0075EC0B}" srcOrd="0" destOrd="0" presId="urn:microsoft.com/office/officeart/2005/8/layout/orgChart1"/>
    <dgm:cxn modelId="{7422F567-DE20-496C-8DFB-B7F3B336D7A4}" type="presParOf" srcId="{23E75E13-4347-4659-B854-53CE0075EC0B}" destId="{BBE20530-79BA-49F9-BBED-1DA192C2DEE9}" srcOrd="0" destOrd="0" presId="urn:microsoft.com/office/officeart/2005/8/layout/orgChart1"/>
    <dgm:cxn modelId="{5E84BD87-9009-4908-99AC-D5AF7811C96D}" type="presParOf" srcId="{23E75E13-4347-4659-B854-53CE0075EC0B}" destId="{5F67476B-4531-4F11-8DBF-C51331AF0D0E}" srcOrd="1" destOrd="0" presId="urn:microsoft.com/office/officeart/2005/8/layout/orgChart1"/>
    <dgm:cxn modelId="{5DBFED75-06A0-4762-976F-00F45DEAD644}" type="presParOf" srcId="{A81E9EF0-264B-49F9-9D2B-58ABFB1B582D}" destId="{DEF33EDF-D753-43C7-820A-500774C90802}" srcOrd="1" destOrd="0" presId="urn:microsoft.com/office/officeart/2005/8/layout/orgChart1"/>
    <dgm:cxn modelId="{00F917C1-C63A-4403-BBE7-CB65F0858E6A}" type="presParOf" srcId="{A81E9EF0-264B-49F9-9D2B-58ABFB1B582D}" destId="{EC493C81-9CB8-442C-9B3A-70A8CB5D62A6}" srcOrd="2" destOrd="0" presId="urn:microsoft.com/office/officeart/2005/8/layout/orgChart1"/>
    <dgm:cxn modelId="{051B2277-618B-459A-A067-02606AEB6D4B}" type="presParOf" srcId="{4BF92758-DA39-4658-988E-D77109A1E5BA}" destId="{0C719082-6EA9-48DB-A18D-9EFFB414B37D}" srcOrd="4" destOrd="0" presId="urn:microsoft.com/office/officeart/2005/8/layout/orgChart1"/>
    <dgm:cxn modelId="{AC97A2E9-F3F0-4B94-80D5-B354DCAF094A}" type="presParOf" srcId="{4BF92758-DA39-4658-988E-D77109A1E5BA}" destId="{9C05EA72-F4F4-47A1-A702-84677692342B}" srcOrd="5" destOrd="0" presId="urn:microsoft.com/office/officeart/2005/8/layout/orgChart1"/>
    <dgm:cxn modelId="{DF0F6CF9-922B-42DE-A0BA-E1C1DD271326}" type="presParOf" srcId="{9C05EA72-F4F4-47A1-A702-84677692342B}" destId="{D2743071-8D51-48C8-9764-98FE488E7AB1}" srcOrd="0" destOrd="0" presId="urn:microsoft.com/office/officeart/2005/8/layout/orgChart1"/>
    <dgm:cxn modelId="{EA2B4547-A603-4830-975C-5A230DC74EC8}" type="presParOf" srcId="{D2743071-8D51-48C8-9764-98FE488E7AB1}" destId="{33309180-CA8B-41BC-A558-2FDB9C2B5EF2}" srcOrd="0" destOrd="0" presId="urn:microsoft.com/office/officeart/2005/8/layout/orgChart1"/>
    <dgm:cxn modelId="{9F4D4E83-7F11-4643-BCDB-694BB45B9771}" type="presParOf" srcId="{D2743071-8D51-48C8-9764-98FE488E7AB1}" destId="{1531E2D4-321E-474F-8896-D7B172E357EE}" srcOrd="1" destOrd="0" presId="urn:microsoft.com/office/officeart/2005/8/layout/orgChart1"/>
    <dgm:cxn modelId="{45D9FDB4-B204-4261-8A1B-8E862846FD93}" type="presParOf" srcId="{9C05EA72-F4F4-47A1-A702-84677692342B}" destId="{29FE1F7A-78F7-4BF9-8EBC-B584AA75C56D}" srcOrd="1" destOrd="0" presId="urn:microsoft.com/office/officeart/2005/8/layout/orgChart1"/>
    <dgm:cxn modelId="{D2B21FD7-C267-4AB3-9117-320A5C8EE9D3}" type="presParOf" srcId="{9C05EA72-F4F4-47A1-A702-84677692342B}" destId="{503762FD-4FAF-4130-BBD6-95D3929DB911}" srcOrd="2" destOrd="0" presId="urn:microsoft.com/office/officeart/2005/8/layout/orgChart1"/>
    <dgm:cxn modelId="{FE44AA2B-534C-46F4-9159-9AB876CEB244}" type="presParOf" srcId="{4BF92758-DA39-4658-988E-D77109A1E5BA}" destId="{FB139FF7-468C-44C1-B063-E4ACD29244CD}" srcOrd="6" destOrd="0" presId="urn:microsoft.com/office/officeart/2005/8/layout/orgChart1"/>
    <dgm:cxn modelId="{6BFAC0C3-9E98-419F-82F7-2871B88596F5}" type="presParOf" srcId="{4BF92758-DA39-4658-988E-D77109A1E5BA}" destId="{138B851C-A63A-4F1D-884E-7CFAEAD50163}" srcOrd="7" destOrd="0" presId="urn:microsoft.com/office/officeart/2005/8/layout/orgChart1"/>
    <dgm:cxn modelId="{FC1E9368-5F08-4A66-85DD-90CA4F5BB79A}" type="presParOf" srcId="{138B851C-A63A-4F1D-884E-7CFAEAD50163}" destId="{9AB5C1AF-420B-4853-9DBC-19F1D845F71D}" srcOrd="0" destOrd="0" presId="urn:microsoft.com/office/officeart/2005/8/layout/orgChart1"/>
    <dgm:cxn modelId="{F3AEE59D-FFE7-4F35-83B2-D30659B8611F}" type="presParOf" srcId="{9AB5C1AF-420B-4853-9DBC-19F1D845F71D}" destId="{CA9E9E0D-CC6A-4D7A-89D2-023D0CB0B4F2}" srcOrd="0" destOrd="0" presId="urn:microsoft.com/office/officeart/2005/8/layout/orgChart1"/>
    <dgm:cxn modelId="{00628A83-D9DB-406D-9EEA-99ADFC3A0B68}" type="presParOf" srcId="{9AB5C1AF-420B-4853-9DBC-19F1D845F71D}" destId="{3FFD0A7D-CF38-4C3E-B829-F64B10D0544D}" srcOrd="1" destOrd="0" presId="urn:microsoft.com/office/officeart/2005/8/layout/orgChart1"/>
    <dgm:cxn modelId="{45F49973-6C6F-484D-916E-0FA5E53FFFBC}" type="presParOf" srcId="{138B851C-A63A-4F1D-884E-7CFAEAD50163}" destId="{F69A933F-6CC6-47AF-BB88-8FED9A70E19F}" srcOrd="1" destOrd="0" presId="urn:microsoft.com/office/officeart/2005/8/layout/orgChart1"/>
    <dgm:cxn modelId="{25F09CBB-8A87-432B-8520-A09312258515}" type="presParOf" srcId="{138B851C-A63A-4F1D-884E-7CFAEAD50163}" destId="{65413618-A28D-4E97-96F7-A13C36B39AA9}" srcOrd="2" destOrd="0" presId="urn:microsoft.com/office/officeart/2005/8/layout/orgChart1"/>
    <dgm:cxn modelId="{FA141ED5-43BC-4388-B01D-1698AD751C33}" type="presParOf" srcId="{4BF92758-DA39-4658-988E-D77109A1E5BA}" destId="{10EC9454-225D-4C76-BE2C-1F307A7A38C7}" srcOrd="8" destOrd="0" presId="urn:microsoft.com/office/officeart/2005/8/layout/orgChart1"/>
    <dgm:cxn modelId="{5FE297CB-A715-4634-BC54-8B905A3CEA34}" type="presParOf" srcId="{4BF92758-DA39-4658-988E-D77109A1E5BA}" destId="{3FA7019C-CDA7-4AEA-B49D-6E845E7A2FF3}" srcOrd="9" destOrd="0" presId="urn:microsoft.com/office/officeart/2005/8/layout/orgChart1"/>
    <dgm:cxn modelId="{CA9CF064-37E3-4938-80AF-9E01567DE84A}" type="presParOf" srcId="{3FA7019C-CDA7-4AEA-B49D-6E845E7A2FF3}" destId="{C4BCE30B-C4CB-4514-99D9-36BEAA7C51CA}" srcOrd="0" destOrd="0" presId="urn:microsoft.com/office/officeart/2005/8/layout/orgChart1"/>
    <dgm:cxn modelId="{30C2AADE-09F2-40D7-8B51-9BCEBD750BD5}" type="presParOf" srcId="{C4BCE30B-C4CB-4514-99D9-36BEAA7C51CA}" destId="{FA09D0FD-753A-412E-A6D5-AEA5C81DB916}" srcOrd="0" destOrd="0" presId="urn:microsoft.com/office/officeart/2005/8/layout/orgChart1"/>
    <dgm:cxn modelId="{8200C0EC-57DC-43D4-9CFC-1A000FCF8F58}" type="presParOf" srcId="{C4BCE30B-C4CB-4514-99D9-36BEAA7C51CA}" destId="{DF53C5D5-DECB-4C95-A654-82B861B5836E}" srcOrd="1" destOrd="0" presId="urn:microsoft.com/office/officeart/2005/8/layout/orgChart1"/>
    <dgm:cxn modelId="{5DE4A3A1-70C3-4FE5-AFDF-134372618395}" type="presParOf" srcId="{3FA7019C-CDA7-4AEA-B49D-6E845E7A2FF3}" destId="{C2514D79-F241-46FC-8C59-012DD91CBB0E}" srcOrd="1" destOrd="0" presId="urn:microsoft.com/office/officeart/2005/8/layout/orgChart1"/>
    <dgm:cxn modelId="{B31274AC-93FB-4D36-9D88-EFC7C4238080}" type="presParOf" srcId="{3FA7019C-CDA7-4AEA-B49D-6E845E7A2FF3}" destId="{AB6198C0-6B41-47C7-88AB-6438EC85331A}" srcOrd="2" destOrd="0" presId="urn:microsoft.com/office/officeart/2005/8/layout/orgChart1"/>
    <dgm:cxn modelId="{9ED3A861-8523-447F-B415-5EAA342D00B4}" type="presParOf" srcId="{4BF92758-DA39-4658-988E-D77109A1E5BA}" destId="{E25A2DF2-2EC0-470B-885C-A927EC7CE5C8}" srcOrd="10" destOrd="0" presId="urn:microsoft.com/office/officeart/2005/8/layout/orgChart1"/>
    <dgm:cxn modelId="{995E3F86-FF24-43CA-A0D9-FF6DA10CC08D}" type="presParOf" srcId="{4BF92758-DA39-4658-988E-D77109A1E5BA}" destId="{272855EE-6C66-46B6-8840-880807ABE66C}" srcOrd="11" destOrd="0" presId="urn:microsoft.com/office/officeart/2005/8/layout/orgChart1"/>
    <dgm:cxn modelId="{E03F8CF3-C694-44D4-97E2-25CBFD641643}" type="presParOf" srcId="{272855EE-6C66-46B6-8840-880807ABE66C}" destId="{E8EB5D7E-C7CF-4EA0-A6DE-710EC25D1AEF}" srcOrd="0" destOrd="0" presId="urn:microsoft.com/office/officeart/2005/8/layout/orgChart1"/>
    <dgm:cxn modelId="{7983A755-2577-47CF-8CCD-569D179F24DF}" type="presParOf" srcId="{E8EB5D7E-C7CF-4EA0-A6DE-710EC25D1AEF}" destId="{73D1D120-FE4C-481F-94AA-2B6447EF2655}" srcOrd="0" destOrd="0" presId="urn:microsoft.com/office/officeart/2005/8/layout/orgChart1"/>
    <dgm:cxn modelId="{A75C9575-2E9A-4BD0-8784-41D202AEABBD}" type="presParOf" srcId="{E8EB5D7E-C7CF-4EA0-A6DE-710EC25D1AEF}" destId="{D0A82B89-25C1-43B9-84F2-F18885DE9E29}" srcOrd="1" destOrd="0" presId="urn:microsoft.com/office/officeart/2005/8/layout/orgChart1"/>
    <dgm:cxn modelId="{ED5D2E4D-6677-4A07-B74D-265303763CCC}" type="presParOf" srcId="{272855EE-6C66-46B6-8840-880807ABE66C}" destId="{64696322-45CD-4FE9-BDF6-CCE0AD41F29F}" srcOrd="1" destOrd="0" presId="urn:microsoft.com/office/officeart/2005/8/layout/orgChart1"/>
    <dgm:cxn modelId="{2C592B58-1ADE-437B-96FD-152008E34B27}" type="presParOf" srcId="{272855EE-6C66-46B6-8840-880807ABE66C}" destId="{C1A21FA9-ACC6-4A2E-B3E8-1F3B4C5C72AC}" srcOrd="2" destOrd="0" presId="urn:microsoft.com/office/officeart/2005/8/layout/orgChart1"/>
    <dgm:cxn modelId="{6BB95E55-9C1B-4CD2-93BB-5C8DAA1AC5F0}" type="presParOf" srcId="{4BF92758-DA39-4658-988E-D77109A1E5BA}" destId="{1ECBC486-E4B3-4712-B353-C90AEB0E890E}" srcOrd="12" destOrd="0" presId="urn:microsoft.com/office/officeart/2005/8/layout/orgChart1"/>
    <dgm:cxn modelId="{1E491B87-1933-4100-BBFA-013BF37EA99C}" type="presParOf" srcId="{4BF92758-DA39-4658-988E-D77109A1E5BA}" destId="{88651149-BCF3-4D73-AADF-B43328DF5263}" srcOrd="13" destOrd="0" presId="urn:microsoft.com/office/officeart/2005/8/layout/orgChart1"/>
    <dgm:cxn modelId="{54F9D894-8D66-4329-8A36-780CFC39A776}" type="presParOf" srcId="{88651149-BCF3-4D73-AADF-B43328DF5263}" destId="{82FB61BD-3F40-4297-A601-C3174C1AE4F1}" srcOrd="0" destOrd="0" presId="urn:microsoft.com/office/officeart/2005/8/layout/orgChart1"/>
    <dgm:cxn modelId="{95FCAD33-4B17-42E8-97D9-2DB6CDC3B0D0}" type="presParOf" srcId="{82FB61BD-3F40-4297-A601-C3174C1AE4F1}" destId="{E86B1F2E-E3CF-4EC9-8C0D-D82AEEAB50AD}" srcOrd="0" destOrd="0" presId="urn:microsoft.com/office/officeart/2005/8/layout/orgChart1"/>
    <dgm:cxn modelId="{2B041CD4-1E79-49C8-A738-47D9F4536998}" type="presParOf" srcId="{82FB61BD-3F40-4297-A601-C3174C1AE4F1}" destId="{2E63969C-E342-4BA2-8BCB-0631DC84F5F1}" srcOrd="1" destOrd="0" presId="urn:microsoft.com/office/officeart/2005/8/layout/orgChart1"/>
    <dgm:cxn modelId="{3343E026-0924-4765-BF16-145E9BAC90C6}" type="presParOf" srcId="{88651149-BCF3-4D73-AADF-B43328DF5263}" destId="{B2BD4B5D-85AD-42E0-B982-BDD713C874E5}" srcOrd="1" destOrd="0" presId="urn:microsoft.com/office/officeart/2005/8/layout/orgChart1"/>
    <dgm:cxn modelId="{5503FD96-BD58-48FD-8D37-97B652797FFD}" type="presParOf" srcId="{88651149-BCF3-4D73-AADF-B43328DF5263}" destId="{4DD645C3-C428-4267-B3DC-FD199B0D1143}" srcOrd="2" destOrd="0" presId="urn:microsoft.com/office/officeart/2005/8/layout/orgChart1"/>
    <dgm:cxn modelId="{9A6B71BA-8299-4ED7-AEEC-A3453995FF90}" type="presParOf" srcId="{25617677-40DB-48FB-BEA5-65572D87B79C}" destId="{1F0F2977-2BF2-4B60-8806-E767BE32DD6C}" srcOrd="2" destOrd="0" presId="urn:microsoft.com/office/officeart/2005/8/layout/orgChart1"/>
    <dgm:cxn modelId="{8F5A3076-54BD-4D4B-A05F-DB9D12CA2849}" type="presParOf" srcId="{6B625EE5-5595-443A-A395-34D214404023}" destId="{8D091E28-22C5-4868-AEF6-27AFE4F6DC38}" srcOrd="4" destOrd="0" presId="urn:microsoft.com/office/officeart/2005/8/layout/orgChart1"/>
    <dgm:cxn modelId="{29704E31-9BB9-4862-B2CE-FC1A423C3F0C}" type="presParOf" srcId="{6B625EE5-5595-443A-A395-34D214404023}" destId="{2FB80980-3376-410D-8EBF-50643323B047}" srcOrd="5" destOrd="0" presId="urn:microsoft.com/office/officeart/2005/8/layout/orgChart1"/>
    <dgm:cxn modelId="{90AE0D7C-AD50-4ACF-8EFA-FFB75C09DB1F}" type="presParOf" srcId="{2FB80980-3376-410D-8EBF-50643323B047}" destId="{A31E7F79-7753-4B6F-82E7-D7A6A38A1FED}" srcOrd="0" destOrd="0" presId="urn:microsoft.com/office/officeart/2005/8/layout/orgChart1"/>
    <dgm:cxn modelId="{9B69933C-AB7E-45C8-9947-B07BD4C11DCE}" type="presParOf" srcId="{A31E7F79-7753-4B6F-82E7-D7A6A38A1FED}" destId="{FE189AA3-B770-40AE-A51B-CD84579252B2}" srcOrd="0" destOrd="0" presId="urn:microsoft.com/office/officeart/2005/8/layout/orgChart1"/>
    <dgm:cxn modelId="{800679A1-8278-4BB4-8A53-4CB89FE89C67}" type="presParOf" srcId="{A31E7F79-7753-4B6F-82E7-D7A6A38A1FED}" destId="{38EBF6F7-CA4A-47EF-8726-4DBDF7E6B0C3}" srcOrd="1" destOrd="0" presId="urn:microsoft.com/office/officeart/2005/8/layout/orgChart1"/>
    <dgm:cxn modelId="{4B9B65C8-7A29-4AF1-B80B-5665D2B778D6}" type="presParOf" srcId="{2FB80980-3376-410D-8EBF-50643323B047}" destId="{11E4ED01-4AB2-4BB1-81BC-5ED2B16168B3}" srcOrd="1" destOrd="0" presId="urn:microsoft.com/office/officeart/2005/8/layout/orgChart1"/>
    <dgm:cxn modelId="{E47E9476-38C4-42F3-B024-F56EE91AEE3B}" type="presParOf" srcId="{11E4ED01-4AB2-4BB1-81BC-5ED2B16168B3}" destId="{167C577D-B757-4763-A70A-763AB2DDCAFC}" srcOrd="0" destOrd="0" presId="urn:microsoft.com/office/officeart/2005/8/layout/orgChart1"/>
    <dgm:cxn modelId="{04B42262-44BB-4AD5-B4D9-80BF2D802516}" type="presParOf" srcId="{11E4ED01-4AB2-4BB1-81BC-5ED2B16168B3}" destId="{77F0C8BA-2550-4E11-9BC5-3BEA653E6D96}" srcOrd="1" destOrd="0" presId="urn:microsoft.com/office/officeart/2005/8/layout/orgChart1"/>
    <dgm:cxn modelId="{62E316FC-61E2-4C4E-A6C0-C55FD70D30E2}" type="presParOf" srcId="{77F0C8BA-2550-4E11-9BC5-3BEA653E6D96}" destId="{AE577C82-1EE6-4C05-B26E-C14CB0AA6732}" srcOrd="0" destOrd="0" presId="urn:microsoft.com/office/officeart/2005/8/layout/orgChart1"/>
    <dgm:cxn modelId="{00CDB2B9-E17C-4CED-B9BA-F7DFA6382FDC}" type="presParOf" srcId="{AE577C82-1EE6-4C05-B26E-C14CB0AA6732}" destId="{8C33F879-649F-497F-AEE8-E1BE1C86818D}" srcOrd="0" destOrd="0" presId="urn:microsoft.com/office/officeart/2005/8/layout/orgChart1"/>
    <dgm:cxn modelId="{CB082201-F9DB-4698-90EF-27D32350B67B}" type="presParOf" srcId="{AE577C82-1EE6-4C05-B26E-C14CB0AA6732}" destId="{9459FE45-809E-4753-8A05-0F37AFDB0DEE}" srcOrd="1" destOrd="0" presId="urn:microsoft.com/office/officeart/2005/8/layout/orgChart1"/>
    <dgm:cxn modelId="{E2341AAC-0398-4B44-8053-02014B482FBC}" type="presParOf" srcId="{77F0C8BA-2550-4E11-9BC5-3BEA653E6D96}" destId="{85FBAD28-B12A-49CA-8451-05AF759853A8}" srcOrd="1" destOrd="0" presId="urn:microsoft.com/office/officeart/2005/8/layout/orgChart1"/>
    <dgm:cxn modelId="{84175CBA-7AA9-4D5B-A0F5-8C574C1B7794}" type="presParOf" srcId="{77F0C8BA-2550-4E11-9BC5-3BEA653E6D96}" destId="{D2F92613-8534-4701-AB6E-1641DEE96EA5}" srcOrd="2" destOrd="0" presId="urn:microsoft.com/office/officeart/2005/8/layout/orgChart1"/>
    <dgm:cxn modelId="{C96BD032-6411-444C-B059-C8DD87EC3672}" type="presParOf" srcId="{11E4ED01-4AB2-4BB1-81BC-5ED2B16168B3}" destId="{E238273C-DA9A-4506-88B8-79E18E9949AC}" srcOrd="2" destOrd="0" presId="urn:microsoft.com/office/officeart/2005/8/layout/orgChart1"/>
    <dgm:cxn modelId="{187E45D0-6E5A-4D19-90A2-3DD30F64F0B3}" type="presParOf" srcId="{11E4ED01-4AB2-4BB1-81BC-5ED2B16168B3}" destId="{ACE3D074-3704-4265-ADC0-301059E7CD5F}" srcOrd="3" destOrd="0" presId="urn:microsoft.com/office/officeart/2005/8/layout/orgChart1"/>
    <dgm:cxn modelId="{C8D1E295-3591-4E7F-95D9-C5B37149B761}" type="presParOf" srcId="{ACE3D074-3704-4265-ADC0-301059E7CD5F}" destId="{EFB06C86-B9FD-4F70-A1FF-884DD2395840}" srcOrd="0" destOrd="0" presId="urn:microsoft.com/office/officeart/2005/8/layout/orgChart1"/>
    <dgm:cxn modelId="{134B3340-D70D-4823-9C93-0C0865162418}" type="presParOf" srcId="{EFB06C86-B9FD-4F70-A1FF-884DD2395840}" destId="{B03A4227-3278-4E58-8A56-40BAA74311AD}" srcOrd="0" destOrd="0" presId="urn:microsoft.com/office/officeart/2005/8/layout/orgChart1"/>
    <dgm:cxn modelId="{78220CD6-3E51-41D6-AD94-186A2AE46F2C}" type="presParOf" srcId="{EFB06C86-B9FD-4F70-A1FF-884DD2395840}" destId="{EFEA1E99-B7ED-4860-8986-09BAA43251FE}" srcOrd="1" destOrd="0" presId="urn:microsoft.com/office/officeart/2005/8/layout/orgChart1"/>
    <dgm:cxn modelId="{71F21923-CC0D-4363-A1B7-31CBC4EE29D1}" type="presParOf" srcId="{ACE3D074-3704-4265-ADC0-301059E7CD5F}" destId="{2D6E6AB3-913A-451F-8726-3242EB9BDD84}" srcOrd="1" destOrd="0" presId="urn:microsoft.com/office/officeart/2005/8/layout/orgChart1"/>
    <dgm:cxn modelId="{020C2119-D925-46CD-8665-D2661EBC5CE7}" type="presParOf" srcId="{ACE3D074-3704-4265-ADC0-301059E7CD5F}" destId="{4B43B00A-999E-48DA-AB5B-28603B6FEA35}" srcOrd="2" destOrd="0" presId="urn:microsoft.com/office/officeart/2005/8/layout/orgChart1"/>
    <dgm:cxn modelId="{9D4C377B-0814-4BEA-81D4-16100D3C398D}" type="presParOf" srcId="{11E4ED01-4AB2-4BB1-81BC-5ED2B16168B3}" destId="{ECC52452-D388-460B-AC2B-99034D0B8740}" srcOrd="4" destOrd="0" presId="urn:microsoft.com/office/officeart/2005/8/layout/orgChart1"/>
    <dgm:cxn modelId="{6530C88F-5352-47D3-ABB9-0A5F68120858}" type="presParOf" srcId="{11E4ED01-4AB2-4BB1-81BC-5ED2B16168B3}" destId="{E4B0E108-2E16-41C2-9EA6-6038DF26DB5F}" srcOrd="5" destOrd="0" presId="urn:microsoft.com/office/officeart/2005/8/layout/orgChart1"/>
    <dgm:cxn modelId="{AB2A9A19-8A53-40FB-BFDB-C56D111CBEBC}" type="presParOf" srcId="{E4B0E108-2E16-41C2-9EA6-6038DF26DB5F}" destId="{B2C671A3-C68A-420E-B8CC-B6103E5F6ECD}" srcOrd="0" destOrd="0" presId="urn:microsoft.com/office/officeart/2005/8/layout/orgChart1"/>
    <dgm:cxn modelId="{D954380D-53CD-4691-AE85-3813BA14E91C}" type="presParOf" srcId="{B2C671A3-C68A-420E-B8CC-B6103E5F6ECD}" destId="{5DFEFBEA-1A13-4F34-B375-2B3837D8C2B6}" srcOrd="0" destOrd="0" presId="urn:microsoft.com/office/officeart/2005/8/layout/orgChart1"/>
    <dgm:cxn modelId="{276EDEFE-6C84-4332-8EA3-412560A16A87}" type="presParOf" srcId="{B2C671A3-C68A-420E-B8CC-B6103E5F6ECD}" destId="{72A2A67E-EE94-4E6C-A30A-E2C6AF6511B3}" srcOrd="1" destOrd="0" presId="urn:microsoft.com/office/officeart/2005/8/layout/orgChart1"/>
    <dgm:cxn modelId="{98A9865B-3D06-4551-BCEE-686B692A61E3}" type="presParOf" srcId="{E4B0E108-2E16-41C2-9EA6-6038DF26DB5F}" destId="{D3CA6882-F439-431A-8D34-DCA1AE439595}" srcOrd="1" destOrd="0" presId="urn:microsoft.com/office/officeart/2005/8/layout/orgChart1"/>
    <dgm:cxn modelId="{C035FDDD-619D-4E44-BC96-701029F3A20F}" type="presParOf" srcId="{E4B0E108-2E16-41C2-9EA6-6038DF26DB5F}" destId="{66598F59-A45F-4957-ABCA-C3EAE93FF2E5}" srcOrd="2" destOrd="0" presId="urn:microsoft.com/office/officeart/2005/8/layout/orgChart1"/>
    <dgm:cxn modelId="{8348B04E-6C35-4E1B-A81D-C74E5B48E0FD}" type="presParOf" srcId="{11E4ED01-4AB2-4BB1-81BC-5ED2B16168B3}" destId="{B24CF945-F294-4598-B078-E342B929FC93}" srcOrd="6" destOrd="0" presId="urn:microsoft.com/office/officeart/2005/8/layout/orgChart1"/>
    <dgm:cxn modelId="{283A5B4B-48AD-4727-8C60-56937AC62796}" type="presParOf" srcId="{11E4ED01-4AB2-4BB1-81BC-5ED2B16168B3}" destId="{53D0C21C-7F62-4AB6-B3BF-062344C40CC5}" srcOrd="7" destOrd="0" presId="urn:microsoft.com/office/officeart/2005/8/layout/orgChart1"/>
    <dgm:cxn modelId="{14445F75-0DEE-4DE9-B921-C4E101E993B9}" type="presParOf" srcId="{53D0C21C-7F62-4AB6-B3BF-062344C40CC5}" destId="{FA0500CF-B311-4A7D-84EB-DAA114C2AD0A}" srcOrd="0" destOrd="0" presId="urn:microsoft.com/office/officeart/2005/8/layout/orgChart1"/>
    <dgm:cxn modelId="{A39739F2-1A08-4346-81CF-CBCD6A77F8E1}" type="presParOf" srcId="{FA0500CF-B311-4A7D-84EB-DAA114C2AD0A}" destId="{823760F3-FE10-4881-8330-C3567541A15A}" srcOrd="0" destOrd="0" presId="urn:microsoft.com/office/officeart/2005/8/layout/orgChart1"/>
    <dgm:cxn modelId="{0D890D4A-330D-45FC-903F-D9FBFABD923C}" type="presParOf" srcId="{FA0500CF-B311-4A7D-84EB-DAA114C2AD0A}" destId="{F46156AA-BB36-4B16-9285-F2CB68F870EC}" srcOrd="1" destOrd="0" presId="urn:microsoft.com/office/officeart/2005/8/layout/orgChart1"/>
    <dgm:cxn modelId="{441CC681-D37A-498E-AEE8-E504FA69ED87}" type="presParOf" srcId="{53D0C21C-7F62-4AB6-B3BF-062344C40CC5}" destId="{F0CF568D-2EFA-43CF-BCC5-F2F7FA684391}" srcOrd="1" destOrd="0" presId="urn:microsoft.com/office/officeart/2005/8/layout/orgChart1"/>
    <dgm:cxn modelId="{F3301B5D-8AB1-4DFE-97E4-156E3EA04090}" type="presParOf" srcId="{53D0C21C-7F62-4AB6-B3BF-062344C40CC5}" destId="{8E49F84B-90AD-4CAC-B8D9-EFF794813AF2}" srcOrd="2" destOrd="0" presId="urn:microsoft.com/office/officeart/2005/8/layout/orgChart1"/>
    <dgm:cxn modelId="{05647018-978F-4140-9211-73D39C50682C}" type="presParOf" srcId="{11E4ED01-4AB2-4BB1-81BC-5ED2B16168B3}" destId="{987208D7-1603-4A90-8E98-E0944373D0ED}" srcOrd="8" destOrd="0" presId="urn:microsoft.com/office/officeart/2005/8/layout/orgChart1"/>
    <dgm:cxn modelId="{2159C302-5B2F-4E4E-B57E-848C81C3BE6B}" type="presParOf" srcId="{11E4ED01-4AB2-4BB1-81BC-5ED2B16168B3}" destId="{9C216C45-220E-47B9-89B7-3211C54431C0}" srcOrd="9" destOrd="0" presId="urn:microsoft.com/office/officeart/2005/8/layout/orgChart1"/>
    <dgm:cxn modelId="{A72287BF-01C6-4C7D-8322-9461481693F7}" type="presParOf" srcId="{9C216C45-220E-47B9-89B7-3211C54431C0}" destId="{37B766C3-6946-4A8C-9113-CBCDDDFF481D}" srcOrd="0" destOrd="0" presId="urn:microsoft.com/office/officeart/2005/8/layout/orgChart1"/>
    <dgm:cxn modelId="{CB105B8F-27A7-427A-9F95-6E1F817A22B3}" type="presParOf" srcId="{37B766C3-6946-4A8C-9113-CBCDDDFF481D}" destId="{2313DAFD-7874-4243-B78B-00CCD0041899}" srcOrd="0" destOrd="0" presId="urn:microsoft.com/office/officeart/2005/8/layout/orgChart1"/>
    <dgm:cxn modelId="{51DE34ED-9FFC-4EBE-8705-FF55CF56F9F0}" type="presParOf" srcId="{37B766C3-6946-4A8C-9113-CBCDDDFF481D}" destId="{81F68A56-FD8E-405F-9A47-27C2D60A2E25}" srcOrd="1" destOrd="0" presId="urn:microsoft.com/office/officeart/2005/8/layout/orgChart1"/>
    <dgm:cxn modelId="{43B71CE3-65A6-4526-BEDE-A5BEB8A2071B}" type="presParOf" srcId="{9C216C45-220E-47B9-89B7-3211C54431C0}" destId="{F06A8A85-AC63-4FD6-B2FA-A0DAA7A8C474}" srcOrd="1" destOrd="0" presId="urn:microsoft.com/office/officeart/2005/8/layout/orgChart1"/>
    <dgm:cxn modelId="{4FCAA96D-742D-4E85-A494-A447D206BE7C}" type="presParOf" srcId="{9C216C45-220E-47B9-89B7-3211C54431C0}" destId="{3D5E36A2-9CB5-4AE6-AE91-96DAC0CF1FB4}" srcOrd="2" destOrd="0" presId="urn:microsoft.com/office/officeart/2005/8/layout/orgChart1"/>
    <dgm:cxn modelId="{C69D4CCE-8CB5-4E84-931C-47BFB040E836}" type="presParOf" srcId="{11E4ED01-4AB2-4BB1-81BC-5ED2B16168B3}" destId="{47A78228-6B41-42E8-989E-1B2A66674B97}" srcOrd="10" destOrd="0" presId="urn:microsoft.com/office/officeart/2005/8/layout/orgChart1"/>
    <dgm:cxn modelId="{7FCBD3F1-CBF3-40B9-BDB9-5738296C042B}" type="presParOf" srcId="{11E4ED01-4AB2-4BB1-81BC-5ED2B16168B3}" destId="{F53B9EF8-CE0D-4DCE-B874-9BF47D7EFC15}" srcOrd="11" destOrd="0" presId="urn:microsoft.com/office/officeart/2005/8/layout/orgChart1"/>
    <dgm:cxn modelId="{8C3C2BAE-A32A-444F-88AF-4624AAFE3369}" type="presParOf" srcId="{F53B9EF8-CE0D-4DCE-B874-9BF47D7EFC15}" destId="{4EA75899-054B-47E6-A514-32426825C57F}" srcOrd="0" destOrd="0" presId="urn:microsoft.com/office/officeart/2005/8/layout/orgChart1"/>
    <dgm:cxn modelId="{D97FD308-E708-4976-95B3-A788258231F2}" type="presParOf" srcId="{4EA75899-054B-47E6-A514-32426825C57F}" destId="{B662B629-2A74-4E54-BB51-58DAB3081F2B}" srcOrd="0" destOrd="0" presId="urn:microsoft.com/office/officeart/2005/8/layout/orgChart1"/>
    <dgm:cxn modelId="{E41626A2-B419-4A70-B00A-5616B349FB8F}" type="presParOf" srcId="{4EA75899-054B-47E6-A514-32426825C57F}" destId="{A762633A-8697-4B9D-AA00-2E6D568B9E53}" srcOrd="1" destOrd="0" presId="urn:microsoft.com/office/officeart/2005/8/layout/orgChart1"/>
    <dgm:cxn modelId="{B93BA5F1-A954-467B-BEC8-7CA5F3CE85E9}" type="presParOf" srcId="{F53B9EF8-CE0D-4DCE-B874-9BF47D7EFC15}" destId="{F5907A77-4885-48D2-90A3-A7498EE7D384}" srcOrd="1" destOrd="0" presId="urn:microsoft.com/office/officeart/2005/8/layout/orgChart1"/>
    <dgm:cxn modelId="{740E5672-5489-49DA-B9F3-1D415C170250}" type="presParOf" srcId="{F53B9EF8-CE0D-4DCE-B874-9BF47D7EFC15}" destId="{47525F40-067A-46CC-BA52-7DCCFF717F56}" srcOrd="2" destOrd="0" presId="urn:microsoft.com/office/officeart/2005/8/layout/orgChart1"/>
    <dgm:cxn modelId="{79BD03E7-615C-4599-8D2B-69D059234C61}" type="presParOf" srcId="{11E4ED01-4AB2-4BB1-81BC-5ED2B16168B3}" destId="{C68C4F35-5AB9-4D07-ADDA-4ADA420C6B87}" srcOrd="12" destOrd="0" presId="urn:microsoft.com/office/officeart/2005/8/layout/orgChart1"/>
    <dgm:cxn modelId="{7EC345B2-AD92-4055-9338-77A0EC0205CE}" type="presParOf" srcId="{11E4ED01-4AB2-4BB1-81BC-5ED2B16168B3}" destId="{E38CEE71-1BD5-4F8A-8D41-7309C9D79408}" srcOrd="13" destOrd="0" presId="urn:microsoft.com/office/officeart/2005/8/layout/orgChart1"/>
    <dgm:cxn modelId="{B236B7A6-B799-4978-8C5C-E117BDEC72FA}" type="presParOf" srcId="{E38CEE71-1BD5-4F8A-8D41-7309C9D79408}" destId="{EDFD55C0-8689-4721-ADD8-10E2BC553B36}" srcOrd="0" destOrd="0" presId="urn:microsoft.com/office/officeart/2005/8/layout/orgChart1"/>
    <dgm:cxn modelId="{B6E11A55-B470-4044-A05B-E9B42F911885}" type="presParOf" srcId="{EDFD55C0-8689-4721-ADD8-10E2BC553B36}" destId="{2F6610FF-69EB-49A6-905A-BAE84C25BFF2}" srcOrd="0" destOrd="0" presId="urn:microsoft.com/office/officeart/2005/8/layout/orgChart1"/>
    <dgm:cxn modelId="{83361CB2-F61C-454C-A7B6-3DFA6D783BF6}" type="presParOf" srcId="{EDFD55C0-8689-4721-ADD8-10E2BC553B36}" destId="{C629915C-A82B-4E37-9E4B-424036259CEC}" srcOrd="1" destOrd="0" presId="urn:microsoft.com/office/officeart/2005/8/layout/orgChart1"/>
    <dgm:cxn modelId="{F2A2CFBE-6F92-4DDE-9F4D-DDDA254CA7B6}" type="presParOf" srcId="{E38CEE71-1BD5-4F8A-8D41-7309C9D79408}" destId="{3CBFE637-F58B-4946-BF4D-51E760B120D1}" srcOrd="1" destOrd="0" presId="urn:microsoft.com/office/officeart/2005/8/layout/orgChart1"/>
    <dgm:cxn modelId="{C825A6E8-2D39-4715-A708-2BC8D5E048E7}" type="presParOf" srcId="{E38CEE71-1BD5-4F8A-8D41-7309C9D79408}" destId="{B560B029-6B1C-4925-80D2-3D95B8083EC0}" srcOrd="2" destOrd="0" presId="urn:microsoft.com/office/officeart/2005/8/layout/orgChart1"/>
    <dgm:cxn modelId="{E33E3991-0583-453B-8C07-9DCB97C2E1CD}" type="presParOf" srcId="{11E4ED01-4AB2-4BB1-81BC-5ED2B16168B3}" destId="{8914A7E4-6323-430D-96AB-55F291254839}" srcOrd="14" destOrd="0" presId="urn:microsoft.com/office/officeart/2005/8/layout/orgChart1"/>
    <dgm:cxn modelId="{18C2ABEF-D794-4B50-B83A-0FCFBB6B52DC}" type="presParOf" srcId="{11E4ED01-4AB2-4BB1-81BC-5ED2B16168B3}" destId="{07BECFCF-369D-4D92-8B39-C4BA62D718BB}" srcOrd="15" destOrd="0" presId="urn:microsoft.com/office/officeart/2005/8/layout/orgChart1"/>
    <dgm:cxn modelId="{7E60A85F-9181-4023-98CE-FB5E6057D6F4}" type="presParOf" srcId="{07BECFCF-369D-4D92-8B39-C4BA62D718BB}" destId="{5F490E55-CE38-4D2C-B94E-B0557EA9DFF7}" srcOrd="0" destOrd="0" presId="urn:microsoft.com/office/officeart/2005/8/layout/orgChart1"/>
    <dgm:cxn modelId="{94B82CDF-F3C8-4BAE-A1EF-C22D67191C74}" type="presParOf" srcId="{5F490E55-CE38-4D2C-B94E-B0557EA9DFF7}" destId="{2FE8D3EE-B430-480E-90EE-B6F85D9BA31B}" srcOrd="0" destOrd="0" presId="urn:microsoft.com/office/officeart/2005/8/layout/orgChart1"/>
    <dgm:cxn modelId="{187B7441-446A-40CD-8C61-B819F2CA4401}" type="presParOf" srcId="{5F490E55-CE38-4D2C-B94E-B0557EA9DFF7}" destId="{7FA1F0F4-2CCB-4BBF-95B6-9118A2E45F3B}" srcOrd="1" destOrd="0" presId="urn:microsoft.com/office/officeart/2005/8/layout/orgChart1"/>
    <dgm:cxn modelId="{AACA06ED-1546-498C-890D-7CBD4396B0EE}" type="presParOf" srcId="{07BECFCF-369D-4D92-8B39-C4BA62D718BB}" destId="{508ACE5E-62EC-4390-9D69-660DBA9192F6}" srcOrd="1" destOrd="0" presId="urn:microsoft.com/office/officeart/2005/8/layout/orgChart1"/>
    <dgm:cxn modelId="{B35E041F-F97B-41D7-8F56-C90DF5B71404}" type="presParOf" srcId="{07BECFCF-369D-4D92-8B39-C4BA62D718BB}" destId="{23E65699-548F-43B8-8903-162C9E710F53}" srcOrd="2" destOrd="0" presId="urn:microsoft.com/office/officeart/2005/8/layout/orgChart1"/>
    <dgm:cxn modelId="{C6276DCF-00F7-42B1-A4AA-EFCBF3F4E0E1}" type="presParOf" srcId="{2FB80980-3376-410D-8EBF-50643323B047}" destId="{AFAD228B-FB4C-4C71-80BF-870ADD7E23BF}" srcOrd="2" destOrd="0" presId="urn:microsoft.com/office/officeart/2005/8/layout/orgChart1"/>
    <dgm:cxn modelId="{B8FEDF0F-31ED-4AB8-A540-9EA750D7346B}" type="presParOf" srcId="{6B625EE5-5595-443A-A395-34D214404023}" destId="{496D123D-F3BE-4FAB-AABB-89DC112A45EB}" srcOrd="6" destOrd="0" presId="urn:microsoft.com/office/officeart/2005/8/layout/orgChart1"/>
    <dgm:cxn modelId="{BBEE7F8F-EC15-4B20-9787-2537922321A8}" type="presParOf" srcId="{6B625EE5-5595-443A-A395-34D214404023}" destId="{B2934ED1-F8EF-4DA4-8846-8624D6E1427E}" srcOrd="7" destOrd="0" presId="urn:microsoft.com/office/officeart/2005/8/layout/orgChart1"/>
    <dgm:cxn modelId="{868676E2-B77C-4B71-9CFA-20EF335A4709}" type="presParOf" srcId="{B2934ED1-F8EF-4DA4-8846-8624D6E1427E}" destId="{23D6A954-08B9-4A50-9DF1-D64B30DEA8FC}" srcOrd="0" destOrd="0" presId="urn:microsoft.com/office/officeart/2005/8/layout/orgChart1"/>
    <dgm:cxn modelId="{F54BF962-9F64-465C-B054-1ED6C40BA645}" type="presParOf" srcId="{23D6A954-08B9-4A50-9DF1-D64B30DEA8FC}" destId="{9F685659-F404-402B-B537-03E4700F4548}" srcOrd="0" destOrd="0" presId="urn:microsoft.com/office/officeart/2005/8/layout/orgChart1"/>
    <dgm:cxn modelId="{845F56BD-9FEC-44F7-BC61-26636665D62C}" type="presParOf" srcId="{23D6A954-08B9-4A50-9DF1-D64B30DEA8FC}" destId="{B4FB877A-BF64-4C07-881B-D1386B87E3E2}" srcOrd="1" destOrd="0" presId="urn:microsoft.com/office/officeart/2005/8/layout/orgChart1"/>
    <dgm:cxn modelId="{63F140CD-BD20-4032-A8E1-BEF82DC182AF}" type="presParOf" srcId="{B2934ED1-F8EF-4DA4-8846-8624D6E1427E}" destId="{997A41D1-3B48-4171-8068-4DA85E945310}" srcOrd="1" destOrd="0" presId="urn:microsoft.com/office/officeart/2005/8/layout/orgChart1"/>
    <dgm:cxn modelId="{C577BDB7-DABC-4462-9B95-E25B5A2DC9A4}" type="presParOf" srcId="{B2934ED1-F8EF-4DA4-8846-8624D6E1427E}" destId="{C44698D0-ED2F-42C7-912E-C03C002B3D95}" srcOrd="2" destOrd="0" presId="urn:microsoft.com/office/officeart/2005/8/layout/orgChart1"/>
    <dgm:cxn modelId="{0904B1CA-AF28-42EF-9ED5-34360AB689C6}" type="presParOf" srcId="{1BA0D733-B8A3-45B7-AC2F-5515873A34EB}" destId="{FFCB6D51-B1D0-4452-A0B3-2A9E98F36FD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D123D-F3BE-4FAB-AABB-89DC112A45EB}">
      <dsp:nvSpPr>
        <dsp:cNvPr id="0" name=""/>
        <dsp:cNvSpPr/>
      </dsp:nvSpPr>
      <dsp:spPr>
        <a:xfrm>
          <a:off x="5832648" y="873223"/>
          <a:ext cx="35056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5269"/>
              </a:lnTo>
              <a:lnTo>
                <a:pt x="3505687" y="75269"/>
              </a:lnTo>
              <a:lnTo>
                <a:pt x="3505687" y="1348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4A7E4-6323-430D-96AB-55F291254839}">
      <dsp:nvSpPr>
        <dsp:cNvPr id="0" name=""/>
        <dsp:cNvSpPr/>
      </dsp:nvSpPr>
      <dsp:spPr>
        <a:xfrm>
          <a:off x="6192687" y="1703100"/>
          <a:ext cx="240972" cy="2879218"/>
        </a:xfrm>
        <a:custGeom>
          <a:avLst/>
          <a:gdLst/>
          <a:ahLst/>
          <a:cxnLst/>
          <a:rect l="0" t="0" r="0" b="0"/>
          <a:pathLst>
            <a:path>
              <a:moveTo>
                <a:pt x="240972" y="0"/>
              </a:moveTo>
              <a:lnTo>
                <a:pt x="0" y="28792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C4F35-5AB9-4D07-ADDA-4ADA420C6B87}">
      <dsp:nvSpPr>
        <dsp:cNvPr id="0" name=""/>
        <dsp:cNvSpPr/>
      </dsp:nvSpPr>
      <dsp:spPr>
        <a:xfrm>
          <a:off x="6192687" y="1703100"/>
          <a:ext cx="240972" cy="2171748"/>
        </a:xfrm>
        <a:custGeom>
          <a:avLst/>
          <a:gdLst/>
          <a:ahLst/>
          <a:cxnLst/>
          <a:rect l="0" t="0" r="0" b="0"/>
          <a:pathLst>
            <a:path>
              <a:moveTo>
                <a:pt x="240972" y="0"/>
              </a:moveTo>
              <a:lnTo>
                <a:pt x="0" y="21717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A78228-6B41-42E8-989E-1B2A66674B97}">
      <dsp:nvSpPr>
        <dsp:cNvPr id="0" name=""/>
        <dsp:cNvSpPr/>
      </dsp:nvSpPr>
      <dsp:spPr>
        <a:xfrm>
          <a:off x="6192687" y="1703100"/>
          <a:ext cx="240972" cy="1476102"/>
        </a:xfrm>
        <a:custGeom>
          <a:avLst/>
          <a:gdLst/>
          <a:ahLst/>
          <a:cxnLst/>
          <a:rect l="0" t="0" r="0" b="0"/>
          <a:pathLst>
            <a:path>
              <a:moveTo>
                <a:pt x="240972" y="0"/>
              </a:moveTo>
              <a:lnTo>
                <a:pt x="0" y="14761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208D7-1603-4A90-8E98-E0944373D0ED}">
      <dsp:nvSpPr>
        <dsp:cNvPr id="0" name=""/>
        <dsp:cNvSpPr/>
      </dsp:nvSpPr>
      <dsp:spPr>
        <a:xfrm>
          <a:off x="6061670" y="1703100"/>
          <a:ext cx="371990" cy="617251"/>
        </a:xfrm>
        <a:custGeom>
          <a:avLst/>
          <a:gdLst/>
          <a:ahLst/>
          <a:cxnLst/>
          <a:rect l="0" t="0" r="0" b="0"/>
          <a:pathLst>
            <a:path>
              <a:moveTo>
                <a:pt x="371990" y="0"/>
              </a:moveTo>
              <a:lnTo>
                <a:pt x="0" y="6172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F945-F294-4598-B078-E342B929FC93}">
      <dsp:nvSpPr>
        <dsp:cNvPr id="0" name=""/>
        <dsp:cNvSpPr/>
      </dsp:nvSpPr>
      <dsp:spPr>
        <a:xfrm>
          <a:off x="6433660" y="1703100"/>
          <a:ext cx="911157" cy="2468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8030"/>
              </a:lnTo>
              <a:lnTo>
                <a:pt x="911157" y="24680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52452-D388-460B-AC2B-99034D0B8740}">
      <dsp:nvSpPr>
        <dsp:cNvPr id="0" name=""/>
        <dsp:cNvSpPr/>
      </dsp:nvSpPr>
      <dsp:spPr>
        <a:xfrm>
          <a:off x="6433660" y="1703100"/>
          <a:ext cx="1061997" cy="1923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3097"/>
              </a:lnTo>
              <a:lnTo>
                <a:pt x="1061997" y="19230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8273C-DA9A-4506-88B8-79E18E9949AC}">
      <dsp:nvSpPr>
        <dsp:cNvPr id="0" name=""/>
        <dsp:cNvSpPr/>
      </dsp:nvSpPr>
      <dsp:spPr>
        <a:xfrm>
          <a:off x="6433660" y="1703100"/>
          <a:ext cx="819086" cy="1348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558"/>
              </a:lnTo>
              <a:lnTo>
                <a:pt x="819086" y="1348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7C577D-B757-4763-A70A-763AB2DDCAFC}">
      <dsp:nvSpPr>
        <dsp:cNvPr id="0" name=""/>
        <dsp:cNvSpPr/>
      </dsp:nvSpPr>
      <dsp:spPr>
        <a:xfrm>
          <a:off x="6433660" y="1703100"/>
          <a:ext cx="819086" cy="716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6698"/>
              </a:lnTo>
              <a:lnTo>
                <a:pt x="819086" y="7166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91E28-22C5-4868-AEF6-27AFE4F6DC38}">
      <dsp:nvSpPr>
        <dsp:cNvPr id="0" name=""/>
        <dsp:cNvSpPr/>
      </dsp:nvSpPr>
      <dsp:spPr>
        <a:xfrm>
          <a:off x="5832648" y="873223"/>
          <a:ext cx="988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5269"/>
              </a:lnTo>
              <a:lnTo>
                <a:pt x="988843" y="75269"/>
              </a:lnTo>
              <a:lnTo>
                <a:pt x="988843" y="1348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CBC486-E4B3-4712-B353-C90AEB0E890E}">
      <dsp:nvSpPr>
        <dsp:cNvPr id="0" name=""/>
        <dsp:cNvSpPr/>
      </dsp:nvSpPr>
      <dsp:spPr>
        <a:xfrm>
          <a:off x="3787772" y="1710959"/>
          <a:ext cx="91440" cy="2841045"/>
        </a:xfrm>
        <a:custGeom>
          <a:avLst/>
          <a:gdLst/>
          <a:ahLst/>
          <a:cxnLst/>
          <a:rect l="0" t="0" r="0" b="0"/>
          <a:pathLst>
            <a:path>
              <a:moveTo>
                <a:pt x="62117" y="0"/>
              </a:moveTo>
              <a:lnTo>
                <a:pt x="45720" y="28410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A2DF2-2EC0-470B-885C-A927EC7CE5C8}">
      <dsp:nvSpPr>
        <dsp:cNvPr id="0" name=""/>
        <dsp:cNvSpPr/>
      </dsp:nvSpPr>
      <dsp:spPr>
        <a:xfrm>
          <a:off x="3787772" y="1710959"/>
          <a:ext cx="91440" cy="2117195"/>
        </a:xfrm>
        <a:custGeom>
          <a:avLst/>
          <a:gdLst/>
          <a:ahLst/>
          <a:cxnLst/>
          <a:rect l="0" t="0" r="0" b="0"/>
          <a:pathLst>
            <a:path>
              <a:moveTo>
                <a:pt x="62117" y="0"/>
              </a:moveTo>
              <a:lnTo>
                <a:pt x="45720" y="2117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C9454-225D-4C76-BE2C-1F307A7A38C7}">
      <dsp:nvSpPr>
        <dsp:cNvPr id="0" name=""/>
        <dsp:cNvSpPr/>
      </dsp:nvSpPr>
      <dsp:spPr>
        <a:xfrm>
          <a:off x="3787772" y="1710959"/>
          <a:ext cx="91440" cy="1393345"/>
        </a:xfrm>
        <a:custGeom>
          <a:avLst/>
          <a:gdLst/>
          <a:ahLst/>
          <a:cxnLst/>
          <a:rect l="0" t="0" r="0" b="0"/>
          <a:pathLst>
            <a:path>
              <a:moveTo>
                <a:pt x="62117" y="0"/>
              </a:moveTo>
              <a:lnTo>
                <a:pt x="45720" y="1393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39FF7-468C-44C1-B063-E4ACD29244CD}">
      <dsp:nvSpPr>
        <dsp:cNvPr id="0" name=""/>
        <dsp:cNvSpPr/>
      </dsp:nvSpPr>
      <dsp:spPr>
        <a:xfrm>
          <a:off x="3787772" y="1710959"/>
          <a:ext cx="91440" cy="669495"/>
        </a:xfrm>
        <a:custGeom>
          <a:avLst/>
          <a:gdLst/>
          <a:ahLst/>
          <a:cxnLst/>
          <a:rect l="0" t="0" r="0" b="0"/>
          <a:pathLst>
            <a:path>
              <a:moveTo>
                <a:pt x="62117" y="0"/>
              </a:moveTo>
              <a:lnTo>
                <a:pt x="45720" y="6694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719082-6EA9-48DB-A18D-9EFFB414B37D}">
      <dsp:nvSpPr>
        <dsp:cNvPr id="0" name=""/>
        <dsp:cNvSpPr/>
      </dsp:nvSpPr>
      <dsp:spPr>
        <a:xfrm>
          <a:off x="3849889" y="1710959"/>
          <a:ext cx="974649" cy="2118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8804"/>
              </a:lnTo>
              <a:lnTo>
                <a:pt x="974649" y="21188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1B97B-D015-4F87-919A-632A98B4E79D}">
      <dsp:nvSpPr>
        <dsp:cNvPr id="0" name=""/>
        <dsp:cNvSpPr/>
      </dsp:nvSpPr>
      <dsp:spPr>
        <a:xfrm>
          <a:off x="3849889" y="1710959"/>
          <a:ext cx="974649" cy="1396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819"/>
              </a:lnTo>
              <a:lnTo>
                <a:pt x="974649" y="13968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C46897-8550-4768-9762-17A26490A8E6}">
      <dsp:nvSpPr>
        <dsp:cNvPr id="0" name=""/>
        <dsp:cNvSpPr/>
      </dsp:nvSpPr>
      <dsp:spPr>
        <a:xfrm>
          <a:off x="3849889" y="1710959"/>
          <a:ext cx="974649" cy="674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834"/>
              </a:lnTo>
              <a:lnTo>
                <a:pt x="974649" y="6748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517DD2-9539-4D41-B2F9-D22B4F931269}">
      <dsp:nvSpPr>
        <dsp:cNvPr id="0" name=""/>
        <dsp:cNvSpPr/>
      </dsp:nvSpPr>
      <dsp:spPr>
        <a:xfrm>
          <a:off x="4271771" y="873223"/>
          <a:ext cx="1560876" cy="91440"/>
        </a:xfrm>
        <a:custGeom>
          <a:avLst/>
          <a:gdLst/>
          <a:ahLst/>
          <a:cxnLst/>
          <a:rect l="0" t="0" r="0" b="0"/>
          <a:pathLst>
            <a:path>
              <a:moveTo>
                <a:pt x="1560876" y="45720"/>
              </a:moveTo>
              <a:lnTo>
                <a:pt x="1560876" y="75269"/>
              </a:lnTo>
              <a:lnTo>
                <a:pt x="0" y="75269"/>
              </a:lnTo>
              <a:lnTo>
                <a:pt x="0" y="1348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3C9C2B-BA98-450F-8EC9-ED70932ED784}">
      <dsp:nvSpPr>
        <dsp:cNvPr id="0" name=""/>
        <dsp:cNvSpPr/>
      </dsp:nvSpPr>
      <dsp:spPr>
        <a:xfrm>
          <a:off x="1471446" y="1710959"/>
          <a:ext cx="544778" cy="3416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6768"/>
              </a:lnTo>
              <a:lnTo>
                <a:pt x="544778" y="34167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A7C81-B982-4E2F-AF8A-6E2BEC26AD0C}">
      <dsp:nvSpPr>
        <dsp:cNvPr id="0" name=""/>
        <dsp:cNvSpPr/>
      </dsp:nvSpPr>
      <dsp:spPr>
        <a:xfrm>
          <a:off x="1471446" y="1710959"/>
          <a:ext cx="544778" cy="2696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6072"/>
              </a:lnTo>
              <a:lnTo>
                <a:pt x="544778" y="26960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08C64-2F5A-46F1-9CE9-02222F08045B}">
      <dsp:nvSpPr>
        <dsp:cNvPr id="0" name=""/>
        <dsp:cNvSpPr/>
      </dsp:nvSpPr>
      <dsp:spPr>
        <a:xfrm>
          <a:off x="1471446" y="1710959"/>
          <a:ext cx="544778" cy="1975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5377"/>
              </a:lnTo>
              <a:lnTo>
                <a:pt x="544778" y="19753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9D2278-5642-463B-801A-636D85442853}">
      <dsp:nvSpPr>
        <dsp:cNvPr id="0" name=""/>
        <dsp:cNvSpPr/>
      </dsp:nvSpPr>
      <dsp:spPr>
        <a:xfrm>
          <a:off x="1471446" y="1710959"/>
          <a:ext cx="544778" cy="1254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4681"/>
              </a:lnTo>
              <a:lnTo>
                <a:pt x="544778" y="12546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2B4C8D-E19D-4C16-9BDD-FFBF7B0C4BF5}">
      <dsp:nvSpPr>
        <dsp:cNvPr id="0" name=""/>
        <dsp:cNvSpPr/>
      </dsp:nvSpPr>
      <dsp:spPr>
        <a:xfrm>
          <a:off x="1471446" y="1710959"/>
          <a:ext cx="544778" cy="5339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985"/>
              </a:lnTo>
              <a:lnTo>
                <a:pt x="544778" y="5339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9526F-2EEA-4A0D-A9AE-B266163B8DA0}">
      <dsp:nvSpPr>
        <dsp:cNvPr id="0" name=""/>
        <dsp:cNvSpPr/>
      </dsp:nvSpPr>
      <dsp:spPr>
        <a:xfrm>
          <a:off x="1884633" y="873223"/>
          <a:ext cx="3948014" cy="91440"/>
        </a:xfrm>
        <a:custGeom>
          <a:avLst/>
          <a:gdLst/>
          <a:ahLst/>
          <a:cxnLst/>
          <a:rect l="0" t="0" r="0" b="0"/>
          <a:pathLst>
            <a:path>
              <a:moveTo>
                <a:pt x="3948014" y="45720"/>
              </a:moveTo>
              <a:lnTo>
                <a:pt x="3948014" y="75269"/>
              </a:lnTo>
              <a:lnTo>
                <a:pt x="0" y="75269"/>
              </a:lnTo>
              <a:lnTo>
                <a:pt x="0" y="1348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BB0D02-B4B4-4765-ACEC-6450F04395FA}">
      <dsp:nvSpPr>
        <dsp:cNvPr id="0" name=""/>
        <dsp:cNvSpPr/>
      </dsp:nvSpPr>
      <dsp:spPr>
        <a:xfrm>
          <a:off x="4688757" y="3336"/>
          <a:ext cx="2287781" cy="915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Application</a:t>
          </a:r>
          <a:endParaRPr lang="ko-KR" altLang="en-US" sz="1200" kern="1200" dirty="0"/>
        </a:p>
      </dsp:txBody>
      <dsp:txXfrm>
        <a:off x="4688757" y="3336"/>
        <a:ext cx="2287781" cy="915606"/>
      </dsp:txXfrm>
    </dsp:sp>
    <dsp:sp modelId="{AD1989DD-9D43-4C84-9316-5ED9BBCE61B9}">
      <dsp:nvSpPr>
        <dsp:cNvPr id="0" name=""/>
        <dsp:cNvSpPr/>
      </dsp:nvSpPr>
      <dsp:spPr>
        <a:xfrm>
          <a:off x="1368149" y="1008112"/>
          <a:ext cx="1032968" cy="702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Customer</a:t>
          </a:r>
          <a:endParaRPr lang="ko-KR" altLang="en-US" sz="1200" kern="1200" dirty="0"/>
        </a:p>
      </dsp:txBody>
      <dsp:txXfrm>
        <a:off x="1368149" y="1008112"/>
        <a:ext cx="1032968" cy="702846"/>
      </dsp:txXfrm>
    </dsp:sp>
    <dsp:sp modelId="{2A771BD6-9E65-4355-B52E-513936F750DB}">
      <dsp:nvSpPr>
        <dsp:cNvPr id="0" name=""/>
        <dsp:cNvSpPr/>
      </dsp:nvSpPr>
      <dsp:spPr>
        <a:xfrm>
          <a:off x="2016224" y="1944217"/>
          <a:ext cx="1023423" cy="601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아이디</a:t>
          </a:r>
          <a:endParaRPr lang="ko-KR" altLang="en-US" sz="1200" kern="1200" dirty="0"/>
        </a:p>
      </dsp:txBody>
      <dsp:txXfrm>
        <a:off x="2016224" y="1944217"/>
        <a:ext cx="1023423" cy="601454"/>
      </dsp:txXfrm>
    </dsp:sp>
    <dsp:sp modelId="{00AA4A11-EA4C-450C-9211-9F56D7C656DE}">
      <dsp:nvSpPr>
        <dsp:cNvPr id="0" name=""/>
        <dsp:cNvSpPr/>
      </dsp:nvSpPr>
      <dsp:spPr>
        <a:xfrm>
          <a:off x="2016224" y="2664913"/>
          <a:ext cx="1023423" cy="601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비밀번호</a:t>
          </a:r>
          <a:endParaRPr lang="ko-KR" altLang="en-US" sz="1200" kern="1200" dirty="0"/>
        </a:p>
      </dsp:txBody>
      <dsp:txXfrm>
        <a:off x="2016224" y="2664913"/>
        <a:ext cx="1023423" cy="601454"/>
      </dsp:txXfrm>
    </dsp:sp>
    <dsp:sp modelId="{80F5FA1C-F76B-4AED-9699-1B5832EAE706}">
      <dsp:nvSpPr>
        <dsp:cNvPr id="0" name=""/>
        <dsp:cNvSpPr/>
      </dsp:nvSpPr>
      <dsp:spPr>
        <a:xfrm>
          <a:off x="2016224" y="3385609"/>
          <a:ext cx="1023423" cy="601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이름</a:t>
          </a:r>
          <a:endParaRPr lang="ko-KR" altLang="en-US" sz="1200" kern="1200" dirty="0"/>
        </a:p>
      </dsp:txBody>
      <dsp:txXfrm>
        <a:off x="2016224" y="3385609"/>
        <a:ext cx="1023423" cy="601454"/>
      </dsp:txXfrm>
    </dsp:sp>
    <dsp:sp modelId="{A60F3FAF-A6FB-42E4-93B2-7C69C8CC2B4B}">
      <dsp:nvSpPr>
        <dsp:cNvPr id="0" name=""/>
        <dsp:cNvSpPr/>
      </dsp:nvSpPr>
      <dsp:spPr>
        <a:xfrm>
          <a:off x="2016224" y="4106304"/>
          <a:ext cx="1023423" cy="601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장바구니</a:t>
          </a:r>
          <a:endParaRPr lang="ko-KR" altLang="en-US" sz="1200" kern="1200" dirty="0"/>
        </a:p>
      </dsp:txBody>
      <dsp:txXfrm>
        <a:off x="2016224" y="4106304"/>
        <a:ext cx="1023423" cy="601454"/>
      </dsp:txXfrm>
    </dsp:sp>
    <dsp:sp modelId="{A6C04651-4FF1-4CFA-8D82-16B07C6E02B2}">
      <dsp:nvSpPr>
        <dsp:cNvPr id="0" name=""/>
        <dsp:cNvSpPr/>
      </dsp:nvSpPr>
      <dsp:spPr>
        <a:xfrm>
          <a:off x="2016224" y="4827000"/>
          <a:ext cx="1023423" cy="601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쇼핑리스트</a:t>
          </a:r>
          <a:endParaRPr lang="ko-KR" altLang="en-US" sz="1200" kern="1200" dirty="0"/>
        </a:p>
      </dsp:txBody>
      <dsp:txXfrm>
        <a:off x="2016224" y="4827000"/>
        <a:ext cx="1023423" cy="601454"/>
      </dsp:txXfrm>
    </dsp:sp>
    <dsp:sp modelId="{13D2D1DB-C536-4057-8F2D-117C6C315CA4}">
      <dsp:nvSpPr>
        <dsp:cNvPr id="0" name=""/>
        <dsp:cNvSpPr/>
      </dsp:nvSpPr>
      <dsp:spPr>
        <a:xfrm>
          <a:off x="3744419" y="1008112"/>
          <a:ext cx="1054704" cy="702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Seller</a:t>
          </a:r>
          <a:endParaRPr lang="ko-KR" altLang="en-US" sz="1200" kern="1200" dirty="0"/>
        </a:p>
      </dsp:txBody>
      <dsp:txXfrm>
        <a:off x="3744419" y="1008112"/>
        <a:ext cx="1054704" cy="702846"/>
      </dsp:txXfrm>
    </dsp:sp>
    <dsp:sp modelId="{89FFA5BA-9A70-4245-900B-BFE9A02B3B5A}">
      <dsp:nvSpPr>
        <dsp:cNvPr id="0" name=""/>
        <dsp:cNvSpPr/>
      </dsp:nvSpPr>
      <dsp:spPr>
        <a:xfrm>
          <a:off x="4824538" y="2084422"/>
          <a:ext cx="855548" cy="602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상호명</a:t>
          </a:r>
          <a:endParaRPr lang="ko-KR" altLang="en-US" sz="1200" kern="1200" dirty="0"/>
        </a:p>
      </dsp:txBody>
      <dsp:txXfrm>
        <a:off x="4824538" y="2084422"/>
        <a:ext cx="855548" cy="602743"/>
      </dsp:txXfrm>
    </dsp:sp>
    <dsp:sp modelId="{BBE20530-79BA-49F9-BBED-1DA192C2DEE9}">
      <dsp:nvSpPr>
        <dsp:cNvPr id="0" name=""/>
        <dsp:cNvSpPr/>
      </dsp:nvSpPr>
      <dsp:spPr>
        <a:xfrm>
          <a:off x="4824538" y="2806406"/>
          <a:ext cx="855548" cy="602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사업자 등록번호</a:t>
          </a:r>
          <a:endParaRPr lang="ko-KR" altLang="en-US" sz="1200" kern="1200" dirty="0"/>
        </a:p>
      </dsp:txBody>
      <dsp:txXfrm>
        <a:off x="4824538" y="2806406"/>
        <a:ext cx="855548" cy="602743"/>
      </dsp:txXfrm>
    </dsp:sp>
    <dsp:sp modelId="{33309180-CA8B-41BC-A558-2FDB9C2B5EF2}">
      <dsp:nvSpPr>
        <dsp:cNvPr id="0" name=""/>
        <dsp:cNvSpPr/>
      </dsp:nvSpPr>
      <dsp:spPr>
        <a:xfrm>
          <a:off x="4824538" y="3528391"/>
          <a:ext cx="855548" cy="602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이름</a:t>
          </a:r>
          <a:endParaRPr lang="ko-KR" altLang="en-US" sz="1200" kern="1200" dirty="0"/>
        </a:p>
      </dsp:txBody>
      <dsp:txXfrm>
        <a:off x="4824538" y="3528391"/>
        <a:ext cx="855548" cy="602743"/>
      </dsp:txXfrm>
    </dsp:sp>
    <dsp:sp modelId="{CA9E9E0D-CC6A-4D7A-89D2-023D0CB0B4F2}">
      <dsp:nvSpPr>
        <dsp:cNvPr id="0" name=""/>
        <dsp:cNvSpPr/>
      </dsp:nvSpPr>
      <dsp:spPr>
        <a:xfrm>
          <a:off x="3833492" y="2078150"/>
          <a:ext cx="923221" cy="6046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연락처</a:t>
          </a:r>
          <a:endParaRPr lang="ko-KR" altLang="en-US" sz="1200" kern="1200" dirty="0"/>
        </a:p>
      </dsp:txBody>
      <dsp:txXfrm>
        <a:off x="3833492" y="2078150"/>
        <a:ext cx="923221" cy="604608"/>
      </dsp:txXfrm>
    </dsp:sp>
    <dsp:sp modelId="{FA09D0FD-753A-412E-A6D5-AEA5C81DB916}">
      <dsp:nvSpPr>
        <dsp:cNvPr id="0" name=""/>
        <dsp:cNvSpPr/>
      </dsp:nvSpPr>
      <dsp:spPr>
        <a:xfrm>
          <a:off x="3833492" y="2802000"/>
          <a:ext cx="923221" cy="6046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판매등급</a:t>
          </a:r>
          <a:endParaRPr lang="ko-KR" altLang="en-US" sz="1200" kern="1200" dirty="0"/>
        </a:p>
      </dsp:txBody>
      <dsp:txXfrm>
        <a:off x="3833492" y="2802000"/>
        <a:ext cx="923221" cy="604608"/>
      </dsp:txXfrm>
    </dsp:sp>
    <dsp:sp modelId="{73D1D120-FE4C-481F-94AA-2B6447EF2655}">
      <dsp:nvSpPr>
        <dsp:cNvPr id="0" name=""/>
        <dsp:cNvSpPr/>
      </dsp:nvSpPr>
      <dsp:spPr>
        <a:xfrm>
          <a:off x="3833492" y="3525850"/>
          <a:ext cx="923221" cy="6046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판매 리스트</a:t>
          </a:r>
          <a:endParaRPr lang="ko-KR" altLang="en-US" sz="1200" kern="1200" dirty="0"/>
        </a:p>
      </dsp:txBody>
      <dsp:txXfrm>
        <a:off x="3833492" y="3525850"/>
        <a:ext cx="923221" cy="604608"/>
      </dsp:txXfrm>
    </dsp:sp>
    <dsp:sp modelId="{E86B1F2E-E3CF-4EC9-8C0D-D82AEEAB50AD}">
      <dsp:nvSpPr>
        <dsp:cNvPr id="0" name=""/>
        <dsp:cNvSpPr/>
      </dsp:nvSpPr>
      <dsp:spPr>
        <a:xfrm>
          <a:off x="3833492" y="4249700"/>
          <a:ext cx="923221" cy="6046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총 판매 금액</a:t>
          </a:r>
          <a:endParaRPr lang="ko-KR" altLang="en-US" sz="1200" kern="1200" dirty="0"/>
        </a:p>
      </dsp:txBody>
      <dsp:txXfrm>
        <a:off x="3833492" y="4249700"/>
        <a:ext cx="923221" cy="604608"/>
      </dsp:txXfrm>
    </dsp:sp>
    <dsp:sp modelId="{FE189AA3-B770-40AE-A51B-CD84579252B2}">
      <dsp:nvSpPr>
        <dsp:cNvPr id="0" name=""/>
        <dsp:cNvSpPr/>
      </dsp:nvSpPr>
      <dsp:spPr>
        <a:xfrm>
          <a:off x="6336702" y="1008112"/>
          <a:ext cx="969577" cy="694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Product</a:t>
          </a:r>
          <a:endParaRPr lang="ko-KR" altLang="en-US" sz="1200" kern="1200" dirty="0"/>
        </a:p>
      </dsp:txBody>
      <dsp:txXfrm>
        <a:off x="6336702" y="1008112"/>
        <a:ext cx="969577" cy="694987"/>
      </dsp:txXfrm>
    </dsp:sp>
    <dsp:sp modelId="{8C33F879-649F-497F-AEE8-E1BE1C86818D}">
      <dsp:nvSpPr>
        <dsp:cNvPr id="0" name=""/>
        <dsp:cNvSpPr/>
      </dsp:nvSpPr>
      <dsp:spPr>
        <a:xfrm>
          <a:off x="7252746" y="2112196"/>
          <a:ext cx="1918741" cy="615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대분류</a:t>
          </a:r>
          <a:r>
            <a:rPr lang="ko-KR" altLang="en-US" sz="1200" kern="1200" dirty="0" smtClean="0"/>
            <a:t> 카테고리</a:t>
          </a:r>
          <a:endParaRPr lang="ko-KR" altLang="en-US" sz="1200" kern="1200" dirty="0"/>
        </a:p>
      </dsp:txBody>
      <dsp:txXfrm>
        <a:off x="7252746" y="2112196"/>
        <a:ext cx="1918741" cy="615204"/>
      </dsp:txXfrm>
    </dsp:sp>
    <dsp:sp modelId="{B03A4227-3278-4E58-8A56-40BAA74311AD}">
      <dsp:nvSpPr>
        <dsp:cNvPr id="0" name=""/>
        <dsp:cNvSpPr/>
      </dsp:nvSpPr>
      <dsp:spPr>
        <a:xfrm>
          <a:off x="7252746" y="2846642"/>
          <a:ext cx="1833268" cy="410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중분류 카테고리</a:t>
          </a:r>
          <a:endParaRPr lang="ko-KR" altLang="en-US" sz="1200" kern="1200" dirty="0"/>
        </a:p>
      </dsp:txBody>
      <dsp:txXfrm>
        <a:off x="7252746" y="2846642"/>
        <a:ext cx="1833268" cy="410033"/>
      </dsp:txXfrm>
    </dsp:sp>
    <dsp:sp modelId="{5DFEFBEA-1A13-4F34-B375-2B3837D8C2B6}">
      <dsp:nvSpPr>
        <dsp:cNvPr id="0" name=""/>
        <dsp:cNvSpPr/>
      </dsp:nvSpPr>
      <dsp:spPr>
        <a:xfrm>
          <a:off x="7495657" y="3432993"/>
          <a:ext cx="1903677" cy="386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소분류 카테고리</a:t>
          </a:r>
          <a:endParaRPr lang="ko-KR" altLang="en-US" sz="1200" kern="1200" dirty="0"/>
        </a:p>
      </dsp:txBody>
      <dsp:txXfrm>
        <a:off x="7495657" y="3432993"/>
        <a:ext cx="1903677" cy="386409"/>
      </dsp:txXfrm>
    </dsp:sp>
    <dsp:sp modelId="{823760F3-FE10-4881-8330-C3567541A15A}">
      <dsp:nvSpPr>
        <dsp:cNvPr id="0" name=""/>
        <dsp:cNvSpPr/>
      </dsp:nvSpPr>
      <dsp:spPr>
        <a:xfrm>
          <a:off x="7344817" y="3960438"/>
          <a:ext cx="1804974" cy="421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물품명</a:t>
          </a:r>
          <a:endParaRPr lang="ko-KR" altLang="en-US" sz="1200" kern="1200" dirty="0"/>
        </a:p>
      </dsp:txBody>
      <dsp:txXfrm>
        <a:off x="7344817" y="3960438"/>
        <a:ext cx="1804974" cy="421383"/>
      </dsp:txXfrm>
    </dsp:sp>
    <dsp:sp modelId="{2313DAFD-7874-4243-B78B-00CCD0041899}">
      <dsp:nvSpPr>
        <dsp:cNvPr id="0" name=""/>
        <dsp:cNvSpPr/>
      </dsp:nvSpPr>
      <dsp:spPr>
        <a:xfrm>
          <a:off x="6061670" y="1976810"/>
          <a:ext cx="1000267" cy="687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상호</a:t>
          </a:r>
          <a:endParaRPr lang="ko-KR" altLang="en-US" sz="1200" kern="1200" dirty="0"/>
        </a:p>
      </dsp:txBody>
      <dsp:txXfrm>
        <a:off x="6061670" y="1976810"/>
        <a:ext cx="1000267" cy="687083"/>
      </dsp:txXfrm>
    </dsp:sp>
    <dsp:sp modelId="{B662B629-2A74-4E54-BB51-58DAB3081F2B}">
      <dsp:nvSpPr>
        <dsp:cNvPr id="0" name=""/>
        <dsp:cNvSpPr/>
      </dsp:nvSpPr>
      <dsp:spPr>
        <a:xfrm>
          <a:off x="6192687" y="2880319"/>
          <a:ext cx="992937" cy="5977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가격</a:t>
          </a:r>
          <a:endParaRPr lang="ko-KR" altLang="en-US" sz="1200" kern="1200" dirty="0"/>
        </a:p>
      </dsp:txBody>
      <dsp:txXfrm>
        <a:off x="6192687" y="2880319"/>
        <a:ext cx="992937" cy="597766"/>
      </dsp:txXfrm>
    </dsp:sp>
    <dsp:sp modelId="{2F6610FF-69EB-49A6-905A-BAE84C25BFF2}">
      <dsp:nvSpPr>
        <dsp:cNvPr id="0" name=""/>
        <dsp:cNvSpPr/>
      </dsp:nvSpPr>
      <dsp:spPr>
        <a:xfrm>
          <a:off x="6192687" y="3597327"/>
          <a:ext cx="905902" cy="555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재고</a:t>
          </a:r>
          <a:endParaRPr lang="ko-KR" altLang="en-US" sz="1200" kern="1200" dirty="0"/>
        </a:p>
      </dsp:txBody>
      <dsp:txXfrm>
        <a:off x="6192687" y="3597327"/>
        <a:ext cx="905902" cy="555044"/>
      </dsp:txXfrm>
    </dsp:sp>
    <dsp:sp modelId="{2FE8D3EE-B430-480E-90EE-B6F85D9BA31B}">
      <dsp:nvSpPr>
        <dsp:cNvPr id="0" name=""/>
        <dsp:cNvSpPr/>
      </dsp:nvSpPr>
      <dsp:spPr>
        <a:xfrm>
          <a:off x="6192687" y="4271612"/>
          <a:ext cx="731367" cy="621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이미지</a:t>
          </a:r>
          <a:endParaRPr lang="ko-KR" altLang="en-US" sz="1200" kern="1200" dirty="0"/>
        </a:p>
      </dsp:txBody>
      <dsp:txXfrm>
        <a:off x="6192687" y="4271612"/>
        <a:ext cx="731367" cy="621413"/>
      </dsp:txXfrm>
    </dsp:sp>
    <dsp:sp modelId="{9F685659-F404-402B-B537-03E4700F4548}">
      <dsp:nvSpPr>
        <dsp:cNvPr id="0" name=""/>
        <dsp:cNvSpPr/>
      </dsp:nvSpPr>
      <dsp:spPr>
        <a:xfrm>
          <a:off x="8784977" y="1008112"/>
          <a:ext cx="1106715" cy="645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SortedLinkedList</a:t>
          </a:r>
          <a:endParaRPr lang="ko-KR" altLang="en-US" sz="1200" kern="1200" dirty="0"/>
        </a:p>
      </dsp:txBody>
      <dsp:txXfrm>
        <a:off x="8784977" y="1008112"/>
        <a:ext cx="1106715" cy="645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625B-AF3B-45E9-A7FC-9F8556DC3F4E}" type="datetimeFigureOut">
              <a:rPr lang="ko-KR" altLang="en-US" smtClean="0"/>
              <a:pPr/>
              <a:t>2016-04-18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38097-E6F8-49FD-A91A-D2C8F3717F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7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7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0035" y="1639888"/>
            <a:ext cx="8162954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0035" y="2547938"/>
            <a:ext cx="8169304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2357421" y="4714895"/>
            <a:ext cx="4429157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ko-KR" altLang="en-US" dirty="0" smtClean="0"/>
          </a:p>
        </p:txBody>
      </p:sp>
      <p:pic>
        <p:nvPicPr>
          <p:cNvPr id="1026" name="Picture 2"/>
          <p:cNvPicPr preferRelativeResize="0"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24"/>
            <a:ext cx="851535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4" y="-24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de-DE" altLang="ko-KR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714356"/>
            <a:ext cx="852487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 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de-DE" altLang="ko-KR" dirty="0" smtClean="0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2692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  <a:ea typeface="굴림" charset="-127"/>
              </a:defRPr>
            </a:lvl1pPr>
          </a:lstStyle>
          <a:p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406" y="6215082"/>
            <a:ext cx="224567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ransition spd="med">
    <p:wipe dir="r"/>
  </p:transition>
  <p:txStyles>
    <p:titleStyle>
      <a:lvl1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2000" indent="-1800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4000" indent="-179388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8000" indent="-18891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500034" y="1785926"/>
            <a:ext cx="8162954" cy="909637"/>
          </a:xfrm>
        </p:spPr>
        <p:txBody>
          <a:bodyPr/>
          <a:lstStyle/>
          <a:p>
            <a:r>
              <a:rPr lang="ko-KR" altLang="en-US" dirty="0" smtClean="0"/>
              <a:t>쇼핑몰 관리 시스템</a:t>
            </a:r>
            <a:endParaRPr lang="ko-KR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2357422" y="4929198"/>
            <a:ext cx="4429157" cy="785807"/>
          </a:xfrm>
        </p:spPr>
        <p:txBody>
          <a:bodyPr/>
          <a:lstStyle/>
          <a:p>
            <a:r>
              <a:rPr lang="en-US" altLang="ko-KR" sz="2000" dirty="0" smtClean="0"/>
              <a:t>2015.04.18</a:t>
            </a:r>
            <a:endParaRPr lang="en-US" altLang="ko-KR" sz="2000" dirty="0" smtClean="0"/>
          </a:p>
          <a:p>
            <a:r>
              <a:rPr lang="ko-KR" altLang="en-US" sz="2000" dirty="0" smtClean="0"/>
              <a:t>정종</a:t>
            </a:r>
            <a:r>
              <a:rPr lang="ko-KR" altLang="en-US" sz="2000" dirty="0"/>
              <a:t>윤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4" name="액자 3"/>
          <p:cNvSpPr/>
          <p:nvPr/>
        </p:nvSpPr>
        <p:spPr bwMode="auto">
          <a:xfrm>
            <a:off x="326347" y="548680"/>
            <a:ext cx="4738273" cy="2034505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7714" y="1853873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카테고리 정렬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08910" y="1189758"/>
            <a:ext cx="375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카테고리를 연쇄적으로 설정하고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제일 하위 항목에 물품 리스트를 추가한다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9722" y="608469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대분류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&gt;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중분류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&gt;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소분류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&gt;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물품리스트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74" y="2784539"/>
            <a:ext cx="3888432" cy="3283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75" y="2499534"/>
            <a:ext cx="21145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34" y="918203"/>
            <a:ext cx="3888432" cy="91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561562" y="6254034"/>
            <a:ext cx="418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카테고리를 </a:t>
            </a:r>
            <a:r>
              <a:rPr lang="ko-KR" altLang="en-US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순차적으로 선택하여 물품 리스트들을 출력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888" y="2448505"/>
            <a:ext cx="21336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7796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4" name="액자 3"/>
          <p:cNvSpPr/>
          <p:nvPr/>
        </p:nvSpPr>
        <p:spPr bwMode="auto">
          <a:xfrm>
            <a:off x="326347" y="951164"/>
            <a:ext cx="4738273" cy="1632021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877" y="19324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이름 검색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08910" y="1189758"/>
            <a:ext cx="375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상품의 이름을 검색하여 구매를 가능하게 한다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27" y="2840284"/>
            <a:ext cx="1320239" cy="31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117" y="2818254"/>
            <a:ext cx="1320239" cy="31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73" y="1353006"/>
            <a:ext cx="3126011" cy="57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58" y="2779475"/>
            <a:ext cx="24479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410" y="2779475"/>
            <a:ext cx="24765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140" y="3429000"/>
            <a:ext cx="25241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12897" y="551723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물건 이름을 입력하면 정보가 출력되고 구매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장바구니 를 선택할 수 있다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75140" y="4677669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찾을 수 없는 물건들은 예외 처리한다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7796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4" name="액자 3"/>
          <p:cNvSpPr/>
          <p:nvPr/>
        </p:nvSpPr>
        <p:spPr bwMode="auto">
          <a:xfrm>
            <a:off x="326347" y="951164"/>
            <a:ext cx="4738273" cy="1632021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877" y="19324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장바구니 확인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08910" y="1189758"/>
            <a:ext cx="375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회원 개인의 장바구니에 상품을 등록하여 구매를 가능하게 한다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3903" y="4161476"/>
            <a:ext cx="3092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장바구니에 담긴 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물건의 정보를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출력하고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구매할 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수 있다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117" y="2818254"/>
            <a:ext cx="1320239" cy="31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86199"/>
            <a:ext cx="20478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438" y="2697682"/>
            <a:ext cx="30480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673" y="3464444"/>
            <a:ext cx="2143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801323" y="4786545"/>
            <a:ext cx="220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상품이 존재하지 않을 때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7796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4" name="액자 3"/>
          <p:cNvSpPr/>
          <p:nvPr/>
        </p:nvSpPr>
        <p:spPr bwMode="auto">
          <a:xfrm>
            <a:off x="326347" y="951164"/>
            <a:ext cx="4738273" cy="1632021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877" y="19324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회원 정보 수정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08910" y="1189758"/>
            <a:ext cx="375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현재 로그인 중인 회원의 정보를 수정한다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1720" y="5510719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비밀번호 재 입력 후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이름 또는 비밀번호를 바꿀 수 있다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77" y="1652874"/>
            <a:ext cx="1809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77" y="2831822"/>
            <a:ext cx="35147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074709"/>
            <a:ext cx="20193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93942" y="5406923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이전 이름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Kim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Nick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으로 수정 된 모습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7796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4" name="액자 3"/>
          <p:cNvSpPr/>
          <p:nvPr/>
        </p:nvSpPr>
        <p:spPr bwMode="auto">
          <a:xfrm>
            <a:off x="326347" y="951164"/>
            <a:ext cx="4738273" cy="1632021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877" y="19324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회원 탈퇴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08910" y="1189758"/>
            <a:ext cx="375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현재 로그인 한 유저를 리스트에서 지우고 모든 정보를 삭제한다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46768" y="5444672"/>
            <a:ext cx="426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본인 확인 후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탈퇴여부를 묻는다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탈퇴 즉시 로그아웃이 된다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3" y="1651423"/>
            <a:ext cx="1762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061" y="2708920"/>
            <a:ext cx="35147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7796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4" name="액자 3"/>
          <p:cNvSpPr/>
          <p:nvPr/>
        </p:nvSpPr>
        <p:spPr bwMode="auto">
          <a:xfrm>
            <a:off x="326347" y="951164"/>
            <a:ext cx="4738273" cy="1632021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877" y="19324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상품 등록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08910" y="1189758"/>
            <a:ext cx="375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상품의 정보를 입력 받은 후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물품 리스트에 추가한다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1435" y="519795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상품 등록을 선택한다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27" y="2840284"/>
            <a:ext cx="1320239" cy="31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75" y="1722862"/>
            <a:ext cx="13430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33" y="3005766"/>
            <a:ext cx="21145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051" y="2526363"/>
            <a:ext cx="231457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241" y="3573016"/>
            <a:ext cx="20288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496333" y="561110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카테고리를 설정한 후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16552" y="5013289"/>
            <a:ext cx="2115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상품명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가격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재고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이미지 등을 설정하면 물품 리스트에 추가된다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7796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4" name="액자 3"/>
          <p:cNvSpPr/>
          <p:nvPr/>
        </p:nvSpPr>
        <p:spPr bwMode="auto">
          <a:xfrm>
            <a:off x="326347" y="951164"/>
            <a:ext cx="4738273" cy="1632021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877" y="19324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상품 변경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08910" y="1189758"/>
            <a:ext cx="375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판매자가 등록한 물품을 리스트에서 찾아 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수정한다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6347" y="5589240"/>
            <a:ext cx="3173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현재 등록한 물건 리스트가 출력되며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수정할 물건 선택 시 자세한 정보가 뜬다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52" y="1484785"/>
            <a:ext cx="2750309" cy="38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27" y="2660857"/>
            <a:ext cx="25908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976231"/>
            <a:ext cx="23717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355976" y="5266074"/>
            <a:ext cx="3173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어떤 정보를 수정할 지 선택하고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갱신한다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7796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4" name="액자 3"/>
          <p:cNvSpPr/>
          <p:nvPr/>
        </p:nvSpPr>
        <p:spPr bwMode="auto">
          <a:xfrm>
            <a:off x="326347" y="951164"/>
            <a:ext cx="4738273" cy="1632021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877" y="19324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상품 삭제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08910" y="1189758"/>
            <a:ext cx="375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판매자가 등록한 상품을 리스트에서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삭제한다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67191" y="537321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삭제할 물건의 이름을 선택하여 리스트에서 제거한다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28" y="1412776"/>
            <a:ext cx="3324585" cy="48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564" y="3406789"/>
            <a:ext cx="2514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7796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4" name="액자 3"/>
          <p:cNvSpPr/>
          <p:nvPr/>
        </p:nvSpPr>
        <p:spPr bwMode="auto">
          <a:xfrm>
            <a:off x="326347" y="951164"/>
            <a:ext cx="4738273" cy="1632021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877" y="19324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상품 판매 현황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28789" y="1286539"/>
            <a:ext cx="375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현재까지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로그인된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판매자가 등록한 모든 상품과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총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판매금을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출력한다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22836" y="518087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현재 판매중인 상품과 남은 재고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총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판매금을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출력한다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60" y="1412776"/>
            <a:ext cx="2774916" cy="393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334" y="3066391"/>
            <a:ext cx="2733485" cy="182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1153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4" name="액자 3"/>
          <p:cNvSpPr/>
          <p:nvPr/>
        </p:nvSpPr>
        <p:spPr bwMode="auto">
          <a:xfrm>
            <a:off x="326347" y="951164"/>
            <a:ext cx="4738273" cy="1632021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877" y="19324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상품 입고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08910" y="1189758"/>
            <a:ext cx="375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로그인 한 유저의 물품 리스트 중에서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재고를 추가할 물품을 선택한다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4406" y="5128105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재고를 추가할 물건 이름을 입력하면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98" y="1463407"/>
            <a:ext cx="3792769" cy="4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17032"/>
            <a:ext cx="28575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279" y="2531471"/>
            <a:ext cx="21907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185717" y="5497437"/>
            <a:ext cx="342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자세한 정보가 출력되며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추가할 개수를 입력하면 재고가 추가된다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1153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435" y="1567870"/>
            <a:ext cx="2249338" cy="193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316" y="1844824"/>
            <a:ext cx="2642108" cy="2058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217679"/>
            <a:ext cx="2862794" cy="221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Purpose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쇼핑몰 관리 시스템</a:t>
            </a: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1"/>
            <a:r>
              <a:rPr lang="ko-KR" altLang="en-US" sz="2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구현해야 할 기능</a:t>
            </a:r>
            <a:endParaRPr lang="en-US" altLang="ko-KR" sz="2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2"/>
            <a:r>
              <a:rPr lang="ko-KR" altLang="en-US" sz="2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판매자 관리</a:t>
            </a:r>
            <a:endParaRPr lang="en-US" altLang="ko-KR" sz="22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2"/>
            <a:r>
              <a:rPr lang="ko-KR" altLang="en-US" sz="2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고객 관리</a:t>
            </a:r>
            <a:endParaRPr lang="en-US" altLang="ko-KR" sz="22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2"/>
            <a:r>
              <a:rPr lang="ko-KR" altLang="en-US" sz="2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쇼핑 관리</a:t>
            </a:r>
            <a:endParaRPr lang="en-US" altLang="ko-KR" sz="22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50" y="2636912"/>
            <a:ext cx="289421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2173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Requirements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2050122"/>
            <a:ext cx="48965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판매자</a:t>
            </a:r>
            <a:endParaRPr lang="en-US" altLang="ko-KR" sz="20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1"/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상품 등록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변경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삭제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판매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입고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고객</a:t>
            </a:r>
            <a:endParaRPr lang="en-US" altLang="ko-KR" sz="20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1"/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로그인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회원 가입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정보 변경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구매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쇼핑 리스트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</a:p>
          <a:p>
            <a:pPr lvl="1"/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쇼핑</a:t>
            </a:r>
            <a:endParaRPr lang="en-US" altLang="ko-KR" sz="20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1"/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카테고리 정렬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이름 찾기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장바구니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en-US" altLang="ko-KR" sz="20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435" y="1711887"/>
            <a:ext cx="2249338" cy="193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316" y="1946787"/>
            <a:ext cx="2642108" cy="2058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217679"/>
            <a:ext cx="2862794" cy="221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50" y="2420888"/>
            <a:ext cx="289421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0629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1268724848"/>
              </p:ext>
            </p:extLst>
          </p:nvPr>
        </p:nvGraphicFramePr>
        <p:xfrm>
          <a:off x="-1044624" y="620688"/>
          <a:ext cx="11665296" cy="6984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11437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Processing Diagram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745637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시나리오 흐름도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76672"/>
            <a:ext cx="6390705" cy="5703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39884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1045929"/>
            <a:ext cx="48965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파일 로드</a:t>
            </a:r>
            <a:endParaRPr lang="en-US" altLang="ko-KR" sz="20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로그인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로그아웃</a:t>
            </a:r>
            <a:endParaRPr lang="en-US" altLang="ko-KR" sz="20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회원가입</a:t>
            </a:r>
            <a:endParaRPr lang="en-US" altLang="ko-KR" sz="20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카테고리 정렬</a:t>
            </a:r>
            <a:endParaRPr lang="en-US" altLang="ko-KR" sz="20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이름 검색</a:t>
            </a:r>
            <a:endParaRPr lang="en-US" altLang="ko-KR" sz="20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쇼핑 리스트 확인</a:t>
            </a:r>
            <a:endParaRPr lang="en-US" altLang="ko-KR" sz="20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장바구니 확인</a:t>
            </a:r>
            <a:endParaRPr lang="en-US" altLang="ko-KR" sz="20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회원정보 수정</a:t>
            </a:r>
            <a:endParaRPr lang="en-US" altLang="ko-KR" sz="20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회원 탈퇴</a:t>
            </a:r>
            <a:endParaRPr lang="en-US" altLang="ko-KR" sz="20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상품 등록</a:t>
            </a:r>
            <a:endParaRPr lang="en-US" altLang="ko-KR" sz="20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상품 변경</a:t>
            </a:r>
            <a:endParaRPr lang="en-US" altLang="ko-KR" sz="20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상품 삭제</a:t>
            </a:r>
            <a:endParaRPr lang="en-US" altLang="ko-KR" sz="20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상품 판매 현황</a:t>
            </a:r>
            <a:endParaRPr lang="en-US" altLang="ko-KR" sz="20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상품 입고</a:t>
            </a:r>
            <a:endParaRPr lang="en-US" altLang="ko-KR" sz="20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435" y="1711887"/>
            <a:ext cx="2249338" cy="193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316" y="1946787"/>
            <a:ext cx="2642108" cy="2058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217679"/>
            <a:ext cx="2862794" cy="221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50" y="2420888"/>
            <a:ext cx="289421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5289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4" name="액자 3"/>
          <p:cNvSpPr/>
          <p:nvPr/>
        </p:nvSpPr>
        <p:spPr bwMode="auto">
          <a:xfrm>
            <a:off x="326347" y="951164"/>
            <a:ext cx="4738273" cy="1632021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877" y="19324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파일 로드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08910" y="1189758"/>
            <a:ext cx="375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데이터 파일에서 고객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판매자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물건의 정보를 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프로그램에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로드함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1741" y="4027185"/>
            <a:ext cx="1901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고객 데이터로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프로그램 시행 시 고객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링크드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리스트에 저장됨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972" y="2765576"/>
            <a:ext cx="1320239" cy="31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89500"/>
            <a:ext cx="3276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1" y="2824767"/>
            <a:ext cx="14954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685" y="2678439"/>
            <a:ext cx="2988461" cy="202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085" y="2750059"/>
            <a:ext cx="29527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642605" y="4631615"/>
            <a:ext cx="2555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판매자 데이터로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판매자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링크드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리스트에 저장됨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62266" y="4816281"/>
            <a:ext cx="2675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물건 데이터로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각 카테고리 내에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링크드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리스트에 저장됨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2305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4" name="액자 3"/>
          <p:cNvSpPr/>
          <p:nvPr/>
        </p:nvSpPr>
        <p:spPr bwMode="auto">
          <a:xfrm>
            <a:off x="326347" y="951164"/>
            <a:ext cx="4738273" cy="1632021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877" y="19324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로그인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로그아웃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08910" y="1189758"/>
            <a:ext cx="375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저장된 데이터와 비교하여 로그인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로그아웃을 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시행한다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7584" y="5019993"/>
            <a:ext cx="2306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아이디와 비밀번호를 입력해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성공적으로 로그인 한 모습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b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로그인한 유저의 정보가 출력된다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69" y="1413298"/>
            <a:ext cx="38195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69" y="1656187"/>
            <a:ext cx="1647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2" y="2840284"/>
            <a:ext cx="22669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472" y="2841557"/>
            <a:ext cx="203835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59982" y="5638659"/>
            <a:ext cx="230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성공적으로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로그아웃한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모습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493" y="2830087"/>
            <a:ext cx="226695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196493" y="5361660"/>
            <a:ext cx="2306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판매자 모드에서 로그인 한 모습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로그인 한 판매자의 정보가 출력된다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7796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4" name="액자 3"/>
          <p:cNvSpPr/>
          <p:nvPr/>
        </p:nvSpPr>
        <p:spPr bwMode="auto">
          <a:xfrm>
            <a:off x="326347" y="951164"/>
            <a:ext cx="4738273" cy="1632021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877" y="19324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회원 가입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08910" y="1189758"/>
            <a:ext cx="375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새로 정보를 입력 받고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고객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링크드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리스트에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추가한다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44608" y="425299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새 계정을 만드는 모습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74" y="1441873"/>
            <a:ext cx="2884944" cy="39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874" y="3286001"/>
            <a:ext cx="20859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274082"/>
            <a:ext cx="22383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484351" y="4780256"/>
            <a:ext cx="2254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방금 만든 계정으로 로그인 한 모습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7796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defRPr sz="1050" b="1" dirty="0" err="1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CT테마</Template>
  <TotalTime>18511</TotalTime>
  <Words>539</Words>
  <Application>Microsoft Office PowerPoint</Application>
  <PresentationFormat>화면 슬라이드 쇼(4:3)</PresentationFormat>
  <Paragraphs>148</Paragraphs>
  <Slides>19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CT테마</vt:lpstr>
      <vt:lpstr>쇼핑몰 관리 시스템</vt:lpstr>
      <vt:lpstr>Purpose</vt:lpstr>
      <vt:lpstr>System Requirements</vt:lpstr>
      <vt:lpstr>System Architecture</vt:lpstr>
      <vt:lpstr>Processing Diagram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</vt:vector>
  </TitlesOfParts>
  <Company>BlackEdition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플랫폼을 위한 Web 2.0기반  서비스 제공 미들웨어 기술 연구</dc:title>
  <dc:creator>Admin</dc:creator>
  <cp:lastModifiedBy>정종윤</cp:lastModifiedBy>
  <cp:revision>756</cp:revision>
  <dcterms:created xsi:type="dcterms:W3CDTF">2009-05-29T08:22:21Z</dcterms:created>
  <dcterms:modified xsi:type="dcterms:W3CDTF">2016-04-18T14:37:15Z</dcterms:modified>
</cp:coreProperties>
</file>