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22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9144000" cy="18864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8" name="표 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446227620"/>
              </p:ext>
            </p:extLst>
          </p:nvPr>
        </p:nvGraphicFramePr>
        <p:xfrm>
          <a:off x="1727684" y="2492896"/>
          <a:ext cx="5688632" cy="25871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88632"/>
              </a:tblGrid>
              <a:tr h="1512168">
                <a:tc>
                  <a:txBody>
                    <a:bodyPr/>
                    <a:lstStyle/>
                    <a:p>
                      <a:pPr algn="ctr" latinLnBrk="1"/>
                      <a:endParaRPr lang="ko-KR" altLang="en-US" sz="5400" b="0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074937">
                <a:tc>
                  <a:txBody>
                    <a:bodyPr/>
                    <a:lstStyle/>
                    <a:p>
                      <a:pPr algn="ctr" latinLnBrk="1"/>
                      <a:endParaRPr lang="ko-KR" altLang="en-US" sz="40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108000" anchor="ctr">
                    <a:lnL w="12700" cmpd="sng">
                      <a:noFill/>
                    </a:lnL>
                    <a:lnR w="12700" cmpd="sng">
                      <a:noFill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" name="제목 11"/>
          <p:cNvSpPr>
            <a:spLocks noGrp="1"/>
          </p:cNvSpPr>
          <p:nvPr>
            <p:ph type="title"/>
          </p:nvPr>
        </p:nvSpPr>
        <p:spPr>
          <a:xfrm>
            <a:off x="899592" y="2852936"/>
            <a:ext cx="7200800" cy="1070992"/>
          </a:xfrm>
        </p:spPr>
        <p:txBody>
          <a:bodyPr>
            <a:noAutofit/>
          </a:bodyPr>
          <a:lstStyle>
            <a:lvl1pPr>
              <a:defRPr sz="54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3" name="날짜 개체 틀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67568-E7DE-4C71-8142-05B1AA009E70}" type="datetimeFigureOut">
              <a:rPr lang="ko-KR" altLang="en-US" smtClean="0"/>
              <a:t>2016-06-15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87FC2-D4D3-4BB5-BA72-0F5E52356B41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16" name="부제목 2"/>
          <p:cNvSpPr>
            <a:spLocks noGrp="1"/>
          </p:cNvSpPr>
          <p:nvPr>
            <p:ph type="subTitle" idx="1"/>
          </p:nvPr>
        </p:nvSpPr>
        <p:spPr>
          <a:xfrm>
            <a:off x="1371600" y="4221088"/>
            <a:ext cx="6400800" cy="720080"/>
          </a:xfrm>
        </p:spPr>
        <p:txBody>
          <a:bodyPr>
            <a:normAutofit/>
          </a:bodyPr>
          <a:lstStyle>
            <a:lvl1pPr marL="0" indent="0" algn="ctr">
              <a:buNone/>
              <a:defRPr sz="4000">
                <a:solidFill>
                  <a:schemeClr val="tx1">
                    <a:tint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17" name="부제목 2"/>
          <p:cNvSpPr txBox="1">
            <a:spLocks/>
          </p:cNvSpPr>
          <p:nvPr userDrawn="1"/>
        </p:nvSpPr>
        <p:spPr>
          <a:xfrm>
            <a:off x="7956375" y="0"/>
            <a:ext cx="1162509" cy="720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4000" kern="1200">
                <a:solidFill>
                  <a:schemeClr val="tx1">
                    <a:tint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  <p:sp>
        <p:nvSpPr>
          <p:cNvPr id="10" name="부제목 2"/>
          <p:cNvSpPr txBox="1">
            <a:spLocks/>
          </p:cNvSpPr>
          <p:nvPr userDrawn="1"/>
        </p:nvSpPr>
        <p:spPr>
          <a:xfrm>
            <a:off x="6300192" y="6309320"/>
            <a:ext cx="2843809" cy="5486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4000" kern="1200">
                <a:solidFill>
                  <a:schemeClr val="tx1">
                    <a:tint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ko-KR" altLang="en-US" sz="1800" b="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59154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67568-E7DE-4C71-8142-05B1AA009E70}" type="datetimeFigureOut">
              <a:rPr lang="ko-KR" altLang="en-US" smtClean="0"/>
              <a:t>2016-06-15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87FC2-D4D3-4BB5-BA72-0F5E52356B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1861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67568-E7DE-4C71-8142-05B1AA009E70}" type="datetimeFigureOut">
              <a:rPr lang="ko-KR" altLang="en-US" smtClean="0"/>
              <a:t>2016-06-15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87FC2-D4D3-4BB5-BA72-0F5E52356B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3562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2pPr>
            <a:lvl3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3pPr>
            <a:lvl4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4pPr>
            <a:lvl5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67568-E7DE-4C71-8142-05B1AA009E70}" type="datetimeFigureOut">
              <a:rPr lang="ko-KR" altLang="en-US" smtClean="0"/>
              <a:t>2016-06-15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87FC2-D4D3-4BB5-BA72-0F5E52356B41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0" y="0"/>
            <a:ext cx="9144000" cy="18864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부제목 2"/>
          <p:cNvSpPr txBox="1">
            <a:spLocks/>
          </p:cNvSpPr>
          <p:nvPr userDrawn="1"/>
        </p:nvSpPr>
        <p:spPr>
          <a:xfrm>
            <a:off x="7981491" y="6137920"/>
            <a:ext cx="1162509" cy="720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4000" kern="1200">
                <a:solidFill>
                  <a:schemeClr val="tx1">
                    <a:tint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802431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67568-E7DE-4C71-8142-05B1AA009E70}" type="datetimeFigureOut">
              <a:rPr lang="ko-KR" altLang="en-US" smtClean="0"/>
              <a:t>2016-06-15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87FC2-D4D3-4BB5-BA72-0F5E52356B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59517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67568-E7DE-4C71-8142-05B1AA009E70}" type="datetimeFigureOut">
              <a:rPr lang="ko-KR" altLang="en-US" smtClean="0"/>
              <a:t>2016-06-15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87FC2-D4D3-4BB5-BA72-0F5E52356B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76260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67568-E7DE-4C71-8142-05B1AA009E70}" type="datetimeFigureOut">
              <a:rPr lang="ko-KR" altLang="en-US" smtClean="0"/>
              <a:t>2016-06-15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87FC2-D4D3-4BB5-BA72-0F5E52356B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979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67568-E7DE-4C71-8142-05B1AA009E70}" type="datetimeFigureOut">
              <a:rPr lang="ko-KR" altLang="en-US" smtClean="0"/>
              <a:t>2016-06-15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87FC2-D4D3-4BB5-BA72-0F5E52356B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89806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67568-E7DE-4C71-8142-05B1AA009E70}" type="datetimeFigureOut">
              <a:rPr lang="ko-KR" altLang="en-US" smtClean="0"/>
              <a:t>2016-06-15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87FC2-D4D3-4BB5-BA72-0F5E52356B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0667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67568-E7DE-4C71-8142-05B1AA009E70}" type="datetimeFigureOut">
              <a:rPr lang="ko-KR" altLang="en-US" smtClean="0"/>
              <a:t>2016-06-15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87FC2-D4D3-4BB5-BA72-0F5E52356B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1405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67568-E7DE-4C71-8142-05B1AA009E70}" type="datetimeFigureOut">
              <a:rPr lang="ko-KR" altLang="en-US" smtClean="0"/>
              <a:t>2016-06-15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87FC2-D4D3-4BB5-BA72-0F5E52356B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4749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D67568-E7DE-4C71-8142-05B1AA009E70}" type="datetimeFigureOut">
              <a:rPr lang="ko-KR" altLang="en-US" smtClean="0"/>
              <a:t>2016-06-15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887FC2-D4D3-4BB5-BA72-0F5E52356B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3809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>
                <a:latin typeface="+mj-lt"/>
              </a:rPr>
              <a:t>쇼핑몰 관리 프로그램</a:t>
            </a:r>
            <a:endParaRPr lang="ko-KR" altLang="en-US" b="1" dirty="0">
              <a:latin typeface="+mj-lt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4221088"/>
            <a:ext cx="6400800" cy="720080"/>
          </a:xfrm>
        </p:spPr>
        <p:txBody>
          <a:bodyPr>
            <a:normAutofit/>
          </a:bodyPr>
          <a:lstStyle/>
          <a:p>
            <a:endParaRPr lang="en-US" altLang="ko-KR" dirty="0" smtClean="0">
              <a:latin typeface="+mj-lt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644008" y="5425201"/>
            <a:ext cx="427685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 smtClean="0">
                <a:solidFill>
                  <a:schemeClr val="bg1">
                    <a:lumMod val="50000"/>
                  </a:schemeClr>
                </a:solidFill>
              </a:rPr>
              <a:t>2015104220 </a:t>
            </a:r>
            <a:r>
              <a:rPr lang="ko-KR" altLang="en-US" sz="2000" b="1" dirty="0" smtClean="0">
                <a:solidFill>
                  <a:schemeClr val="bg1">
                    <a:lumMod val="50000"/>
                  </a:schemeClr>
                </a:solidFill>
              </a:rPr>
              <a:t>컴퓨터공학과 정종윤</a:t>
            </a:r>
            <a:endParaRPr lang="ko-KR" altLang="en-US" sz="20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6537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5717662"/>
              </p:ext>
            </p:extLst>
          </p:nvPr>
        </p:nvGraphicFramePr>
        <p:xfrm>
          <a:off x="471050" y="416560"/>
          <a:ext cx="4028942" cy="100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8942"/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200" b="0" dirty="0" smtClean="0">
                          <a:solidFill>
                            <a:schemeClr val="tx1"/>
                          </a:solidFill>
                          <a:latin typeface="+mj-lt"/>
                          <a:ea typeface="나눔바른고딕" panose="020B0603020101020101" pitchFamily="50" charset="-127"/>
                        </a:rPr>
                        <a:t>대표 기능</a:t>
                      </a:r>
                      <a:endParaRPr lang="ko-KR" altLang="en-US" sz="3200" b="0" dirty="0">
                        <a:solidFill>
                          <a:schemeClr val="tx1"/>
                        </a:solidFill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0" marR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rgbClr val="2222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8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0" marR="0" marT="108000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2222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569676"/>
            <a:ext cx="4531726" cy="4814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882197" y="885852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경품 등록 </a:t>
            </a:r>
            <a:r>
              <a:rPr lang="en-US" altLang="ko-KR" sz="24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&amp; </a:t>
            </a:r>
            <a:r>
              <a:rPr lang="ko-KR" altLang="en-US" sz="24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추첨</a:t>
            </a:r>
            <a:endParaRPr lang="ko-KR" altLang="en-US" sz="24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9481" y="2355321"/>
            <a:ext cx="3387440" cy="3243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4413" y="1379278"/>
            <a:ext cx="345757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855254" y="5654135"/>
            <a:ext cx="42887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포인트로 참여 가능</a:t>
            </a:r>
            <a:endParaRPr lang="en-US" altLang="ko-KR" sz="2400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ko-KR" altLang="en-US" sz="24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참여가 다 될 경우 임의로 당첨자를 정함</a:t>
            </a:r>
            <a:endParaRPr lang="ko-KR" altLang="en-US" sz="24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42723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5992255"/>
              </p:ext>
            </p:extLst>
          </p:nvPr>
        </p:nvGraphicFramePr>
        <p:xfrm>
          <a:off x="471050" y="416560"/>
          <a:ext cx="4028942" cy="100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8942"/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200" b="0" dirty="0" smtClean="0">
                          <a:solidFill>
                            <a:schemeClr val="tx1"/>
                          </a:solidFill>
                          <a:latin typeface="+mj-lt"/>
                          <a:ea typeface="나눔바른고딕" panose="020B0603020101020101" pitchFamily="50" charset="-127"/>
                        </a:rPr>
                        <a:t>설계 목표</a:t>
                      </a:r>
                      <a:endParaRPr lang="ko-KR" altLang="en-US" sz="3200" b="0" dirty="0">
                        <a:solidFill>
                          <a:schemeClr val="tx1"/>
                        </a:solidFill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0" marR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rgbClr val="2222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8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0" marR="0" marT="108000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2222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761256" y="5123402"/>
            <a:ext cx="784887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Template</a:t>
            </a:r>
            <a:r>
              <a:rPr lang="ko-KR" altLang="ko-KR" sz="28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를 적용한</a:t>
            </a:r>
            <a:r>
              <a:rPr lang="en-US" altLang="ko-KR" sz="28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Sorted Linked List</a:t>
            </a:r>
            <a:r>
              <a:rPr lang="ko-KR" altLang="ko-KR" sz="28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를 구축해 </a:t>
            </a:r>
            <a:endParaRPr lang="en-US" altLang="ko-KR" sz="2800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algn="ctr"/>
            <a:r>
              <a:rPr lang="ko-KR" altLang="ko-KR" sz="28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객체 </a:t>
            </a:r>
            <a:r>
              <a:rPr lang="ko-KR" altLang="ko-KR" sz="28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지향적인 쇼핑몰 관리 시스템을 구현한다</a:t>
            </a:r>
            <a:r>
              <a:rPr lang="en-US" altLang="ko-KR" sz="28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.</a:t>
            </a:r>
            <a:endParaRPr lang="ko-KR" altLang="ko-KR" sz="28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268760"/>
            <a:ext cx="3916750" cy="3384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46373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1386413"/>
              </p:ext>
            </p:extLst>
          </p:nvPr>
        </p:nvGraphicFramePr>
        <p:xfrm>
          <a:off x="471050" y="416560"/>
          <a:ext cx="4028942" cy="100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8942"/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200" b="0" dirty="0" smtClean="0">
                          <a:solidFill>
                            <a:schemeClr val="tx1"/>
                          </a:solidFill>
                          <a:latin typeface="+mj-lt"/>
                          <a:ea typeface="나눔바른고딕" panose="020B0603020101020101" pitchFamily="50" charset="-127"/>
                        </a:rPr>
                        <a:t>설계 목표</a:t>
                      </a:r>
                      <a:endParaRPr lang="ko-KR" altLang="en-US" sz="3200" b="0" dirty="0">
                        <a:solidFill>
                          <a:schemeClr val="tx1"/>
                        </a:solidFill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0" marR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rgbClr val="2222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8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0" marR="0" marT="108000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2222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619562"/>
            <a:ext cx="4400550" cy="46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827584" y="1162125"/>
            <a:ext cx="1445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최종 시스템</a:t>
            </a:r>
            <a:endParaRPr lang="ko-KR" altLang="en-US" sz="24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59" y="1393737"/>
            <a:ext cx="2835771" cy="4315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0716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1386413"/>
              </p:ext>
            </p:extLst>
          </p:nvPr>
        </p:nvGraphicFramePr>
        <p:xfrm>
          <a:off x="471050" y="416560"/>
          <a:ext cx="4028942" cy="100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8942"/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200" b="0" dirty="0" smtClean="0">
                          <a:solidFill>
                            <a:schemeClr val="tx1"/>
                          </a:solidFill>
                          <a:latin typeface="+mj-lt"/>
                          <a:ea typeface="나눔바른고딕" panose="020B0603020101020101" pitchFamily="50" charset="-127"/>
                        </a:rPr>
                        <a:t>설계 목표</a:t>
                      </a:r>
                      <a:endParaRPr lang="ko-KR" altLang="en-US" sz="3200" b="0" dirty="0">
                        <a:solidFill>
                          <a:schemeClr val="tx1"/>
                        </a:solidFill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0" marR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rgbClr val="2222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8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0" marR="0" marT="108000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2222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588683"/>
            <a:ext cx="4531726" cy="4814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9982" y="1162125"/>
            <a:ext cx="2869634" cy="2067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8670" y="3967186"/>
            <a:ext cx="3333757" cy="2304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27584" y="1162125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금번 구현 범위</a:t>
            </a:r>
            <a:endParaRPr lang="ko-KR" altLang="en-US" sz="24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26272" y="1162125"/>
            <a:ext cx="193781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카테고리 정렬</a:t>
            </a:r>
            <a:endParaRPr lang="en-US" altLang="ko-KR" sz="2400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ko-KR" altLang="en-US" sz="24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방식 변경 </a:t>
            </a:r>
            <a:endParaRPr lang="en-US" altLang="ko-KR" sz="2400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endParaRPr lang="en-US" altLang="ko-KR" sz="24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en-US" altLang="ko-KR" sz="24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+ </a:t>
            </a:r>
            <a:r>
              <a:rPr lang="ko-KR" altLang="en-US" sz="24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포인트</a:t>
            </a:r>
            <a:endParaRPr lang="ko-KR" altLang="en-US" sz="24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7235548" y="3446045"/>
            <a:ext cx="0" cy="48701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299444" y="6172199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전체 상품 리스트</a:t>
            </a:r>
            <a:endParaRPr lang="ko-KR" altLang="en-US" sz="24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10716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4511038"/>
              </p:ext>
            </p:extLst>
          </p:nvPr>
        </p:nvGraphicFramePr>
        <p:xfrm>
          <a:off x="471050" y="416560"/>
          <a:ext cx="4028942" cy="100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8942"/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200" b="0" dirty="0" smtClean="0">
                          <a:solidFill>
                            <a:schemeClr val="tx1"/>
                          </a:solidFill>
                          <a:latin typeface="+mj-lt"/>
                          <a:ea typeface="나눔바른고딕" panose="020B0603020101020101" pitchFamily="50" charset="-127"/>
                        </a:rPr>
                        <a:t>구현된 시스템 특징</a:t>
                      </a:r>
                      <a:endParaRPr lang="ko-KR" altLang="en-US" sz="3200" b="0" dirty="0">
                        <a:solidFill>
                          <a:schemeClr val="tx1"/>
                        </a:solidFill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0" marR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rgbClr val="2222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8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0" marR="0" marT="108000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2222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3439798"/>
            <a:ext cx="4112249" cy="2842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51573" y="1464325"/>
            <a:ext cx="806489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24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기본적으로 모든 상품은 </a:t>
            </a:r>
            <a:r>
              <a:rPr lang="en-US" altLang="ko-KR" sz="24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Product Linked List</a:t>
            </a:r>
            <a:r>
              <a:rPr lang="ko-KR" altLang="en-US" sz="24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에 저장</a:t>
            </a:r>
            <a:endParaRPr lang="en-US" altLang="ko-KR" sz="2400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457200" indent="-457200">
              <a:buAutoNum type="arabicPeriod"/>
            </a:pPr>
            <a:endParaRPr lang="en-US" altLang="ko-KR" sz="24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457200" indent="-457200">
              <a:buAutoNum type="arabicPeriod"/>
            </a:pPr>
            <a:r>
              <a:rPr lang="ko-KR" altLang="en-US" sz="24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소분류 카테고리 내에서 </a:t>
            </a:r>
            <a:r>
              <a:rPr lang="en-US" altLang="ko-KR" sz="24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Product Linked List</a:t>
            </a:r>
            <a:r>
              <a:rPr lang="ko-KR" altLang="en-US" sz="24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의 지정된 상품을 가리킴</a:t>
            </a:r>
            <a:endParaRPr lang="en-US" altLang="ko-KR" sz="2400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457200" indent="-457200">
              <a:buAutoNum type="arabicPeriod"/>
            </a:pPr>
            <a:endParaRPr lang="en-US" altLang="ko-KR" sz="24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457200" indent="-457200">
              <a:buAutoNum type="arabicPeriod"/>
            </a:pPr>
            <a:r>
              <a:rPr lang="ko-KR" altLang="en-US" sz="24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하나의 상품이 여러 카테고리에 속하지 않음</a:t>
            </a:r>
            <a:endParaRPr lang="en-US" altLang="ko-KR" sz="2400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457200" indent="-457200">
              <a:buAutoNum type="arabicPeriod"/>
            </a:pPr>
            <a:endParaRPr lang="en-US" altLang="ko-KR" sz="24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457200" indent="-457200">
              <a:buAutoNum type="arabicPeriod"/>
            </a:pPr>
            <a:r>
              <a:rPr lang="en-US" altLang="ko-KR" sz="24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Product Linked List</a:t>
            </a:r>
            <a:r>
              <a:rPr lang="ko-KR" altLang="en-US" sz="24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의</a:t>
            </a:r>
            <a:r>
              <a:rPr lang="en-US" altLang="ko-KR" sz="2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/>
            </a:r>
            <a:br>
              <a:rPr lang="en-US" altLang="ko-KR" sz="2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</a:br>
            <a:r>
              <a:rPr lang="ko-KR" altLang="en-US" sz="24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상품을 관리하면 자동적으로</a:t>
            </a:r>
            <a:r>
              <a:rPr lang="en-US" altLang="ko-KR" sz="2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/>
            </a:r>
            <a:br>
              <a:rPr lang="en-US" altLang="ko-KR" sz="2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</a:br>
            <a:r>
              <a:rPr lang="ko-KR" altLang="en-US" sz="24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카테고리 내부에서 가리키는</a:t>
            </a:r>
            <a:r>
              <a:rPr lang="en-US" altLang="ko-KR" sz="24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/>
            </a:r>
            <a:br>
              <a:rPr lang="en-US" altLang="ko-KR" sz="24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</a:br>
            <a:r>
              <a:rPr lang="ko-KR" altLang="en-US" sz="24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상품의 정보도 바뀜</a:t>
            </a:r>
            <a:r>
              <a:rPr lang="en-US" altLang="ko-KR" sz="24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/>
            </a:r>
            <a:br>
              <a:rPr lang="en-US" altLang="ko-KR" sz="24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</a:br>
            <a:endParaRPr lang="en-US" altLang="ko-KR" sz="2400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457200" indent="-457200">
              <a:buAutoNum type="arabicPeriod"/>
            </a:pPr>
            <a:r>
              <a:rPr lang="ko-KR" altLang="en-US" sz="24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기타 부가 기능 구현</a:t>
            </a:r>
            <a:endParaRPr lang="en-US" altLang="ko-KR" sz="24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457200" indent="-457200">
              <a:buAutoNum type="arabicPeriod"/>
            </a:pPr>
            <a:endParaRPr lang="en-US" altLang="ko-KR" sz="2400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457200" indent="-457200">
              <a:buAutoNum type="arabicPeriod"/>
            </a:pPr>
            <a:endParaRPr lang="en-US" altLang="ko-KR" sz="24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457200" indent="-457200">
              <a:buAutoNum type="arabicPeriod"/>
            </a:pPr>
            <a:endParaRPr lang="ko-KR" altLang="en-US" sz="24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10716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224244"/>
              </p:ext>
            </p:extLst>
          </p:nvPr>
        </p:nvGraphicFramePr>
        <p:xfrm>
          <a:off x="471050" y="416560"/>
          <a:ext cx="4028942" cy="100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8942"/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200" b="0" dirty="0" smtClean="0">
                          <a:solidFill>
                            <a:schemeClr val="tx1"/>
                          </a:solidFill>
                          <a:latin typeface="+mj-lt"/>
                          <a:ea typeface="나눔바른고딕" panose="020B0603020101020101" pitchFamily="50" charset="-127"/>
                        </a:rPr>
                        <a:t>사용한 자료구조</a:t>
                      </a:r>
                      <a:endParaRPr lang="ko-KR" altLang="en-US" sz="3200" b="0" dirty="0">
                        <a:solidFill>
                          <a:schemeClr val="tx1"/>
                        </a:solidFill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0" marR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rgbClr val="2222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8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0" marR="0" marT="108000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2222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4604" y="897246"/>
            <a:ext cx="4670423" cy="3152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62857" y="1947430"/>
            <a:ext cx="4746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Sorted Linked List</a:t>
            </a:r>
            <a:endParaRPr lang="ko-KR" altLang="en-US" sz="24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074146"/>
            <a:ext cx="3276600" cy="156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25949" y="1899220"/>
            <a:ext cx="325396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	</a:t>
            </a:r>
          </a:p>
          <a:p>
            <a:endParaRPr lang="en-US" altLang="ko-KR" sz="24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endParaRPr lang="en-US" altLang="ko-KR" sz="2400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endParaRPr lang="en-US" altLang="ko-KR" sz="24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endParaRPr lang="en-US" altLang="ko-KR" sz="2400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endParaRPr lang="en-US" altLang="ko-KR" sz="24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en-US" altLang="ko-KR" sz="24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	+</a:t>
            </a:r>
            <a:endParaRPr lang="en-US" altLang="ko-KR" sz="24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ko-KR" altLang="en-US" sz="24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필요한 부분 개선</a:t>
            </a:r>
            <a:endParaRPr lang="ko-KR" altLang="en-US" sz="24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220072" y="228768"/>
            <a:ext cx="4746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대분류</a:t>
            </a:r>
            <a:r>
              <a:rPr lang="ko-KR" altLang="en-US" sz="24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en-US" altLang="ko-KR" sz="24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&gt; </a:t>
            </a:r>
            <a:r>
              <a:rPr lang="ko-KR" altLang="en-US" sz="24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중분류 </a:t>
            </a:r>
            <a:r>
              <a:rPr lang="en-US" altLang="ko-KR" sz="24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&gt; </a:t>
            </a:r>
            <a:r>
              <a:rPr lang="ko-KR" altLang="en-US" sz="24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소분류</a:t>
            </a:r>
            <a:endParaRPr lang="ko-KR" altLang="en-US" sz="24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554" y="2780929"/>
            <a:ext cx="4717217" cy="100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5652120" y="3956863"/>
            <a:ext cx="47461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전체</a:t>
            </a:r>
            <a:r>
              <a:rPr lang="en-US" altLang="ko-KR" sz="24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ko-KR" altLang="en-US" sz="24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상</a:t>
            </a:r>
            <a:r>
              <a:rPr lang="ko-KR" altLang="en-US" sz="2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품</a:t>
            </a:r>
            <a:r>
              <a:rPr lang="ko-KR" altLang="en-US" sz="24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리스트</a:t>
            </a:r>
            <a:endParaRPr lang="en-US" altLang="ko-KR" sz="2400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endParaRPr lang="en-US" altLang="ko-KR" sz="2400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ko-KR" altLang="en-US" sz="24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고객</a:t>
            </a:r>
            <a:r>
              <a:rPr lang="en-US" altLang="ko-KR" sz="24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,</a:t>
            </a:r>
            <a:r>
              <a:rPr lang="ko-KR" altLang="en-US" sz="24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판매자</a:t>
            </a:r>
            <a:r>
              <a:rPr lang="en-US" altLang="ko-KR" sz="24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,</a:t>
            </a:r>
            <a:r>
              <a:rPr lang="ko-KR" altLang="en-US" sz="24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경품 </a:t>
            </a:r>
            <a:r>
              <a:rPr lang="en-US" altLang="ko-KR" sz="24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…</a:t>
            </a:r>
            <a:r>
              <a:rPr lang="ko-KR" altLang="en-US" sz="24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endParaRPr lang="ko-KR" altLang="en-US" sz="24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5535" y="5074146"/>
            <a:ext cx="5165898" cy="136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5517232"/>
            <a:ext cx="5165898" cy="136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1671" y="5953152"/>
            <a:ext cx="5165898" cy="136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0716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9350597"/>
              </p:ext>
            </p:extLst>
          </p:nvPr>
        </p:nvGraphicFramePr>
        <p:xfrm>
          <a:off x="471050" y="416560"/>
          <a:ext cx="4028942" cy="100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8942"/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200" b="0" dirty="0" smtClean="0">
                          <a:solidFill>
                            <a:schemeClr val="tx1"/>
                          </a:solidFill>
                          <a:latin typeface="+mj-lt"/>
                          <a:ea typeface="나눔바른고딕" panose="020B0603020101020101" pitchFamily="50" charset="-127"/>
                        </a:rPr>
                        <a:t>대표 기능</a:t>
                      </a:r>
                      <a:endParaRPr lang="ko-KR" altLang="en-US" sz="3200" b="0" dirty="0">
                        <a:solidFill>
                          <a:schemeClr val="tx1"/>
                        </a:solidFill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0" marR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rgbClr val="2222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8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0" marR="0" marT="108000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2222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569676"/>
            <a:ext cx="4531726" cy="4814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6626" y="1772816"/>
            <a:ext cx="3882249" cy="2003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093344" y="1085881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최근 등록 상품</a:t>
            </a:r>
            <a:endParaRPr lang="ko-KR" altLang="en-US" sz="24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93343" y="4221088"/>
            <a:ext cx="383553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신규 상품 중</a:t>
            </a:r>
            <a:endParaRPr lang="en-US" altLang="ko-KR" sz="2400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ko-KR" altLang="en-US" sz="24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가장 최근에 등록된 상품 </a:t>
            </a:r>
            <a:r>
              <a:rPr lang="en-US" altLang="ko-KR" sz="24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5</a:t>
            </a:r>
            <a:r>
              <a:rPr lang="ko-KR" altLang="en-US" sz="24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개를 출력</a:t>
            </a:r>
            <a:endParaRPr lang="en-US" altLang="ko-KR" sz="2400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endParaRPr lang="en-US" altLang="ko-KR" sz="24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ko-KR" altLang="en-US" sz="24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구매 및 장바구니 담기 가능</a:t>
            </a:r>
            <a:endParaRPr lang="ko-KR" altLang="en-US" sz="24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10716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0312245"/>
              </p:ext>
            </p:extLst>
          </p:nvPr>
        </p:nvGraphicFramePr>
        <p:xfrm>
          <a:off x="471050" y="416560"/>
          <a:ext cx="4028942" cy="100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8942"/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200" b="0" dirty="0" smtClean="0">
                          <a:solidFill>
                            <a:schemeClr val="tx1"/>
                          </a:solidFill>
                          <a:latin typeface="+mj-lt"/>
                          <a:ea typeface="나눔바른고딕" panose="020B0603020101020101" pitchFamily="50" charset="-127"/>
                        </a:rPr>
                        <a:t>대표 기능</a:t>
                      </a:r>
                      <a:endParaRPr lang="ko-KR" altLang="en-US" sz="3200" b="0" dirty="0">
                        <a:solidFill>
                          <a:schemeClr val="tx1"/>
                        </a:solidFill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0" marR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rgbClr val="2222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8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0" marR="0" marT="108000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2222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569676"/>
            <a:ext cx="4531726" cy="4814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097888" y="4001012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포인트</a:t>
            </a:r>
            <a:endParaRPr lang="ko-KR" altLang="en-US" sz="24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52330" y="5624051"/>
            <a:ext cx="38355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물품 구매 시 구매 가격 </a:t>
            </a:r>
            <a:r>
              <a:rPr lang="en-US" altLang="ko-KR" sz="24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10%</a:t>
            </a:r>
            <a:r>
              <a:rPr lang="ko-KR" altLang="en-US" sz="24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에 해당하는 포인트를 적립</a:t>
            </a:r>
            <a:endParaRPr lang="ko-KR" altLang="en-US" sz="24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5943" y="4615939"/>
            <a:ext cx="4088306" cy="895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998706" y="658139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상품 판매 현황</a:t>
            </a:r>
            <a:endParaRPr lang="ko-KR" altLang="en-US" sz="24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928" y="1172845"/>
            <a:ext cx="3789972" cy="1863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4953149" y="3042164"/>
            <a:ext cx="38355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판매 리스트와 총 </a:t>
            </a:r>
            <a:r>
              <a:rPr lang="ko-KR" altLang="en-US" sz="2400" dirty="0" err="1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판매금</a:t>
            </a:r>
            <a:r>
              <a:rPr lang="ko-KR" altLang="en-US" sz="24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출력</a:t>
            </a:r>
            <a:endParaRPr lang="ko-KR" altLang="en-US" sz="24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131840" y="4406357"/>
            <a:ext cx="1368152" cy="3187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3316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0312245"/>
              </p:ext>
            </p:extLst>
          </p:nvPr>
        </p:nvGraphicFramePr>
        <p:xfrm>
          <a:off x="471050" y="416560"/>
          <a:ext cx="4028942" cy="100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8942"/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200" b="0" dirty="0" smtClean="0">
                          <a:solidFill>
                            <a:schemeClr val="tx1"/>
                          </a:solidFill>
                          <a:latin typeface="+mj-lt"/>
                          <a:ea typeface="나눔바른고딕" panose="020B0603020101020101" pitchFamily="50" charset="-127"/>
                        </a:rPr>
                        <a:t>대표 기능</a:t>
                      </a:r>
                      <a:endParaRPr lang="ko-KR" altLang="en-US" sz="3200" b="0" dirty="0">
                        <a:solidFill>
                          <a:schemeClr val="tx1"/>
                        </a:solidFill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0" marR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rgbClr val="2222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8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0" marR="0" marT="108000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2222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569676"/>
            <a:ext cx="4531726" cy="4814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093344" y="1085881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경품 등록 </a:t>
            </a:r>
            <a:r>
              <a:rPr lang="en-US" altLang="ko-KR" sz="24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&amp; </a:t>
            </a:r>
            <a:r>
              <a:rPr lang="ko-KR" altLang="en-US" sz="24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추첨</a:t>
            </a:r>
            <a:endParaRPr lang="ko-KR" altLang="en-US" sz="24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5790" y="1569676"/>
            <a:ext cx="4139952" cy="1167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5789" y="2852936"/>
            <a:ext cx="4139953" cy="3381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3316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1538</TotalTime>
  <Words>156</Words>
  <Application>Microsoft Office PowerPoint</Application>
  <PresentationFormat>화면 슬라이드 쇼(4:3)</PresentationFormat>
  <Paragraphs>55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Office 테마</vt:lpstr>
      <vt:lpstr>쇼핑몰 관리 프로그램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NUWANDA</dc:creator>
  <cp:lastModifiedBy>정종윤</cp:lastModifiedBy>
  <cp:revision>668</cp:revision>
  <dcterms:created xsi:type="dcterms:W3CDTF">2016-03-06T05:16:23Z</dcterms:created>
  <dcterms:modified xsi:type="dcterms:W3CDTF">2016-06-15T00:32:22Z</dcterms:modified>
</cp:coreProperties>
</file>