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528" r:id="rId3"/>
    <p:sldId id="557" r:id="rId4"/>
    <p:sldId id="556" r:id="rId5"/>
    <p:sldId id="561" r:id="rId6"/>
    <p:sldId id="539" r:id="rId7"/>
    <p:sldId id="559" r:id="rId8"/>
    <p:sldId id="560" r:id="rId9"/>
    <p:sldId id="568" r:id="rId10"/>
    <p:sldId id="540" r:id="rId11"/>
    <p:sldId id="569" r:id="rId12"/>
    <p:sldId id="572" r:id="rId13"/>
    <p:sldId id="570" r:id="rId14"/>
    <p:sldId id="571" r:id="rId15"/>
    <p:sldId id="573" r:id="rId16"/>
    <p:sldId id="578" r:id="rId17"/>
    <p:sldId id="579" r:id="rId18"/>
    <p:sldId id="574" r:id="rId19"/>
    <p:sldId id="580" r:id="rId20"/>
    <p:sldId id="575" r:id="rId21"/>
    <p:sldId id="581" r:id="rId22"/>
    <p:sldId id="577" r:id="rId23"/>
    <p:sldId id="576" r:id="rId24"/>
    <p:sldId id="558" r:id="rId25"/>
    <p:sldId id="582" r:id="rId26"/>
    <p:sldId id="583" r:id="rId2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8" autoAdjust="0"/>
    <p:restoredTop sz="95046" autoAdjust="0"/>
  </p:normalViewPr>
  <p:slideViewPr>
    <p:cSldViewPr>
      <p:cViewPr>
        <p:scale>
          <a:sx n="66" d="100"/>
          <a:sy n="66" d="100"/>
        </p:scale>
        <p:origin x="-172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1A4801A6-99E8-4BAD-8F7F-4F6AA5DE39EA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은행 거래 관리 프로그램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E8ADC972-844A-4621-8AD8-8F111E80418E}" type="parTrans" cxnId="{AFCD6138-1539-4897-8B95-327D456FB759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3EC672A3-2E2C-47A2-A34E-4C46409CAEB7}" type="sibTrans" cxnId="{AFCD6138-1539-4897-8B95-327D456FB759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74082CD3-73E3-44E9-BC96-9C31C8742711}">
      <dgm:prSet phldrT="[텍스트]"/>
      <dgm:spPr/>
      <dgm:t>
        <a:bodyPr/>
        <a:lstStyle/>
        <a:p>
          <a:pPr algn="ctr" latinLnBrk="1"/>
          <a:r>
            <a:rPr lang="en-US" altLang="ko-KR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Transaction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F2AC9814-7C34-47E7-902B-69CD286235D7}" type="parTrans" cxnId="{881D5703-91A4-41BC-AA07-E8563AED455E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8379455A-FFEA-482C-B6D8-663CBAE461D6}" type="sibTrans" cxnId="{881D5703-91A4-41BC-AA07-E8563AED455E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DD385372-BAB6-400F-AC5F-EEC4FD38B6A5}">
      <dgm:prSet phldrT="[텍스트]"/>
      <dgm:spPr/>
      <dgm:t>
        <a:bodyPr/>
        <a:lstStyle/>
        <a:p>
          <a:pPr algn="ctr" latinLnBrk="1"/>
          <a:r>
            <a:rPr lang="en-US" altLang="ko-KR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App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CB949FE8-3BE2-4601-87FE-1A3B2A121A69}" type="parTrans" cxnId="{A130D943-987B-4858-BA01-4DF3FE025D2D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3E6B6D01-C5D4-491D-AF3A-9E624C69AD53}" type="sibTrans" cxnId="{A130D943-987B-4858-BA01-4DF3FE025D2D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45E9C70-E9C9-48DB-B879-C2B1E521C1B2}">
      <dgm:prSet phldrT="[텍스트]"/>
      <dgm:spPr/>
      <dgm:t>
        <a:bodyPr/>
        <a:lstStyle/>
        <a:p>
          <a:pPr algn="ctr" latinLnBrk="1"/>
          <a:r>
            <a:rPr lang="en-US" altLang="ko-KR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Loan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95E2677-C6EC-459F-B845-DEB639EC4E89}" type="parTrans" cxnId="{7DB64E0F-F2C4-458F-8F1E-091CB619BCA7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8DBBD45-EC17-4332-BBD4-9020A3B8FE4C}" type="sibTrans" cxnId="{7DB64E0F-F2C4-458F-8F1E-091CB619BCA7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25B82EA7-A419-4F12-BBDE-7E3A9D6C5E39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기능 총괄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CEB4108-9279-4A7A-8F4D-D87ABB27E993}" type="parTrans" cxnId="{BE8726AD-BAFD-4A9A-8CB0-A1E77FD08CD2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C5F445BA-30A0-4105-AB87-F0B12D87E84A}" type="sibTrans" cxnId="{BE8726AD-BAFD-4A9A-8CB0-A1E77FD08CD2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70B8AC3-66A4-4CC5-92A2-7B8E7149FF6D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데이터 파일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3AE90C3-8EC0-476F-B899-5C123FCB9B87}" type="parTrans" cxnId="{17A7AF37-E1D6-485D-831D-F1478152A521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ECDAB698-1479-4358-A6B4-B6B13349DFDB}" type="sibTrans" cxnId="{17A7AF37-E1D6-485D-831D-F1478152A521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183B897D-1B70-4704-A521-33031B4E5478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메뉴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8292EE7F-50E3-4833-B4B1-24EB76ECFF83}" type="parTrans" cxnId="{E527F86D-7663-4CAD-8114-B4C458EF1F40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44ECCD80-99D8-4BD8-8052-4029BD6D9CC4}" type="sibTrans" cxnId="{E527F86D-7663-4CAD-8114-B4C458EF1F40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36C64E09-DABD-4AC6-97CE-D32E918019FE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회원 로그인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0C17D6D7-BABE-4242-8932-CEBC21999A2E}" type="parTrans" cxnId="{F54DA32E-6FBC-4B67-88CC-88080609F61F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7A55D439-057A-4A0F-B1DF-19B82A5B552B}" type="sibTrans" cxnId="{F54DA32E-6FBC-4B67-88CC-88080609F61F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0B2488B-1B89-4630-8FB0-99CA884718FC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보낸 사람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A182290-F30A-4CB4-B292-B2192DFA1679}" type="parTrans" cxnId="{75737D52-8165-463B-AA66-4B9A7BEB5E2F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E5014B41-93C9-4D2E-A651-821881506CCB}" type="sibTrans" cxnId="{75737D52-8165-463B-AA66-4B9A7BEB5E2F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EEEB27E-67DC-45E0-BD72-424C25783D92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아이디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B858A85F-5698-42EF-B2A5-9C3834F046B1}" type="parTrans" cxnId="{7393FC00-8888-4C39-AF88-B16FD8229672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66ED64A-ADBF-4D43-AF86-A2575BFCC194}" type="sibTrans" cxnId="{7393FC00-8888-4C39-AF88-B16FD8229672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E0C2500-D793-4210-958B-15017B1315B7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아이디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45637EBD-37E5-44F5-A856-8187EF292DEE}" type="parTrans" cxnId="{7AE97E9D-E715-4F23-A6B8-A21986FC3BF0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87F19E95-3FA3-42B0-9BD1-720FDD9C3AA6}" type="sibTrans" cxnId="{7AE97E9D-E715-4F23-A6B8-A21986FC3BF0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B011F056-30E2-4576-A7FD-9282E63A8D80}">
      <dgm:prSet phldrT="[텍스트]"/>
      <dgm:spPr/>
      <dgm:t>
        <a:bodyPr/>
        <a:lstStyle/>
        <a:p>
          <a:pPr algn="ctr" latinLnBrk="1"/>
          <a:r>
            <a:rPr lang="en-US" altLang="ko-KR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User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36E6CE7A-241A-40A2-98B9-851238657700}" type="parTrans" cxnId="{0D564EAD-5094-4257-B78D-658D7C4AE7DD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9E974A57-2DD5-45EC-BD41-088E5962C446}" type="sibTrans" cxnId="{0D564EAD-5094-4257-B78D-658D7C4AE7DD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BC30E0B8-BA15-4433-8C86-E9A357F66BC5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비밀번호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E2906022-515D-4E0B-BBBF-420CFAEC8219}" type="parTrans" cxnId="{DFB45728-8B60-4192-9771-D8F8D3DD0BBD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E479285C-F5E9-474D-B08A-CA1120C46120}" type="sibTrans" cxnId="{DFB45728-8B60-4192-9771-D8F8D3DD0BBD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5E64DE4-C658-4708-930D-D63B6E6AB1B9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이름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7F951843-64BB-4800-A77C-24A6D1919670}" type="parTrans" cxnId="{885FA4B0-A799-4725-967E-3BF307A604D6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FC8FFB8A-7AAB-4BE7-8589-20A5F260F807}" type="sibTrans" cxnId="{885FA4B0-A799-4725-967E-3BF307A604D6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E273813D-50A9-4FB4-97A0-B442EA8CCF36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계좌번호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AFACB5D-1E97-4AB7-92C4-48078B1A0017}" type="parTrans" cxnId="{516D1F90-926B-4B92-9BA8-D1D4CC893B73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04C097CF-F385-419C-9AEF-2B7C0671C291}" type="sibTrans" cxnId="{516D1F90-926B-4B92-9BA8-D1D4CC893B73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90F72A7A-08AC-47AC-8D1A-BEE395043DC9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잔액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A35273E-FAA3-404F-8F1E-F1527219ADB2}" type="parTrans" cxnId="{B2A95482-5384-4278-9680-EA5058863F97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350F7856-2149-4983-90A7-0785473A292C}" type="sibTrans" cxnId="{B2A95482-5384-4278-9680-EA5058863F97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E2CF0AE1-29E4-4325-9506-E2512A63C21A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신용등급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9596EFD4-2998-450B-8371-F34B011BD19D}" type="parTrans" cxnId="{9D2EFD9C-9480-48F0-9452-6D30BE8AB859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7929BF6C-D549-485F-9067-4021F77112A0}" type="sibTrans" cxnId="{9D2EFD9C-9480-48F0-9452-6D30BE8AB859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1677741D-40EE-4F95-A947-D575760654A8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받는 사람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C4B627AB-7181-4FB7-AB55-7BA9F2109D85}" type="parTrans" cxnId="{D8D97B7E-DB48-44A6-BACE-C0DF0704647E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CE3C357B-9D44-490B-BFCB-A6C8E4141C08}" type="sibTrans" cxnId="{D8D97B7E-DB48-44A6-BACE-C0DF0704647E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1C929BBB-A322-45EA-A370-9BE02FECA579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금액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2067DA4-BCCE-4ACC-8A12-5F3D487F1978}" type="parTrans" cxnId="{2D4A3ADD-B760-429A-A26A-7270B653C3BA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3E3878D-E8BD-44AA-A35D-CB825111D88B}" type="sibTrans" cxnId="{2D4A3ADD-B760-429A-A26A-7270B653C3BA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0EF5BFA7-7EA7-451B-95A8-9419967A15BC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대출 금액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D2133191-71AB-4A35-8D93-AAA3F22F66DB}" type="parTrans" cxnId="{236A2C87-F2C5-4FA4-A9EF-9991E07618BF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8B541A4F-E617-432D-A76C-2CE0A445AC4D}" type="sibTrans" cxnId="{236A2C87-F2C5-4FA4-A9EF-9991E07618BF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2A0EA20A-2BEE-420E-8CF4-D9F1F2D99201}">
      <dgm:prSet phldrT="[텍스트]"/>
      <dgm:spPr/>
      <dgm:t>
        <a:bodyPr/>
        <a:lstStyle/>
        <a:p>
          <a:pPr algn="ctr" latinLnBrk="1"/>
          <a:r>
            <a:rPr lang="ko-KR" altLang="en-US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상환 기간</a:t>
          </a:r>
          <a:endParaRPr lang="ko-KR" altLang="en-US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0F8207B-C318-47A9-B592-D44BFBD9F162}" type="parTrans" cxnId="{674646F1-2F22-41A6-855E-AEFE41AA53A5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D2F1B990-CA83-4227-9038-4ED856DB592C}" type="sibTrans" cxnId="{674646F1-2F22-41A6-855E-AEFE41AA53A5}">
      <dgm:prSet/>
      <dgm:spPr/>
      <dgm:t>
        <a:bodyPr/>
        <a:lstStyle/>
        <a:p>
          <a:pPr algn="ctr" latinLnBrk="1"/>
          <a:endParaRPr lang="ko-KR" altLang="en-US" b="1" cap="none" spc="5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D7DF6C-B4E2-4BED-9C92-78086819CCF0}" type="pres">
      <dgm:prSet presAssocID="{1A4801A6-99E8-4BAD-8F7F-4F6AA5DE39EA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BEDB6-6B6C-43FD-A309-6D0BAE3F7636}" type="pres">
      <dgm:prSet presAssocID="{1A4801A6-99E8-4BAD-8F7F-4F6AA5DE39EA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65F55940-E497-4BA1-889D-FAC35750D396}" type="pres">
      <dgm:prSet presAssocID="{1A4801A6-99E8-4BAD-8F7F-4F6AA5DE39EA}" presName="rootText1" presStyleLbl="node0" presStyleIdx="0" presStyleCnt="1" custScaleX="374325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8A20DF-E43F-45F6-AA44-C39BAEA791DF}" type="pres">
      <dgm:prSet presAssocID="{1A4801A6-99E8-4BAD-8F7F-4F6AA5DE39E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B05C1D-D5F2-4CAE-BF17-C496C8A742B7}" type="pres">
      <dgm:prSet presAssocID="{1A4801A6-99E8-4BAD-8F7F-4F6AA5DE39EA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02EB5BAA-2DE0-4A76-86C4-ADBEA222FFB4}" type="pres">
      <dgm:prSet presAssocID="{CB949FE8-3BE2-4601-87FE-1A3B2A121A69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D249B20-B4C3-4F58-8580-2D566CDB7497}" type="pres">
      <dgm:prSet presAssocID="{DD385372-BAB6-400F-AC5F-EEC4FD38B6A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8805FC-30BB-4BE4-8786-3007A675CDF1}" type="pres">
      <dgm:prSet presAssocID="{DD385372-BAB6-400F-AC5F-EEC4FD38B6A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1E9A60C-E4B7-4FFC-A87A-94CD9E5A1B8A}" type="pres">
      <dgm:prSet presAssocID="{DD385372-BAB6-400F-AC5F-EEC4FD38B6A5}" presName="rootText" presStyleLbl="node2" presStyleIdx="0" presStyleCnt="4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FAFF2-C3EB-43A7-81AC-69AD701CE2E6}" type="pres">
      <dgm:prSet presAssocID="{DD385372-BAB6-400F-AC5F-EEC4FD38B6A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5A0F072-AB7A-4E46-8BA4-C758D08EF48A}" type="pres">
      <dgm:prSet presAssocID="{DD385372-BAB6-400F-AC5F-EEC4FD38B6A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2C390D2-DEF7-428F-88A3-29C8CE04B49B}" type="pres">
      <dgm:prSet presAssocID="{6CEB4108-9279-4A7A-8F4D-D87ABB27E993}" presName="Name37" presStyleLbl="parChTrans1D3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CD558BA7-81AD-4667-9D0B-C2C22AE66B8A}" type="pres">
      <dgm:prSet presAssocID="{25B82EA7-A419-4F12-BBDE-7E3A9D6C5E3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1E1F3C-C2D3-47A5-A334-8CE2BB518486}" type="pres">
      <dgm:prSet presAssocID="{25B82EA7-A419-4F12-BBDE-7E3A9D6C5E3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DF387DA-AF7C-4473-A80B-F30916934A68}" type="pres">
      <dgm:prSet presAssocID="{25B82EA7-A419-4F12-BBDE-7E3A9D6C5E39}" presName="rootText" presStyleLbl="node3" presStyleIdx="0" presStyleCnt="16" custScaleX="151714" custLinFactNeighborY="235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3B4FE-3274-45AA-87DD-4D3A4034BE5B}" type="pres">
      <dgm:prSet presAssocID="{25B82EA7-A419-4F12-BBDE-7E3A9D6C5E39}" presName="rootConnector" presStyleLbl="node3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18EE0066-351C-4447-8750-3392CCB7347E}" type="pres">
      <dgm:prSet presAssocID="{25B82EA7-A419-4F12-BBDE-7E3A9D6C5E3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2187FB6-7BB3-4056-BF6B-566EA02E5346}" type="pres">
      <dgm:prSet presAssocID="{25B82EA7-A419-4F12-BBDE-7E3A9D6C5E3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66418A1-A4C7-4F59-A9A3-FA755BFD6DBE}" type="pres">
      <dgm:prSet presAssocID="{0C17D6D7-BABE-4242-8932-CEBC21999A2E}" presName="Name37" presStyleLbl="parChTrans1D3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7F87F25F-21B0-4A00-A6C7-3E3C3DEE97AA}" type="pres">
      <dgm:prSet presAssocID="{36C64E09-DABD-4AC6-97CE-D32E918019F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9A8944-6666-489F-9B45-C8DE01115A0D}" type="pres">
      <dgm:prSet presAssocID="{36C64E09-DABD-4AC6-97CE-D32E918019F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73DF3EC-03A3-480C-B80D-77F7C31CF4A9}" type="pres">
      <dgm:prSet presAssocID="{36C64E09-DABD-4AC6-97CE-D32E918019FE}" presName="rootText" presStyleLbl="node3" presStyleIdx="1" presStyleCnt="16" custScaleX="151714" custLinFactNeighborY="117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644E1D-2A7C-4E28-98B3-18F5D10541B8}" type="pres">
      <dgm:prSet presAssocID="{36C64E09-DABD-4AC6-97CE-D32E918019FE}" presName="rootConnector" presStyleLbl="node3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97646390-6E70-469E-A740-262B2AAF2723}" type="pres">
      <dgm:prSet presAssocID="{36C64E09-DABD-4AC6-97CE-D32E918019F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60BE58B-0E97-40F3-BFA2-DA320EC737BB}" type="pres">
      <dgm:prSet presAssocID="{36C64E09-DABD-4AC6-97CE-D32E918019F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DE66B4A-FD43-469D-B662-BD2C1710019C}" type="pres">
      <dgm:prSet presAssocID="{53AE90C3-8EC0-476F-B899-5C123FCB9B87}" presName="Name37" presStyleLbl="parChTrans1D3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D2D55C78-8DD8-428F-9E7B-4194762C8A70}" type="pres">
      <dgm:prSet presAssocID="{A70B8AC3-66A4-4CC5-92A2-7B8E7149FF6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0C8602-0CD1-4EB0-867A-4F069CA0D6A9}" type="pres">
      <dgm:prSet presAssocID="{A70B8AC3-66A4-4CC5-92A2-7B8E7149FF6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5C052E6-B024-4AAD-8500-56DA4A1CDA34}" type="pres">
      <dgm:prSet presAssocID="{A70B8AC3-66A4-4CC5-92A2-7B8E7149FF6D}" presName="rootText" presStyleLbl="node3" presStyleIdx="2" presStyleCnt="16" custScaleX="1517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91E78-23BE-422A-8FB0-3CD57ED969CC}" type="pres">
      <dgm:prSet presAssocID="{A70B8AC3-66A4-4CC5-92A2-7B8E7149FF6D}" presName="rootConnector" presStyleLbl="node3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5FBAB352-D8F0-404C-A851-153CF5FC4D79}" type="pres">
      <dgm:prSet presAssocID="{A70B8AC3-66A4-4CC5-92A2-7B8E7149FF6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A4A993E-6DBA-4425-802B-9A06D03F5DCD}" type="pres">
      <dgm:prSet presAssocID="{A70B8AC3-66A4-4CC5-92A2-7B8E7149FF6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99CEC6E-6FD8-4AFA-B814-FE124E8DE668}" type="pres">
      <dgm:prSet presAssocID="{8292EE7F-50E3-4833-B4B1-24EB76ECFF83}" presName="Name37" presStyleLbl="parChTrans1D3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59EAAFE5-126C-442E-9080-04ED1EA297A4}" type="pres">
      <dgm:prSet presAssocID="{183B897D-1B70-4704-A521-33031B4E547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D4C9CE-5C95-420C-8F7B-DD53F3A58F98}" type="pres">
      <dgm:prSet presAssocID="{183B897D-1B70-4704-A521-33031B4E547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D18D6DC-1BC5-44B9-8DFF-E7272C4AEA8D}" type="pres">
      <dgm:prSet presAssocID="{183B897D-1B70-4704-A521-33031B4E5478}" presName="rootText" presStyleLbl="node3" presStyleIdx="3" presStyleCnt="16" custScaleX="1517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262E0-AB0A-4A69-A976-58FAE529725F}" type="pres">
      <dgm:prSet presAssocID="{183B897D-1B70-4704-A521-33031B4E5478}" presName="rootConnector" presStyleLbl="node3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26F352BB-ADAA-472C-80BB-658E60FD6CD0}" type="pres">
      <dgm:prSet presAssocID="{183B897D-1B70-4704-A521-33031B4E547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E7C1743-BFE3-42A4-9126-08DB3285C22E}" type="pres">
      <dgm:prSet presAssocID="{183B897D-1B70-4704-A521-33031B4E547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FE9F3BB-8778-460A-8991-F66E2359F946}" type="pres">
      <dgm:prSet presAssocID="{DD385372-BAB6-400F-AC5F-EEC4FD38B6A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8A7AA23-EB16-4F32-A18F-A34C035E107D}" type="pres">
      <dgm:prSet presAssocID="{F2AC9814-7C34-47E7-902B-69CD286235D7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6EB3F85-420E-462E-BA1B-84C5E05FBB99}" type="pres">
      <dgm:prSet presAssocID="{74082CD3-73E3-44E9-BC96-9C31C874271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73B4B-584E-42BE-AA2E-FB933A39B2C3}" type="pres">
      <dgm:prSet presAssocID="{74082CD3-73E3-44E9-BC96-9C31C874271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5035DE1-2E67-4A07-BBCB-CB09F4E63D0E}" type="pres">
      <dgm:prSet presAssocID="{74082CD3-73E3-44E9-BC96-9C31C8742711}" presName="rootText" presStyleLbl="node2" presStyleIdx="1" presStyleCnt="4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121C1-6AD7-407C-BD0F-0D39876FE511}" type="pres">
      <dgm:prSet presAssocID="{74082CD3-73E3-44E9-BC96-9C31C874271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868A9CB-4BCA-43EB-9EC4-04992BA6511A}" type="pres">
      <dgm:prSet presAssocID="{74082CD3-73E3-44E9-BC96-9C31C874271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7CD30E8-2CCB-4541-AA4B-67F2A71A1928}" type="pres">
      <dgm:prSet presAssocID="{6A182290-F30A-4CB4-B292-B2192DFA1679}" presName="Name37" presStyleLbl="parChTrans1D3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7C46D0F4-2D8C-436D-B0DD-8826947B26A8}" type="pres">
      <dgm:prSet presAssocID="{A0B2488B-1B89-4630-8FB0-99CA884718F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E4F850-8CDC-475C-B85F-BA8845978FBE}" type="pres">
      <dgm:prSet presAssocID="{A0B2488B-1B89-4630-8FB0-99CA884718F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F198C09-C931-4C5D-8E00-45D67DAED38A}" type="pres">
      <dgm:prSet presAssocID="{A0B2488B-1B89-4630-8FB0-99CA884718FC}" presName="rootText" presStyleLbl="node3" presStyleIdx="4" presStyleCnt="16" custScaleX="116378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6FE0AA-1CD1-479C-A30E-49495177900F}" type="pres">
      <dgm:prSet presAssocID="{A0B2488B-1B89-4630-8FB0-99CA884718FC}" presName="rootConnector" presStyleLbl="node3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3F371D93-A139-413D-9A97-244DA9739C02}" type="pres">
      <dgm:prSet presAssocID="{A0B2488B-1B89-4630-8FB0-99CA884718F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4E88953-F96A-41B0-BBC7-35590013F850}" type="pres">
      <dgm:prSet presAssocID="{A0B2488B-1B89-4630-8FB0-99CA884718F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22E54CD-6373-4190-BCDA-58AF72814FCA}" type="pres">
      <dgm:prSet presAssocID="{C4B627AB-7181-4FB7-AB55-7BA9F2109D85}" presName="Name37" presStyleLbl="parChTrans1D3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0211C3B9-3EFE-44C8-9579-42557CB9F058}" type="pres">
      <dgm:prSet presAssocID="{1677741D-40EE-4F95-A947-D575760654A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46B28D-E444-4516-8E86-57F5D0ADAA83}" type="pres">
      <dgm:prSet presAssocID="{1677741D-40EE-4F95-A947-D575760654A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E1B9073-7F6D-423E-ACA7-254511CB6F92}" type="pres">
      <dgm:prSet presAssocID="{1677741D-40EE-4F95-A947-D575760654A8}" presName="rootText" presStyleLbl="node3" presStyleIdx="5" presStyleCnt="16" custScaleX="1178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C34B46-455C-4603-AA8D-97198DE85137}" type="pres">
      <dgm:prSet presAssocID="{1677741D-40EE-4F95-A947-D575760654A8}" presName="rootConnector" presStyleLbl="node3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CA3C48E0-5955-499B-B1B6-E279A05C8930}" type="pres">
      <dgm:prSet presAssocID="{1677741D-40EE-4F95-A947-D575760654A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CCEC31-DBF5-4750-8F55-68853A8B3DF5}" type="pres">
      <dgm:prSet presAssocID="{1677741D-40EE-4F95-A947-D575760654A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8A3E6DF-D7A3-4946-9AAE-03A128872899}" type="pres">
      <dgm:prSet presAssocID="{A2067DA4-BCCE-4ACC-8A12-5F3D487F1978}" presName="Name37" presStyleLbl="parChTrans1D3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01C38DDE-2EBF-4D56-A955-C19C570C679F}" type="pres">
      <dgm:prSet presAssocID="{1C929BBB-A322-45EA-A370-9BE02FECA57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19277F-3A01-4083-924F-7743A1C339AA}" type="pres">
      <dgm:prSet presAssocID="{1C929BBB-A322-45EA-A370-9BE02FECA57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1C8D942-EA1C-422B-AF21-EDABECBA16C0}" type="pres">
      <dgm:prSet presAssocID="{1C929BBB-A322-45EA-A370-9BE02FECA579}" presName="rootText" presStyleLbl="node3" presStyleIdx="6" presStyleCnt="16" custScaleX="1178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EDAD72-7E27-49A4-894A-D910BECA6F22}" type="pres">
      <dgm:prSet presAssocID="{1C929BBB-A322-45EA-A370-9BE02FECA579}" presName="rootConnector" presStyleLbl="node3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7016AFDE-1CF1-45D4-B519-28C9AA01DCF7}" type="pres">
      <dgm:prSet presAssocID="{1C929BBB-A322-45EA-A370-9BE02FECA57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9D219D5-B764-4261-B024-7F6AE3CB8135}" type="pres">
      <dgm:prSet presAssocID="{1C929BBB-A322-45EA-A370-9BE02FECA57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9ECC8BB-E9BF-42CF-A379-FCCEAB768310}" type="pres">
      <dgm:prSet presAssocID="{74082CD3-73E3-44E9-BC96-9C31C874271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BE93BEC-F3E0-4D35-8D84-88A18D539607}" type="pres">
      <dgm:prSet presAssocID="{36E6CE7A-241A-40A2-98B9-851238657700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1DFC911-C576-44C5-9381-C050A95A7D32}" type="pres">
      <dgm:prSet presAssocID="{B011F056-30E2-4576-A7FD-9282E63A8D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F3F4DC-A03E-4ACF-AF23-02186C6D8846}" type="pres">
      <dgm:prSet presAssocID="{B011F056-30E2-4576-A7FD-9282E63A8D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BF7E1D2-D558-4F13-B11A-6E78595C0179}" type="pres">
      <dgm:prSet presAssocID="{B011F056-30E2-4576-A7FD-9282E63A8D80}" presName="rootText" presStyleLbl="node2" presStyleIdx="2" presStyleCnt="4" custScaleX="187924" custLinFactNeighborX="-7414" custLinFactNeighborY="52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2C65C-91DE-4BCF-8C65-9109E5EB3459}" type="pres">
      <dgm:prSet presAssocID="{B011F056-30E2-4576-A7FD-9282E63A8D80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79CC030-6C4F-4F46-8670-DC50033BC7AD}" type="pres">
      <dgm:prSet presAssocID="{B011F056-30E2-4576-A7FD-9282E63A8D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5EACE05-915C-41F7-9A0A-79A3BBFE9098}" type="pres">
      <dgm:prSet presAssocID="{B858A85F-5698-42EF-B2A5-9C3834F046B1}" presName="Name37" presStyleLbl="parChTrans1D3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06A70A15-9BA9-4456-BDD5-76334D91F75B}" type="pres">
      <dgm:prSet presAssocID="{AEEEB27E-67DC-45E0-BD72-424C25783D9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33473B-9F3A-4D02-9B73-5A28DA719653}" type="pres">
      <dgm:prSet presAssocID="{AEEEB27E-67DC-45E0-BD72-424C25783D9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38128DB-977E-4A83-A8A9-9D63E88A457B}" type="pres">
      <dgm:prSet presAssocID="{AEEEB27E-67DC-45E0-BD72-424C25783D92}" presName="rootText" presStyleLbl="node3" presStyleIdx="7" presStyleCnt="16" custScaleX="12307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CD066B-BEF4-403C-B472-460778D24D8E}" type="pres">
      <dgm:prSet presAssocID="{AEEEB27E-67DC-45E0-BD72-424C25783D92}" presName="rootConnector" presStyleLbl="node3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12176FC4-5236-4761-9B00-837E6C201C34}" type="pres">
      <dgm:prSet presAssocID="{AEEEB27E-67DC-45E0-BD72-424C25783D9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2A134B0-3CFF-4AAB-8DCF-A587570CAA73}" type="pres">
      <dgm:prSet presAssocID="{AEEEB27E-67DC-45E0-BD72-424C25783D9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0846F0D-E9C9-4C4B-8AB1-0D5FBA55BE9F}" type="pres">
      <dgm:prSet presAssocID="{E2906022-515D-4E0B-BBBF-420CFAEC8219}" presName="Name37" presStyleLbl="parChTrans1D3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A34FD6B0-7DEA-45C2-AA1D-36C1D11EF211}" type="pres">
      <dgm:prSet presAssocID="{BC30E0B8-BA15-4433-8C86-E9A357F66BC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030785-3C00-4AEB-993C-4F4F2C1BA444}" type="pres">
      <dgm:prSet presAssocID="{BC30E0B8-BA15-4433-8C86-E9A357F66BC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5F4C472-0B57-45FC-BBC1-4C785BAE701C}" type="pres">
      <dgm:prSet presAssocID="{BC30E0B8-BA15-4433-8C86-E9A357F66BC5}" presName="rootText" presStyleLbl="node3" presStyleIdx="8" presStyleCnt="16" custScaleX="1190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23083C-1F07-4018-AA84-1DFE0BB008C9}" type="pres">
      <dgm:prSet presAssocID="{BC30E0B8-BA15-4433-8C86-E9A357F66BC5}" presName="rootConnector" presStyleLbl="node3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89C067E2-95D7-43A5-BE68-23531C2A20CE}" type="pres">
      <dgm:prSet presAssocID="{BC30E0B8-BA15-4433-8C86-E9A357F66BC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32407E5-DCD8-4A37-88CE-32B27682AE17}" type="pres">
      <dgm:prSet presAssocID="{BC30E0B8-BA15-4433-8C86-E9A357F66BC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291A51C-3553-432C-89CB-FF2312AFD641}" type="pres">
      <dgm:prSet presAssocID="{7F951843-64BB-4800-A77C-24A6D1919670}" presName="Name37" presStyleLbl="parChTrans1D3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42A2B2B2-C489-469D-A072-12613A44EB53}" type="pres">
      <dgm:prSet presAssocID="{55E64DE4-C658-4708-930D-D63B6E6AB1B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5124BB-770F-4880-A1FF-401D8F9D822E}" type="pres">
      <dgm:prSet presAssocID="{55E64DE4-C658-4708-930D-D63B6E6AB1B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0E94785-59D8-4D28-8082-10C5568B1776}" type="pres">
      <dgm:prSet presAssocID="{55E64DE4-C658-4708-930D-D63B6E6AB1B9}" presName="rootText" presStyleLbl="node3" presStyleIdx="9" presStyleCnt="16" custScaleX="1190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CD4F07-D4AA-40E6-9779-9740BBE27B9B}" type="pres">
      <dgm:prSet presAssocID="{55E64DE4-C658-4708-930D-D63B6E6AB1B9}" presName="rootConnector" presStyleLbl="node3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ACA7779B-43EF-4FD4-96E3-3E9E65B44433}" type="pres">
      <dgm:prSet presAssocID="{55E64DE4-C658-4708-930D-D63B6E6AB1B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972EE8A-3152-48A8-87EF-03FF19702640}" type="pres">
      <dgm:prSet presAssocID="{55E64DE4-C658-4708-930D-D63B6E6AB1B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8E770C7-7256-48E3-9839-0735EDFC8F03}" type="pres">
      <dgm:prSet presAssocID="{5AFACB5D-1E97-4AB7-92C4-48078B1A0017}" presName="Name37" presStyleLbl="parChTrans1D3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D9FC4DED-5839-45C0-B0E2-E9AAAEEB61D5}" type="pres">
      <dgm:prSet presAssocID="{E273813D-50A9-4FB4-97A0-B442EA8CCF3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DE1A13-6162-4DD7-AD64-757E9046ADE1}" type="pres">
      <dgm:prSet presAssocID="{E273813D-50A9-4FB4-97A0-B442EA8CCF3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B81B7D1-3DC1-4CC2-B27D-BB8A2BCB4A52}" type="pres">
      <dgm:prSet presAssocID="{E273813D-50A9-4FB4-97A0-B442EA8CCF36}" presName="rootText" presStyleLbl="node3" presStyleIdx="10" presStyleCnt="16" custScaleX="1190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428185-0FF8-416D-A9CF-08F1E39F3878}" type="pres">
      <dgm:prSet presAssocID="{E273813D-50A9-4FB4-97A0-B442EA8CCF36}" presName="rootConnector" presStyleLbl="node3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5A9343E2-B327-4982-8554-041DF68E6987}" type="pres">
      <dgm:prSet presAssocID="{E273813D-50A9-4FB4-97A0-B442EA8CCF3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E4CC2F2-A07C-4A2D-BC46-6A5CE22066E9}" type="pres">
      <dgm:prSet presAssocID="{E273813D-50A9-4FB4-97A0-B442EA8CCF3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70D675A-D37B-4931-8744-CB6C8916891B}" type="pres">
      <dgm:prSet presAssocID="{5A35273E-FAA3-404F-8F1E-F1527219ADB2}" presName="Name37" presStyleLbl="parChTrans1D3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D9B58587-3AE7-409C-BDB3-45A899204757}" type="pres">
      <dgm:prSet presAssocID="{90F72A7A-08AC-47AC-8D1A-BEE395043DC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DF172-DE92-4D1A-84D3-6FFE25F60CB9}" type="pres">
      <dgm:prSet presAssocID="{90F72A7A-08AC-47AC-8D1A-BEE395043DC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DA92D60-B727-4383-BD92-A2981380EFEA}" type="pres">
      <dgm:prSet presAssocID="{90F72A7A-08AC-47AC-8D1A-BEE395043DC9}" presName="rootText" presStyleLbl="node3" presStyleIdx="11" presStyleCnt="16" custScaleX="1190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82E6C-DAE3-4BD6-9BDD-B946020A4AF8}" type="pres">
      <dgm:prSet presAssocID="{90F72A7A-08AC-47AC-8D1A-BEE395043DC9}" presName="rootConnector" presStyleLbl="node3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D9A61F91-93DD-49E1-A0FA-0AA310CA84A7}" type="pres">
      <dgm:prSet presAssocID="{90F72A7A-08AC-47AC-8D1A-BEE395043DC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6A683F4-C3F7-48D8-84C9-FCA99AEDFF8D}" type="pres">
      <dgm:prSet presAssocID="{90F72A7A-08AC-47AC-8D1A-BEE395043DC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42E8EB9-8BD8-4E2C-853B-A1D8D54B266B}" type="pres">
      <dgm:prSet presAssocID="{9596EFD4-2998-450B-8371-F34B011BD19D}" presName="Name37" presStyleLbl="parChTrans1D3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3B2692CA-582E-4E2E-94D4-8DB21AF56775}" type="pres">
      <dgm:prSet presAssocID="{E2CF0AE1-29E4-4325-9506-E2512A63C21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816E43-AADE-41F1-B6D2-DCA941BC1BCE}" type="pres">
      <dgm:prSet presAssocID="{E2CF0AE1-29E4-4325-9506-E2512A63C21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5AD5285-A1E1-4923-BB97-AF988B4FF383}" type="pres">
      <dgm:prSet presAssocID="{E2CF0AE1-29E4-4325-9506-E2512A63C21A}" presName="rootText" presStyleLbl="node3" presStyleIdx="12" presStyleCnt="16" custScaleX="1190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55EFA3-ED0B-47FC-B927-D2383BB57393}" type="pres">
      <dgm:prSet presAssocID="{E2CF0AE1-29E4-4325-9506-E2512A63C21A}" presName="rootConnector" presStyleLbl="node3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6D20ACB7-3D1D-46B9-BA7A-9DF1DD487BBA}" type="pres">
      <dgm:prSet presAssocID="{E2CF0AE1-29E4-4325-9506-E2512A63C21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A915B48-F5CF-49E4-8146-4979FC261DAE}" type="pres">
      <dgm:prSet presAssocID="{E2CF0AE1-29E4-4325-9506-E2512A63C21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ADB34CD-5C6D-4985-8E1C-80C1BA9CEE4F}" type="pres">
      <dgm:prSet presAssocID="{B011F056-30E2-4576-A7FD-9282E63A8D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2C0AA20-916D-4784-9D74-3E965AA6A6E1}" type="pres">
      <dgm:prSet presAssocID="{695E2677-C6EC-459F-B845-DEB639EC4E89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D3D504E-A3AD-4426-9C5C-76967CC77E94}" type="pres">
      <dgm:prSet presAssocID="{645E9C70-E9C9-48DB-B879-C2B1E521C1B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739A0C-E283-478B-AE32-3BA59159FDF6}" type="pres">
      <dgm:prSet presAssocID="{645E9C70-E9C9-48DB-B879-C2B1E521C1B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1807D54-F502-4096-A659-711244B94888}" type="pres">
      <dgm:prSet presAssocID="{645E9C70-E9C9-48DB-B879-C2B1E521C1B2}" presName="rootText" presStyleLbl="node2" presStyleIdx="3" presStyleCnt="4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B42823-50DC-4782-B050-4469DC3D32D8}" type="pres">
      <dgm:prSet presAssocID="{645E9C70-E9C9-48DB-B879-C2B1E521C1B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20A7900-4512-485C-BAA1-CA4630AB639D}" type="pres">
      <dgm:prSet presAssocID="{645E9C70-E9C9-48DB-B879-C2B1E521C1B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A115A64-2ECE-4438-BB0C-ED6C4078182D}" type="pres">
      <dgm:prSet presAssocID="{45637EBD-37E5-44F5-A856-8187EF292DEE}" presName="Name37" presStyleLbl="parChTrans1D3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431B9B01-95C8-4C72-9C46-AF186919154B}" type="pres">
      <dgm:prSet presAssocID="{6E0C2500-D793-4210-958B-15017B1315B7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642BCC-6819-4BF5-9E3E-7164599C4D1F}" type="pres">
      <dgm:prSet presAssocID="{6E0C2500-D793-4210-958B-15017B1315B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CA67C62-EE86-40CD-9D20-20376A263F65}" type="pres">
      <dgm:prSet presAssocID="{6E0C2500-D793-4210-958B-15017B1315B7}" presName="rootText" presStyleLbl="node3" presStyleIdx="13" presStyleCnt="16" custScaleX="1187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EF2BA1-F21C-461A-8D81-66394F9461AB}" type="pres">
      <dgm:prSet presAssocID="{6E0C2500-D793-4210-958B-15017B1315B7}" presName="rootConnector" presStyleLbl="node3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D24736CF-1AD9-4EE5-B711-FFFA53E5A9E9}" type="pres">
      <dgm:prSet presAssocID="{6E0C2500-D793-4210-958B-15017B1315B7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E34D158-FDE0-42D9-97BA-DFEFB7965465}" type="pres">
      <dgm:prSet presAssocID="{6E0C2500-D793-4210-958B-15017B1315B7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26B2AE0-9F92-457D-9C72-214F2DFA001C}" type="pres">
      <dgm:prSet presAssocID="{D2133191-71AB-4A35-8D93-AAA3F22F66DB}" presName="Name37" presStyleLbl="parChTrans1D3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9CD2216C-539E-43DF-8CBB-4F7DFD4875CF}" type="pres">
      <dgm:prSet presAssocID="{0EF5BFA7-7EA7-451B-95A8-9419967A15B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09C594-485B-45F4-BF1B-6C9884053193}" type="pres">
      <dgm:prSet presAssocID="{0EF5BFA7-7EA7-451B-95A8-9419967A15B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C9186AE-1946-43B8-91A9-4BB20E9E4ABD}" type="pres">
      <dgm:prSet presAssocID="{0EF5BFA7-7EA7-451B-95A8-9419967A15BC}" presName="rootText" presStyleLbl="node3" presStyleIdx="14" presStyleCnt="16" custScaleX="1142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4C69E7-B3DB-42C7-853D-B63BB9EFF559}" type="pres">
      <dgm:prSet presAssocID="{0EF5BFA7-7EA7-451B-95A8-9419967A15BC}" presName="rootConnector" presStyleLbl="node3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4CB43390-E43F-4DF9-82CA-6EA67AE914ED}" type="pres">
      <dgm:prSet presAssocID="{0EF5BFA7-7EA7-451B-95A8-9419967A15B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C423439-6853-4AF1-B6BD-CF25B9D50580}" type="pres">
      <dgm:prSet presAssocID="{0EF5BFA7-7EA7-451B-95A8-9419967A15B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D83A00B-B90B-4AF8-A02D-9CFE1AB6BE97}" type="pres">
      <dgm:prSet presAssocID="{A0F8207B-C318-47A9-B592-D44BFBD9F162}" presName="Name37" presStyleLbl="parChTrans1D3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685F8FA0-D967-4237-8836-85E350ECC3A3}" type="pres">
      <dgm:prSet presAssocID="{2A0EA20A-2BEE-420E-8CF4-D9F1F2D9920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91439D-9C23-4BDA-931E-A1B1E560F1D0}" type="pres">
      <dgm:prSet presAssocID="{2A0EA20A-2BEE-420E-8CF4-D9F1F2D9920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4732141-75C8-4573-B887-D3EDD11659A3}" type="pres">
      <dgm:prSet presAssocID="{2A0EA20A-2BEE-420E-8CF4-D9F1F2D99201}" presName="rootText" presStyleLbl="node3" presStyleIdx="15" presStyleCnt="16" custScaleX="1142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A89942-8A6E-44BA-B999-9ED303F415FE}" type="pres">
      <dgm:prSet presAssocID="{2A0EA20A-2BEE-420E-8CF4-D9F1F2D99201}" presName="rootConnector" presStyleLbl="node3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DA1915AB-4485-445D-A120-4E1E96198451}" type="pres">
      <dgm:prSet presAssocID="{2A0EA20A-2BEE-420E-8CF4-D9F1F2D9920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7D17ADE-DDA6-420F-B8D4-A907706861C7}" type="pres">
      <dgm:prSet presAssocID="{2A0EA20A-2BEE-420E-8CF4-D9F1F2D9920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3AF3B45-4E45-498A-B143-CE0EF62D25EA}" type="pres">
      <dgm:prSet presAssocID="{645E9C70-E9C9-48DB-B879-C2B1E521C1B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2EF36A0-4F12-44B0-BF09-EE201595957C}" type="pres">
      <dgm:prSet presAssocID="{1A4801A6-99E8-4BAD-8F7F-4F6AA5DE39EA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4DA27E3A-0C30-45F0-ACDE-586B710680B6}" type="presOf" srcId="{7F951843-64BB-4800-A77C-24A6D1919670}" destId="{B291A51C-3553-432C-89CB-FF2312AFD641}" srcOrd="0" destOrd="0" presId="urn:microsoft.com/office/officeart/2005/8/layout/orgChart1"/>
    <dgm:cxn modelId="{35C22B37-3D6C-49DF-879A-02F957FBAA3C}" type="presOf" srcId="{E2906022-515D-4E0B-BBBF-420CFAEC8219}" destId="{50846F0D-E9C9-4C4B-8AB1-0D5FBA55BE9F}" srcOrd="0" destOrd="0" presId="urn:microsoft.com/office/officeart/2005/8/layout/orgChart1"/>
    <dgm:cxn modelId="{679B6A94-1751-4C3E-86AC-33A1756CD65D}" type="presOf" srcId="{645E9C70-E9C9-48DB-B879-C2B1E521C1B2}" destId="{81807D54-F502-4096-A659-711244B94888}" srcOrd="0" destOrd="0" presId="urn:microsoft.com/office/officeart/2005/8/layout/orgChart1"/>
    <dgm:cxn modelId="{7DB64E0F-F2C4-458F-8F1E-091CB619BCA7}" srcId="{1A4801A6-99E8-4BAD-8F7F-4F6AA5DE39EA}" destId="{645E9C70-E9C9-48DB-B879-C2B1E521C1B2}" srcOrd="3" destOrd="0" parTransId="{695E2677-C6EC-459F-B845-DEB639EC4E89}" sibTransId="{A8DBBD45-EC17-4332-BBD4-9020A3B8FE4C}"/>
    <dgm:cxn modelId="{3D57B580-A6BD-4FC8-AF25-E090E75AAE81}" type="presOf" srcId="{1A4801A6-99E8-4BAD-8F7F-4F6AA5DE39EA}" destId="{65F55940-E497-4BA1-889D-FAC35750D396}" srcOrd="0" destOrd="0" presId="urn:microsoft.com/office/officeart/2005/8/layout/orgChart1"/>
    <dgm:cxn modelId="{2D4A3ADD-B760-429A-A26A-7270B653C3BA}" srcId="{74082CD3-73E3-44E9-BC96-9C31C8742711}" destId="{1C929BBB-A322-45EA-A370-9BE02FECA579}" srcOrd="2" destOrd="0" parTransId="{A2067DA4-BCCE-4ACC-8A12-5F3D487F1978}" sibTransId="{53E3878D-E8BD-44AA-A35D-CB825111D88B}"/>
    <dgm:cxn modelId="{DFB45728-8B60-4192-9771-D8F8D3DD0BBD}" srcId="{B011F056-30E2-4576-A7FD-9282E63A8D80}" destId="{BC30E0B8-BA15-4433-8C86-E9A357F66BC5}" srcOrd="1" destOrd="0" parTransId="{E2906022-515D-4E0B-BBBF-420CFAEC8219}" sibTransId="{E479285C-F5E9-474D-B08A-CA1120C46120}"/>
    <dgm:cxn modelId="{0D564EAD-5094-4257-B78D-658D7C4AE7DD}" srcId="{1A4801A6-99E8-4BAD-8F7F-4F6AA5DE39EA}" destId="{B011F056-30E2-4576-A7FD-9282E63A8D80}" srcOrd="2" destOrd="0" parTransId="{36E6CE7A-241A-40A2-98B9-851238657700}" sibTransId="{9E974A57-2DD5-45EC-BD41-088E5962C446}"/>
    <dgm:cxn modelId="{C2C310D8-D301-41DC-A015-25C318C03C3E}" type="presOf" srcId="{36C64E09-DABD-4AC6-97CE-D32E918019FE}" destId="{9D644E1D-2A7C-4E28-98B3-18F5D10541B8}" srcOrd="1" destOrd="0" presId="urn:microsoft.com/office/officeart/2005/8/layout/orgChart1"/>
    <dgm:cxn modelId="{7F97EC30-EB9F-42F9-968A-97E6CE3EB8ED}" type="presOf" srcId="{1C929BBB-A322-45EA-A370-9BE02FECA579}" destId="{AEEDAD72-7E27-49A4-894A-D910BECA6F22}" srcOrd="1" destOrd="0" presId="urn:microsoft.com/office/officeart/2005/8/layout/orgChart1"/>
    <dgm:cxn modelId="{236A2C87-F2C5-4FA4-A9EF-9991E07618BF}" srcId="{645E9C70-E9C9-48DB-B879-C2B1E521C1B2}" destId="{0EF5BFA7-7EA7-451B-95A8-9419967A15BC}" srcOrd="1" destOrd="0" parTransId="{D2133191-71AB-4A35-8D93-AAA3F22F66DB}" sibTransId="{8B541A4F-E617-432D-A76C-2CE0A445AC4D}"/>
    <dgm:cxn modelId="{EC6C8027-EF90-4B07-95FA-C1B91E5BEBE2}" type="presOf" srcId="{0EF5BFA7-7EA7-451B-95A8-9419967A15BC}" destId="{3C9186AE-1946-43B8-91A9-4BB20E9E4ABD}" srcOrd="0" destOrd="0" presId="urn:microsoft.com/office/officeart/2005/8/layout/orgChart1"/>
    <dgm:cxn modelId="{25FAA4A6-DA14-4EE6-8CA7-7D946ACC826D}" type="presOf" srcId="{1677741D-40EE-4F95-A947-D575760654A8}" destId="{FE1B9073-7F6D-423E-ACA7-254511CB6F92}" srcOrd="0" destOrd="0" presId="urn:microsoft.com/office/officeart/2005/8/layout/orgChart1"/>
    <dgm:cxn modelId="{26E3989B-6568-453E-99FA-6B1E52A9385E}" type="presOf" srcId="{A0F8207B-C318-47A9-B592-D44BFBD9F162}" destId="{6D83A00B-B90B-4AF8-A02D-9CFE1AB6BE97}" srcOrd="0" destOrd="0" presId="urn:microsoft.com/office/officeart/2005/8/layout/orgChart1"/>
    <dgm:cxn modelId="{60F72647-57DC-49B9-BD4E-C6E3F41384D4}" type="presOf" srcId="{A70B8AC3-66A4-4CC5-92A2-7B8E7149FF6D}" destId="{D5C052E6-B024-4AAD-8500-56DA4A1CDA34}" srcOrd="0" destOrd="0" presId="urn:microsoft.com/office/officeart/2005/8/layout/orgChart1"/>
    <dgm:cxn modelId="{09F4F1E1-D874-463A-966C-B8B29967865E}" type="presOf" srcId="{9596EFD4-2998-450B-8371-F34B011BD19D}" destId="{742E8EB9-8BD8-4E2C-853B-A1D8D54B266B}" srcOrd="0" destOrd="0" presId="urn:microsoft.com/office/officeart/2005/8/layout/orgChart1"/>
    <dgm:cxn modelId="{674646F1-2F22-41A6-855E-AEFE41AA53A5}" srcId="{645E9C70-E9C9-48DB-B879-C2B1E521C1B2}" destId="{2A0EA20A-2BEE-420E-8CF4-D9F1F2D99201}" srcOrd="2" destOrd="0" parTransId="{A0F8207B-C318-47A9-B592-D44BFBD9F162}" sibTransId="{D2F1B990-CA83-4227-9038-4ED856DB592C}"/>
    <dgm:cxn modelId="{FB42AF2D-59D1-4B61-BEAC-21415294049E}" type="presOf" srcId="{25B82EA7-A419-4F12-BBDE-7E3A9D6C5E39}" destId="{4DF387DA-AF7C-4473-A80B-F30916934A68}" srcOrd="0" destOrd="0" presId="urn:microsoft.com/office/officeart/2005/8/layout/orgChart1"/>
    <dgm:cxn modelId="{1A89501B-455D-4EB3-A5AA-799296D3AF73}" type="presOf" srcId="{5A35273E-FAA3-404F-8F1E-F1527219ADB2}" destId="{170D675A-D37B-4931-8744-CB6C8916891B}" srcOrd="0" destOrd="0" presId="urn:microsoft.com/office/officeart/2005/8/layout/orgChart1"/>
    <dgm:cxn modelId="{0382BC65-D685-4C7D-85E5-0642D7A54795}" type="presOf" srcId="{2A0EA20A-2BEE-420E-8CF4-D9F1F2D99201}" destId="{24A89942-8A6E-44BA-B999-9ED303F415FE}" srcOrd="1" destOrd="0" presId="urn:microsoft.com/office/officeart/2005/8/layout/orgChart1"/>
    <dgm:cxn modelId="{885FA4B0-A799-4725-967E-3BF307A604D6}" srcId="{B011F056-30E2-4576-A7FD-9282E63A8D80}" destId="{55E64DE4-C658-4708-930D-D63B6E6AB1B9}" srcOrd="2" destOrd="0" parTransId="{7F951843-64BB-4800-A77C-24A6D1919670}" sibTransId="{FC8FFB8A-7AAB-4BE7-8589-20A5F260F807}"/>
    <dgm:cxn modelId="{881D5703-91A4-41BC-AA07-E8563AED455E}" srcId="{1A4801A6-99E8-4BAD-8F7F-4F6AA5DE39EA}" destId="{74082CD3-73E3-44E9-BC96-9C31C8742711}" srcOrd="1" destOrd="0" parTransId="{F2AC9814-7C34-47E7-902B-69CD286235D7}" sibTransId="{8379455A-FFEA-482C-B6D8-663CBAE461D6}"/>
    <dgm:cxn modelId="{BE8726AD-BAFD-4A9A-8CB0-A1E77FD08CD2}" srcId="{DD385372-BAB6-400F-AC5F-EEC4FD38B6A5}" destId="{25B82EA7-A419-4F12-BBDE-7E3A9D6C5E39}" srcOrd="0" destOrd="0" parTransId="{6CEB4108-9279-4A7A-8F4D-D87ABB27E993}" sibTransId="{C5F445BA-30A0-4105-AB87-F0B12D87E84A}"/>
    <dgm:cxn modelId="{D0B16AC1-17C3-4CE6-8A42-317AD37FE0A7}" type="presOf" srcId="{0EF5BFA7-7EA7-451B-95A8-9419967A15BC}" destId="{9F4C69E7-B3DB-42C7-853D-B63BB9EFF559}" srcOrd="1" destOrd="0" presId="urn:microsoft.com/office/officeart/2005/8/layout/orgChart1"/>
    <dgm:cxn modelId="{8A8E7FA3-EE34-49A8-8E82-D27F83B18229}" type="presOf" srcId="{8292EE7F-50E3-4833-B4B1-24EB76ECFF83}" destId="{499CEC6E-6FD8-4AFA-B814-FE124E8DE668}" srcOrd="0" destOrd="0" presId="urn:microsoft.com/office/officeart/2005/8/layout/orgChart1"/>
    <dgm:cxn modelId="{FB3BB0FE-607C-4143-A073-824E4B3DCCC0}" type="presOf" srcId="{6E0C2500-D793-4210-958B-15017B1315B7}" destId="{6CA67C62-EE86-40CD-9D20-20376A263F65}" srcOrd="0" destOrd="0" presId="urn:microsoft.com/office/officeart/2005/8/layout/orgChart1"/>
    <dgm:cxn modelId="{9D2EFD9C-9480-48F0-9452-6D30BE8AB859}" srcId="{B011F056-30E2-4576-A7FD-9282E63A8D80}" destId="{E2CF0AE1-29E4-4325-9506-E2512A63C21A}" srcOrd="5" destOrd="0" parTransId="{9596EFD4-2998-450B-8371-F34B011BD19D}" sibTransId="{7929BF6C-D549-485F-9067-4021F77112A0}"/>
    <dgm:cxn modelId="{D859C51F-CEAA-4406-B513-FF701B2F69CC}" type="presOf" srcId="{CB949FE8-3BE2-4601-87FE-1A3B2A121A69}" destId="{02EB5BAA-2DE0-4A76-86C4-ADBEA222FFB4}" srcOrd="0" destOrd="0" presId="urn:microsoft.com/office/officeart/2005/8/layout/orgChart1"/>
    <dgm:cxn modelId="{E527F86D-7663-4CAD-8114-B4C458EF1F40}" srcId="{DD385372-BAB6-400F-AC5F-EEC4FD38B6A5}" destId="{183B897D-1B70-4704-A521-33031B4E5478}" srcOrd="3" destOrd="0" parTransId="{8292EE7F-50E3-4833-B4B1-24EB76ECFF83}" sibTransId="{44ECCD80-99D8-4BD8-8052-4029BD6D9CC4}"/>
    <dgm:cxn modelId="{034442A9-CAFE-442C-91F0-524BF21486C2}" type="presOf" srcId="{5AFACB5D-1E97-4AB7-92C4-48078B1A0017}" destId="{68E770C7-7256-48E3-9839-0735EDFC8F03}" srcOrd="0" destOrd="0" presId="urn:microsoft.com/office/officeart/2005/8/layout/orgChart1"/>
    <dgm:cxn modelId="{7D7BA24E-E3B7-47A9-8DFF-5DEF67E3112E}" type="presOf" srcId="{F2AC9814-7C34-47E7-902B-69CD286235D7}" destId="{48A7AA23-EB16-4F32-A18F-A34C035E107D}" srcOrd="0" destOrd="0" presId="urn:microsoft.com/office/officeart/2005/8/layout/orgChart1"/>
    <dgm:cxn modelId="{C8E8D26C-7107-46F2-8A0C-7FE9A95AD8D7}" type="presOf" srcId="{1677741D-40EE-4F95-A947-D575760654A8}" destId="{67C34B46-455C-4603-AA8D-97198DE85137}" srcOrd="1" destOrd="0" presId="urn:microsoft.com/office/officeart/2005/8/layout/orgChart1"/>
    <dgm:cxn modelId="{7393FC00-8888-4C39-AF88-B16FD8229672}" srcId="{B011F056-30E2-4576-A7FD-9282E63A8D80}" destId="{AEEEB27E-67DC-45E0-BD72-424C25783D92}" srcOrd="0" destOrd="0" parTransId="{B858A85F-5698-42EF-B2A5-9C3834F046B1}" sibTransId="{A66ED64A-ADBF-4D43-AF86-A2575BFCC194}"/>
    <dgm:cxn modelId="{2B00EA22-13AE-41A8-AF12-28FE1E9A1618}" type="presOf" srcId="{2A0EA20A-2BEE-420E-8CF4-D9F1F2D99201}" destId="{74732141-75C8-4573-B887-D3EDD11659A3}" srcOrd="0" destOrd="0" presId="urn:microsoft.com/office/officeart/2005/8/layout/orgChart1"/>
    <dgm:cxn modelId="{81B65FC1-FA40-4775-BEE0-B18D7D9C7A8F}" type="presOf" srcId="{BC30E0B8-BA15-4433-8C86-E9A357F66BC5}" destId="{25F4C472-0B57-45FC-BBC1-4C785BAE701C}" srcOrd="0" destOrd="0" presId="urn:microsoft.com/office/officeart/2005/8/layout/orgChart1"/>
    <dgm:cxn modelId="{F23567FF-E5F4-4ABF-B578-E65A7C97F2F6}" type="presOf" srcId="{25B82EA7-A419-4F12-BBDE-7E3A9D6C5E39}" destId="{3733B4FE-3274-45AA-87DD-4D3A4034BE5B}" srcOrd="1" destOrd="0" presId="urn:microsoft.com/office/officeart/2005/8/layout/orgChart1"/>
    <dgm:cxn modelId="{D8D97B7E-DB48-44A6-BACE-C0DF0704647E}" srcId="{74082CD3-73E3-44E9-BC96-9C31C8742711}" destId="{1677741D-40EE-4F95-A947-D575760654A8}" srcOrd="1" destOrd="0" parTransId="{C4B627AB-7181-4FB7-AB55-7BA9F2109D85}" sibTransId="{CE3C357B-9D44-490B-BFCB-A6C8E4141C08}"/>
    <dgm:cxn modelId="{1787BE63-DBD4-4420-AD5B-215E2C5B16BF}" type="presOf" srcId="{AEEEB27E-67DC-45E0-BD72-424C25783D92}" destId="{1ACD066B-BEF4-403C-B472-460778D24D8E}" srcOrd="1" destOrd="0" presId="urn:microsoft.com/office/officeart/2005/8/layout/orgChart1"/>
    <dgm:cxn modelId="{AFCD6138-1539-4897-8B95-327D456FB759}" srcId="{09C8ED8C-B301-4AD0-B508-260E5BDCE864}" destId="{1A4801A6-99E8-4BAD-8F7F-4F6AA5DE39EA}" srcOrd="0" destOrd="0" parTransId="{E8ADC972-844A-4621-8AD8-8F111E80418E}" sibTransId="{3EC672A3-2E2C-47A2-A34E-4C46409CAEB7}"/>
    <dgm:cxn modelId="{30294F95-C469-44B9-A82A-071E8E372681}" type="presOf" srcId="{E273813D-50A9-4FB4-97A0-B442EA8CCF36}" destId="{9B81B7D1-3DC1-4CC2-B27D-BB8A2BCB4A52}" srcOrd="0" destOrd="0" presId="urn:microsoft.com/office/officeart/2005/8/layout/orgChart1"/>
    <dgm:cxn modelId="{E7B1AE2A-1A95-4184-B11B-32826E78330B}" type="presOf" srcId="{E273813D-50A9-4FB4-97A0-B442EA8CCF36}" destId="{68428185-0FF8-416D-A9CF-08F1E39F3878}" srcOrd="1" destOrd="0" presId="urn:microsoft.com/office/officeart/2005/8/layout/orgChart1"/>
    <dgm:cxn modelId="{75737D52-8165-463B-AA66-4B9A7BEB5E2F}" srcId="{74082CD3-73E3-44E9-BC96-9C31C8742711}" destId="{A0B2488B-1B89-4630-8FB0-99CA884718FC}" srcOrd="0" destOrd="0" parTransId="{6A182290-F30A-4CB4-B292-B2192DFA1679}" sibTransId="{E5014B41-93C9-4D2E-A651-821881506CCB}"/>
    <dgm:cxn modelId="{64A8D6A2-9DA5-40F6-8CC3-7B4DF92C7EF4}" type="presOf" srcId="{6E0C2500-D793-4210-958B-15017B1315B7}" destId="{A9EF2BA1-F21C-461A-8D81-66394F9461AB}" srcOrd="1" destOrd="0" presId="urn:microsoft.com/office/officeart/2005/8/layout/orgChart1"/>
    <dgm:cxn modelId="{794670DD-EEFA-4359-9998-4EB2EC8D35C2}" type="presOf" srcId="{55E64DE4-C658-4708-930D-D63B6E6AB1B9}" destId="{A0E94785-59D8-4D28-8082-10C5568B1776}" srcOrd="0" destOrd="0" presId="urn:microsoft.com/office/officeart/2005/8/layout/orgChart1"/>
    <dgm:cxn modelId="{C8B3A9CE-2294-489B-95E4-8F40AEDD058B}" type="presOf" srcId="{DD385372-BAB6-400F-AC5F-EEC4FD38B6A5}" destId="{E1E9A60C-E4B7-4FFC-A87A-94CD9E5A1B8A}" srcOrd="0" destOrd="0" presId="urn:microsoft.com/office/officeart/2005/8/layout/orgChart1"/>
    <dgm:cxn modelId="{B385E0DB-EBCC-4EF4-9051-D7068EDF2144}" type="presOf" srcId="{53AE90C3-8EC0-476F-B899-5C123FCB9B87}" destId="{5DE66B4A-FD43-469D-B662-BD2C1710019C}" srcOrd="0" destOrd="0" presId="urn:microsoft.com/office/officeart/2005/8/layout/orgChart1"/>
    <dgm:cxn modelId="{BF8A9757-A3F1-42C2-A7B5-B8E5C00F5A5D}" type="presOf" srcId="{DD385372-BAB6-400F-AC5F-EEC4FD38B6A5}" destId="{A63FAFF2-C3EB-43A7-81AC-69AD701CE2E6}" srcOrd="1" destOrd="0" presId="urn:microsoft.com/office/officeart/2005/8/layout/orgChart1"/>
    <dgm:cxn modelId="{0F548C95-0F8C-4780-BE04-13977CD12A95}" type="presOf" srcId="{90F72A7A-08AC-47AC-8D1A-BEE395043DC9}" destId="{68282E6C-DAE3-4BD6-9BDD-B946020A4AF8}" srcOrd="1" destOrd="0" presId="urn:microsoft.com/office/officeart/2005/8/layout/orgChart1"/>
    <dgm:cxn modelId="{80ECE91B-3941-432B-A9B2-4CBA62D23822}" type="presOf" srcId="{6CEB4108-9279-4A7A-8F4D-D87ABB27E993}" destId="{92C390D2-DEF7-428F-88A3-29C8CE04B49B}" srcOrd="0" destOrd="0" presId="urn:microsoft.com/office/officeart/2005/8/layout/orgChart1"/>
    <dgm:cxn modelId="{448F3D37-E35C-40C0-85EC-8CF9B6B96568}" type="presOf" srcId="{B858A85F-5698-42EF-B2A5-9C3834F046B1}" destId="{A5EACE05-915C-41F7-9A0A-79A3BBFE9098}" srcOrd="0" destOrd="0" presId="urn:microsoft.com/office/officeart/2005/8/layout/orgChart1"/>
    <dgm:cxn modelId="{3BAB52C9-62DD-46E1-B763-90B0196798EA}" type="presOf" srcId="{0C17D6D7-BABE-4242-8932-CEBC21999A2E}" destId="{866418A1-A4C7-4F59-A9A3-FA755BFD6DBE}" srcOrd="0" destOrd="0" presId="urn:microsoft.com/office/officeart/2005/8/layout/orgChart1"/>
    <dgm:cxn modelId="{DD86CDF9-9CE6-4085-9414-B6EE250FB01D}" type="presOf" srcId="{183B897D-1B70-4704-A521-33031B4E5478}" destId="{A69262E0-AB0A-4A69-A976-58FAE529725F}" srcOrd="1" destOrd="0" presId="urn:microsoft.com/office/officeart/2005/8/layout/orgChart1"/>
    <dgm:cxn modelId="{D23E0BBF-16C0-4045-9440-7722087F828E}" type="presOf" srcId="{B011F056-30E2-4576-A7FD-9282E63A8D80}" destId="{EBF7E1D2-D558-4F13-B11A-6E78595C0179}" srcOrd="0" destOrd="0" presId="urn:microsoft.com/office/officeart/2005/8/layout/orgChart1"/>
    <dgm:cxn modelId="{F826AD43-61DE-4008-9497-E44FD344F646}" type="presOf" srcId="{C4B627AB-7181-4FB7-AB55-7BA9F2109D85}" destId="{022E54CD-6373-4190-BCDA-58AF72814FCA}" srcOrd="0" destOrd="0" presId="urn:microsoft.com/office/officeart/2005/8/layout/orgChart1"/>
    <dgm:cxn modelId="{B2A95482-5384-4278-9680-EA5058863F97}" srcId="{B011F056-30E2-4576-A7FD-9282E63A8D80}" destId="{90F72A7A-08AC-47AC-8D1A-BEE395043DC9}" srcOrd="4" destOrd="0" parTransId="{5A35273E-FAA3-404F-8F1E-F1527219ADB2}" sibTransId="{350F7856-2149-4983-90A7-0785473A292C}"/>
    <dgm:cxn modelId="{080643CB-44FB-4FD7-8842-93AC5A92FD93}" type="presOf" srcId="{BC30E0B8-BA15-4433-8C86-E9A357F66BC5}" destId="{E523083C-1F07-4018-AA84-1DFE0BB008C9}" srcOrd="1" destOrd="0" presId="urn:microsoft.com/office/officeart/2005/8/layout/orgChart1"/>
    <dgm:cxn modelId="{516D1F90-926B-4B92-9BA8-D1D4CC893B73}" srcId="{B011F056-30E2-4576-A7FD-9282E63A8D80}" destId="{E273813D-50A9-4FB4-97A0-B442EA8CCF36}" srcOrd="3" destOrd="0" parTransId="{5AFACB5D-1E97-4AB7-92C4-48078B1A0017}" sibTransId="{04C097CF-F385-419C-9AEF-2B7C0671C291}"/>
    <dgm:cxn modelId="{A130D943-987B-4858-BA01-4DF3FE025D2D}" srcId="{1A4801A6-99E8-4BAD-8F7F-4F6AA5DE39EA}" destId="{DD385372-BAB6-400F-AC5F-EEC4FD38B6A5}" srcOrd="0" destOrd="0" parTransId="{CB949FE8-3BE2-4601-87FE-1A3B2A121A69}" sibTransId="{3E6B6D01-C5D4-491D-AF3A-9E624C69AD53}"/>
    <dgm:cxn modelId="{DFB73836-9E09-4D5A-84A0-E4533F17006E}" type="presOf" srcId="{695E2677-C6EC-459F-B845-DEB639EC4E89}" destId="{F2C0AA20-916D-4784-9D74-3E965AA6A6E1}" srcOrd="0" destOrd="0" presId="urn:microsoft.com/office/officeart/2005/8/layout/orgChart1"/>
    <dgm:cxn modelId="{20DFA95E-C1AA-40BC-B380-889B5490BBB5}" type="presOf" srcId="{1A4801A6-99E8-4BAD-8F7F-4F6AA5DE39EA}" destId="{E58A20DF-E43F-45F6-AA44-C39BAEA791DF}" srcOrd="1" destOrd="0" presId="urn:microsoft.com/office/officeart/2005/8/layout/orgChart1"/>
    <dgm:cxn modelId="{63D8BB9B-F4B7-4AF0-A35D-42CC080AC578}" type="presOf" srcId="{55E64DE4-C658-4708-930D-D63B6E6AB1B9}" destId="{FDCD4F07-D4AA-40E6-9779-9740BBE27B9B}" srcOrd="1" destOrd="0" presId="urn:microsoft.com/office/officeart/2005/8/layout/orgChart1"/>
    <dgm:cxn modelId="{77F9D50A-5DDC-45D3-9FEF-555F43729593}" type="presOf" srcId="{36E6CE7A-241A-40A2-98B9-851238657700}" destId="{FBE93BEC-F3E0-4D35-8D84-88A18D539607}" srcOrd="0" destOrd="0" presId="urn:microsoft.com/office/officeart/2005/8/layout/orgChart1"/>
    <dgm:cxn modelId="{B828BFFD-5ECE-42BE-A8C8-BB3D794FFC09}" type="presOf" srcId="{A70B8AC3-66A4-4CC5-92A2-7B8E7149FF6D}" destId="{54691E78-23BE-422A-8FB0-3CD57ED969CC}" srcOrd="1" destOrd="0" presId="urn:microsoft.com/office/officeart/2005/8/layout/orgChart1"/>
    <dgm:cxn modelId="{9AE74E40-F19F-4CE5-91F9-C4BDA612966D}" type="presOf" srcId="{A2067DA4-BCCE-4ACC-8A12-5F3D487F1978}" destId="{B8A3E6DF-D7A3-4946-9AAE-03A128872899}" srcOrd="0" destOrd="0" presId="urn:microsoft.com/office/officeart/2005/8/layout/orgChart1"/>
    <dgm:cxn modelId="{203463A4-29AE-40F4-85BA-8587AC88223F}" type="presOf" srcId="{183B897D-1B70-4704-A521-33031B4E5478}" destId="{7D18D6DC-1BC5-44B9-8DFF-E7272C4AEA8D}" srcOrd="0" destOrd="0" presId="urn:microsoft.com/office/officeart/2005/8/layout/orgChart1"/>
    <dgm:cxn modelId="{67447EDC-BF1E-4FFD-864B-2411E2ED33D1}" type="presOf" srcId="{A0B2488B-1B89-4630-8FB0-99CA884718FC}" destId="{9B6FE0AA-1CD1-479C-A30E-49495177900F}" srcOrd="1" destOrd="0" presId="urn:microsoft.com/office/officeart/2005/8/layout/orgChart1"/>
    <dgm:cxn modelId="{BC57B43B-D628-4A0F-8CF9-BB5B7CFA029F}" type="presOf" srcId="{D2133191-71AB-4A35-8D93-AAA3F22F66DB}" destId="{326B2AE0-9F92-457D-9C72-214F2DFA001C}" srcOrd="0" destOrd="0" presId="urn:microsoft.com/office/officeart/2005/8/layout/orgChart1"/>
    <dgm:cxn modelId="{46476B4D-DA77-4F4E-A050-B47D8C122F3C}" type="presOf" srcId="{90F72A7A-08AC-47AC-8D1A-BEE395043DC9}" destId="{EDA92D60-B727-4383-BD92-A2981380EFEA}" srcOrd="0" destOrd="0" presId="urn:microsoft.com/office/officeart/2005/8/layout/orgChart1"/>
    <dgm:cxn modelId="{2212A4B8-A391-4EC2-BF7E-9F54E107F036}" type="presOf" srcId="{36C64E09-DABD-4AC6-97CE-D32E918019FE}" destId="{673DF3EC-03A3-480C-B80D-77F7C31CF4A9}" srcOrd="0" destOrd="0" presId="urn:microsoft.com/office/officeart/2005/8/layout/orgChart1"/>
    <dgm:cxn modelId="{09F5F6F8-C9A9-46F2-8753-9525BF912C31}" type="presOf" srcId="{E2CF0AE1-29E4-4325-9506-E2512A63C21A}" destId="{5955EFA3-ED0B-47FC-B927-D2383BB57393}" srcOrd="1" destOrd="0" presId="urn:microsoft.com/office/officeart/2005/8/layout/orgChart1"/>
    <dgm:cxn modelId="{8FA1C3F9-D86C-4D11-9D15-49979BF23A13}" type="presOf" srcId="{AEEEB27E-67DC-45E0-BD72-424C25783D92}" destId="{B38128DB-977E-4A83-A8A9-9D63E88A457B}" srcOrd="0" destOrd="0" presId="urn:microsoft.com/office/officeart/2005/8/layout/orgChart1"/>
    <dgm:cxn modelId="{5A91B0AC-5DDE-4C8F-A881-BDB2ED455D01}" type="presOf" srcId="{09C8ED8C-B301-4AD0-B508-260E5BDCE864}" destId="{D6179AB1-99AE-46FE-A24C-3FA930B70686}" srcOrd="0" destOrd="0" presId="urn:microsoft.com/office/officeart/2005/8/layout/orgChart1"/>
    <dgm:cxn modelId="{F54DA32E-6FBC-4B67-88CC-88080609F61F}" srcId="{DD385372-BAB6-400F-AC5F-EEC4FD38B6A5}" destId="{36C64E09-DABD-4AC6-97CE-D32E918019FE}" srcOrd="1" destOrd="0" parTransId="{0C17D6D7-BABE-4242-8932-CEBC21999A2E}" sibTransId="{7A55D439-057A-4A0F-B1DF-19B82A5B552B}"/>
    <dgm:cxn modelId="{7AE97E9D-E715-4F23-A6B8-A21986FC3BF0}" srcId="{645E9C70-E9C9-48DB-B879-C2B1E521C1B2}" destId="{6E0C2500-D793-4210-958B-15017B1315B7}" srcOrd="0" destOrd="0" parTransId="{45637EBD-37E5-44F5-A856-8187EF292DEE}" sibTransId="{87F19E95-3FA3-42B0-9BD1-720FDD9C3AA6}"/>
    <dgm:cxn modelId="{EE20286F-ECB5-4B87-B985-2EB4F8C2EEA2}" type="presOf" srcId="{45637EBD-37E5-44F5-A856-8187EF292DEE}" destId="{6A115A64-2ECE-4438-BB0C-ED6C4078182D}" srcOrd="0" destOrd="0" presId="urn:microsoft.com/office/officeart/2005/8/layout/orgChart1"/>
    <dgm:cxn modelId="{8F1E09F8-A43B-43E0-BF7C-88CD3E06E887}" type="presOf" srcId="{1C929BBB-A322-45EA-A370-9BE02FECA579}" destId="{61C8D942-EA1C-422B-AF21-EDABECBA16C0}" srcOrd="0" destOrd="0" presId="urn:microsoft.com/office/officeart/2005/8/layout/orgChart1"/>
    <dgm:cxn modelId="{B57E771E-A639-4F77-B8C0-B1D41A5D241D}" type="presOf" srcId="{645E9C70-E9C9-48DB-B879-C2B1E521C1B2}" destId="{E3B42823-50DC-4782-B050-4469DC3D32D8}" srcOrd="1" destOrd="0" presId="urn:microsoft.com/office/officeart/2005/8/layout/orgChart1"/>
    <dgm:cxn modelId="{5C50BB5B-F29A-4C99-9CE9-3B14A471977B}" type="presOf" srcId="{A0B2488B-1B89-4630-8FB0-99CA884718FC}" destId="{5F198C09-C931-4C5D-8E00-45D67DAED38A}" srcOrd="0" destOrd="0" presId="urn:microsoft.com/office/officeart/2005/8/layout/orgChart1"/>
    <dgm:cxn modelId="{CD363DBB-4A46-42D5-95EC-5A48DB89C7D9}" type="presOf" srcId="{E2CF0AE1-29E4-4325-9506-E2512A63C21A}" destId="{C5AD5285-A1E1-4923-BB97-AF988B4FF383}" srcOrd="0" destOrd="0" presId="urn:microsoft.com/office/officeart/2005/8/layout/orgChart1"/>
    <dgm:cxn modelId="{17A7AF37-E1D6-485D-831D-F1478152A521}" srcId="{DD385372-BAB6-400F-AC5F-EEC4FD38B6A5}" destId="{A70B8AC3-66A4-4CC5-92A2-7B8E7149FF6D}" srcOrd="2" destOrd="0" parTransId="{53AE90C3-8EC0-476F-B899-5C123FCB9B87}" sibTransId="{ECDAB698-1479-4358-A6B4-B6B13349DFDB}"/>
    <dgm:cxn modelId="{FB2DFDFB-FE32-4474-AFBD-F01CB0101331}" type="presOf" srcId="{74082CD3-73E3-44E9-BC96-9C31C8742711}" destId="{65035DE1-2E67-4A07-BBCB-CB09F4E63D0E}" srcOrd="0" destOrd="0" presId="urn:microsoft.com/office/officeart/2005/8/layout/orgChart1"/>
    <dgm:cxn modelId="{A9A01BE9-D5DD-42E6-A902-1CD8EC60E541}" type="presOf" srcId="{B011F056-30E2-4576-A7FD-9282E63A8D80}" destId="{EA02C65C-91DE-4BCF-8C65-9109E5EB3459}" srcOrd="1" destOrd="0" presId="urn:microsoft.com/office/officeart/2005/8/layout/orgChart1"/>
    <dgm:cxn modelId="{28F6A978-2F8E-4A5D-B48C-AAB342945228}" type="presOf" srcId="{74082CD3-73E3-44E9-BC96-9C31C8742711}" destId="{78E121C1-6AD7-407C-BD0F-0D39876FE511}" srcOrd="1" destOrd="0" presId="urn:microsoft.com/office/officeart/2005/8/layout/orgChart1"/>
    <dgm:cxn modelId="{AC23BA96-966A-4DAE-AD04-DB797F401BF4}" type="presOf" srcId="{6A182290-F30A-4CB4-B292-B2192DFA1679}" destId="{F7CD30E8-2CCB-4541-AA4B-67F2A71A1928}" srcOrd="0" destOrd="0" presId="urn:microsoft.com/office/officeart/2005/8/layout/orgChart1"/>
    <dgm:cxn modelId="{967CEC7E-109C-4EF4-9BDF-70E81D1434E0}" type="presParOf" srcId="{D6179AB1-99AE-46FE-A24C-3FA930B70686}" destId="{10D7DF6C-B4E2-4BED-9C92-78086819CCF0}" srcOrd="0" destOrd="0" presId="urn:microsoft.com/office/officeart/2005/8/layout/orgChart1"/>
    <dgm:cxn modelId="{49F581F9-D030-4F03-A1F9-BC39CA9757C3}" type="presParOf" srcId="{10D7DF6C-B4E2-4BED-9C92-78086819CCF0}" destId="{C2ABEDB6-6B6C-43FD-A309-6D0BAE3F7636}" srcOrd="0" destOrd="0" presId="urn:microsoft.com/office/officeart/2005/8/layout/orgChart1"/>
    <dgm:cxn modelId="{6C3B1361-6FFD-40DB-83A3-40DC1BEE0E2B}" type="presParOf" srcId="{C2ABEDB6-6B6C-43FD-A309-6D0BAE3F7636}" destId="{65F55940-E497-4BA1-889D-FAC35750D396}" srcOrd="0" destOrd="0" presId="urn:microsoft.com/office/officeart/2005/8/layout/orgChart1"/>
    <dgm:cxn modelId="{16BEED21-D9DC-4B87-B980-3347533A269B}" type="presParOf" srcId="{C2ABEDB6-6B6C-43FD-A309-6D0BAE3F7636}" destId="{E58A20DF-E43F-45F6-AA44-C39BAEA791DF}" srcOrd="1" destOrd="0" presId="urn:microsoft.com/office/officeart/2005/8/layout/orgChart1"/>
    <dgm:cxn modelId="{B5E72D62-B7BE-475A-8CA9-B888BD6B1194}" type="presParOf" srcId="{10D7DF6C-B4E2-4BED-9C92-78086819CCF0}" destId="{2DB05C1D-D5F2-4CAE-BF17-C496C8A742B7}" srcOrd="1" destOrd="0" presId="urn:microsoft.com/office/officeart/2005/8/layout/orgChart1"/>
    <dgm:cxn modelId="{3C74121A-E6DC-4FA3-92DE-65DF9C4456FA}" type="presParOf" srcId="{2DB05C1D-D5F2-4CAE-BF17-C496C8A742B7}" destId="{02EB5BAA-2DE0-4A76-86C4-ADBEA222FFB4}" srcOrd="0" destOrd="0" presId="urn:microsoft.com/office/officeart/2005/8/layout/orgChart1"/>
    <dgm:cxn modelId="{C575B6AA-E088-465A-81D8-78D9BE431A3C}" type="presParOf" srcId="{2DB05C1D-D5F2-4CAE-BF17-C496C8A742B7}" destId="{3D249B20-B4C3-4F58-8580-2D566CDB7497}" srcOrd="1" destOrd="0" presId="urn:microsoft.com/office/officeart/2005/8/layout/orgChart1"/>
    <dgm:cxn modelId="{5AD0FC05-A608-4978-9CAA-7F9472A0B798}" type="presParOf" srcId="{3D249B20-B4C3-4F58-8580-2D566CDB7497}" destId="{A68805FC-30BB-4BE4-8786-3007A675CDF1}" srcOrd="0" destOrd="0" presId="urn:microsoft.com/office/officeart/2005/8/layout/orgChart1"/>
    <dgm:cxn modelId="{B0F1F590-D6F8-4B9C-8D2B-1DF48100AE6E}" type="presParOf" srcId="{A68805FC-30BB-4BE4-8786-3007A675CDF1}" destId="{E1E9A60C-E4B7-4FFC-A87A-94CD9E5A1B8A}" srcOrd="0" destOrd="0" presId="urn:microsoft.com/office/officeart/2005/8/layout/orgChart1"/>
    <dgm:cxn modelId="{DB7AE5D3-F98D-4586-89B4-37CC7F3CD9AF}" type="presParOf" srcId="{A68805FC-30BB-4BE4-8786-3007A675CDF1}" destId="{A63FAFF2-C3EB-43A7-81AC-69AD701CE2E6}" srcOrd="1" destOrd="0" presId="urn:microsoft.com/office/officeart/2005/8/layout/orgChart1"/>
    <dgm:cxn modelId="{94055A2D-25FA-4C24-A79D-972F982A02EE}" type="presParOf" srcId="{3D249B20-B4C3-4F58-8580-2D566CDB7497}" destId="{D5A0F072-AB7A-4E46-8BA4-C758D08EF48A}" srcOrd="1" destOrd="0" presId="urn:microsoft.com/office/officeart/2005/8/layout/orgChart1"/>
    <dgm:cxn modelId="{7D380C21-E5CE-4054-B5B8-0163473BDDE1}" type="presParOf" srcId="{D5A0F072-AB7A-4E46-8BA4-C758D08EF48A}" destId="{92C390D2-DEF7-428F-88A3-29C8CE04B49B}" srcOrd="0" destOrd="0" presId="urn:microsoft.com/office/officeart/2005/8/layout/orgChart1"/>
    <dgm:cxn modelId="{6A84A50D-84E9-4068-AEED-FF959AA50EEE}" type="presParOf" srcId="{D5A0F072-AB7A-4E46-8BA4-C758D08EF48A}" destId="{CD558BA7-81AD-4667-9D0B-C2C22AE66B8A}" srcOrd="1" destOrd="0" presId="urn:microsoft.com/office/officeart/2005/8/layout/orgChart1"/>
    <dgm:cxn modelId="{D3038F7C-84F2-47BE-ADA2-784C240B5F18}" type="presParOf" srcId="{CD558BA7-81AD-4667-9D0B-C2C22AE66B8A}" destId="{D11E1F3C-C2D3-47A5-A334-8CE2BB518486}" srcOrd="0" destOrd="0" presId="urn:microsoft.com/office/officeart/2005/8/layout/orgChart1"/>
    <dgm:cxn modelId="{92D702EF-6315-4CCF-BF64-ECC7ED859B4E}" type="presParOf" srcId="{D11E1F3C-C2D3-47A5-A334-8CE2BB518486}" destId="{4DF387DA-AF7C-4473-A80B-F30916934A68}" srcOrd="0" destOrd="0" presId="urn:microsoft.com/office/officeart/2005/8/layout/orgChart1"/>
    <dgm:cxn modelId="{F644AA06-09FF-4FB2-8BB8-AEC29D6A1D48}" type="presParOf" srcId="{D11E1F3C-C2D3-47A5-A334-8CE2BB518486}" destId="{3733B4FE-3274-45AA-87DD-4D3A4034BE5B}" srcOrd="1" destOrd="0" presId="urn:microsoft.com/office/officeart/2005/8/layout/orgChart1"/>
    <dgm:cxn modelId="{F0D8399B-31AD-4BDA-BB74-6123AB4B4D8A}" type="presParOf" srcId="{CD558BA7-81AD-4667-9D0B-C2C22AE66B8A}" destId="{18EE0066-351C-4447-8750-3392CCB7347E}" srcOrd="1" destOrd="0" presId="urn:microsoft.com/office/officeart/2005/8/layout/orgChart1"/>
    <dgm:cxn modelId="{FD5216D0-9CB9-4664-983B-298E4F7F1FF9}" type="presParOf" srcId="{CD558BA7-81AD-4667-9D0B-C2C22AE66B8A}" destId="{F2187FB6-7BB3-4056-BF6B-566EA02E5346}" srcOrd="2" destOrd="0" presId="urn:microsoft.com/office/officeart/2005/8/layout/orgChart1"/>
    <dgm:cxn modelId="{BA4E4158-DD21-4D60-96B2-A6BAE0C7185B}" type="presParOf" srcId="{D5A0F072-AB7A-4E46-8BA4-C758D08EF48A}" destId="{866418A1-A4C7-4F59-A9A3-FA755BFD6DBE}" srcOrd="2" destOrd="0" presId="urn:microsoft.com/office/officeart/2005/8/layout/orgChart1"/>
    <dgm:cxn modelId="{E3DFD345-570D-40F6-91B0-21C5FE6CB058}" type="presParOf" srcId="{D5A0F072-AB7A-4E46-8BA4-C758D08EF48A}" destId="{7F87F25F-21B0-4A00-A6C7-3E3C3DEE97AA}" srcOrd="3" destOrd="0" presId="urn:microsoft.com/office/officeart/2005/8/layout/orgChart1"/>
    <dgm:cxn modelId="{DEC568CA-69E3-45FB-A180-CB2BE85954EE}" type="presParOf" srcId="{7F87F25F-21B0-4A00-A6C7-3E3C3DEE97AA}" destId="{CC9A8944-6666-489F-9B45-C8DE01115A0D}" srcOrd="0" destOrd="0" presId="urn:microsoft.com/office/officeart/2005/8/layout/orgChart1"/>
    <dgm:cxn modelId="{D54D4978-0E96-4ADF-83FC-8A472A611ED8}" type="presParOf" srcId="{CC9A8944-6666-489F-9B45-C8DE01115A0D}" destId="{673DF3EC-03A3-480C-B80D-77F7C31CF4A9}" srcOrd="0" destOrd="0" presId="urn:microsoft.com/office/officeart/2005/8/layout/orgChart1"/>
    <dgm:cxn modelId="{EAAAEC9B-60F1-4919-AC22-1CCE5A5385F6}" type="presParOf" srcId="{CC9A8944-6666-489F-9B45-C8DE01115A0D}" destId="{9D644E1D-2A7C-4E28-98B3-18F5D10541B8}" srcOrd="1" destOrd="0" presId="urn:microsoft.com/office/officeart/2005/8/layout/orgChart1"/>
    <dgm:cxn modelId="{D4F4DB56-7D96-4E89-8DC4-815E3ACA843B}" type="presParOf" srcId="{7F87F25F-21B0-4A00-A6C7-3E3C3DEE97AA}" destId="{97646390-6E70-469E-A740-262B2AAF2723}" srcOrd="1" destOrd="0" presId="urn:microsoft.com/office/officeart/2005/8/layout/orgChart1"/>
    <dgm:cxn modelId="{CE2156DE-0F13-40F8-9A1A-AB29A2673B1B}" type="presParOf" srcId="{7F87F25F-21B0-4A00-A6C7-3E3C3DEE97AA}" destId="{B60BE58B-0E97-40F3-BFA2-DA320EC737BB}" srcOrd="2" destOrd="0" presId="urn:microsoft.com/office/officeart/2005/8/layout/orgChart1"/>
    <dgm:cxn modelId="{9F10197A-CB12-4D17-9EB5-668EBFE0B923}" type="presParOf" srcId="{D5A0F072-AB7A-4E46-8BA4-C758D08EF48A}" destId="{5DE66B4A-FD43-469D-B662-BD2C1710019C}" srcOrd="4" destOrd="0" presId="urn:microsoft.com/office/officeart/2005/8/layout/orgChart1"/>
    <dgm:cxn modelId="{BEA31A96-1C60-46BD-B74A-52D476DC8464}" type="presParOf" srcId="{D5A0F072-AB7A-4E46-8BA4-C758D08EF48A}" destId="{D2D55C78-8DD8-428F-9E7B-4194762C8A70}" srcOrd="5" destOrd="0" presId="urn:microsoft.com/office/officeart/2005/8/layout/orgChart1"/>
    <dgm:cxn modelId="{D3E554E8-696A-4BD1-A1BC-8D51ECE3E6E9}" type="presParOf" srcId="{D2D55C78-8DD8-428F-9E7B-4194762C8A70}" destId="{160C8602-0CD1-4EB0-867A-4F069CA0D6A9}" srcOrd="0" destOrd="0" presId="urn:microsoft.com/office/officeart/2005/8/layout/orgChart1"/>
    <dgm:cxn modelId="{46376721-C0D9-4BC1-8FB6-4A89EC48D6CA}" type="presParOf" srcId="{160C8602-0CD1-4EB0-867A-4F069CA0D6A9}" destId="{D5C052E6-B024-4AAD-8500-56DA4A1CDA34}" srcOrd="0" destOrd="0" presId="urn:microsoft.com/office/officeart/2005/8/layout/orgChart1"/>
    <dgm:cxn modelId="{18768455-92E2-4F1F-A274-93908D76ED86}" type="presParOf" srcId="{160C8602-0CD1-4EB0-867A-4F069CA0D6A9}" destId="{54691E78-23BE-422A-8FB0-3CD57ED969CC}" srcOrd="1" destOrd="0" presId="urn:microsoft.com/office/officeart/2005/8/layout/orgChart1"/>
    <dgm:cxn modelId="{E01E14A2-8949-4E1D-BD38-E315005B30E2}" type="presParOf" srcId="{D2D55C78-8DD8-428F-9E7B-4194762C8A70}" destId="{5FBAB352-D8F0-404C-A851-153CF5FC4D79}" srcOrd="1" destOrd="0" presId="urn:microsoft.com/office/officeart/2005/8/layout/orgChart1"/>
    <dgm:cxn modelId="{DA4CF5C8-BC17-44F0-8509-FAECC9CC9A28}" type="presParOf" srcId="{D2D55C78-8DD8-428F-9E7B-4194762C8A70}" destId="{2A4A993E-6DBA-4425-802B-9A06D03F5DCD}" srcOrd="2" destOrd="0" presId="urn:microsoft.com/office/officeart/2005/8/layout/orgChart1"/>
    <dgm:cxn modelId="{6B227752-EAA0-4415-89C7-7E1EC359DC0E}" type="presParOf" srcId="{D5A0F072-AB7A-4E46-8BA4-C758D08EF48A}" destId="{499CEC6E-6FD8-4AFA-B814-FE124E8DE668}" srcOrd="6" destOrd="0" presId="urn:microsoft.com/office/officeart/2005/8/layout/orgChart1"/>
    <dgm:cxn modelId="{2BA2D7E5-3315-4184-B425-E5B8997DBF99}" type="presParOf" srcId="{D5A0F072-AB7A-4E46-8BA4-C758D08EF48A}" destId="{59EAAFE5-126C-442E-9080-04ED1EA297A4}" srcOrd="7" destOrd="0" presId="urn:microsoft.com/office/officeart/2005/8/layout/orgChart1"/>
    <dgm:cxn modelId="{0363CABD-6AC4-426E-B848-B5E19AEF196B}" type="presParOf" srcId="{59EAAFE5-126C-442E-9080-04ED1EA297A4}" destId="{FDD4C9CE-5C95-420C-8F7B-DD53F3A58F98}" srcOrd="0" destOrd="0" presId="urn:microsoft.com/office/officeart/2005/8/layout/orgChart1"/>
    <dgm:cxn modelId="{3443C2EA-CC95-4B3A-A5A6-986A4D6A530F}" type="presParOf" srcId="{FDD4C9CE-5C95-420C-8F7B-DD53F3A58F98}" destId="{7D18D6DC-1BC5-44B9-8DFF-E7272C4AEA8D}" srcOrd="0" destOrd="0" presId="urn:microsoft.com/office/officeart/2005/8/layout/orgChart1"/>
    <dgm:cxn modelId="{7F30A06A-EE83-4145-A034-403C754A76B9}" type="presParOf" srcId="{FDD4C9CE-5C95-420C-8F7B-DD53F3A58F98}" destId="{A69262E0-AB0A-4A69-A976-58FAE529725F}" srcOrd="1" destOrd="0" presId="urn:microsoft.com/office/officeart/2005/8/layout/orgChart1"/>
    <dgm:cxn modelId="{F681A190-1A5D-4177-A6EF-5B18A6E0A458}" type="presParOf" srcId="{59EAAFE5-126C-442E-9080-04ED1EA297A4}" destId="{26F352BB-ADAA-472C-80BB-658E60FD6CD0}" srcOrd="1" destOrd="0" presId="urn:microsoft.com/office/officeart/2005/8/layout/orgChart1"/>
    <dgm:cxn modelId="{C2B73951-F469-4DEA-9317-C3B4F18DC721}" type="presParOf" srcId="{59EAAFE5-126C-442E-9080-04ED1EA297A4}" destId="{3E7C1743-BFE3-42A4-9126-08DB3285C22E}" srcOrd="2" destOrd="0" presId="urn:microsoft.com/office/officeart/2005/8/layout/orgChart1"/>
    <dgm:cxn modelId="{CBA618ED-386F-49C1-833E-8FC2B42DC818}" type="presParOf" srcId="{3D249B20-B4C3-4F58-8580-2D566CDB7497}" destId="{0FE9F3BB-8778-460A-8991-F66E2359F946}" srcOrd="2" destOrd="0" presId="urn:microsoft.com/office/officeart/2005/8/layout/orgChart1"/>
    <dgm:cxn modelId="{DEB9C67E-48F4-47FA-B66D-14DE3383AD5A}" type="presParOf" srcId="{2DB05C1D-D5F2-4CAE-BF17-C496C8A742B7}" destId="{48A7AA23-EB16-4F32-A18F-A34C035E107D}" srcOrd="2" destOrd="0" presId="urn:microsoft.com/office/officeart/2005/8/layout/orgChart1"/>
    <dgm:cxn modelId="{3E58C552-85B4-46A9-9FDB-9030D17CFB15}" type="presParOf" srcId="{2DB05C1D-D5F2-4CAE-BF17-C496C8A742B7}" destId="{66EB3F85-420E-462E-BA1B-84C5E05FBB99}" srcOrd="3" destOrd="0" presId="urn:microsoft.com/office/officeart/2005/8/layout/orgChart1"/>
    <dgm:cxn modelId="{85E2E784-5A84-4DF8-96D9-2CEFF75E3053}" type="presParOf" srcId="{66EB3F85-420E-462E-BA1B-84C5E05FBB99}" destId="{D4E73B4B-584E-42BE-AA2E-FB933A39B2C3}" srcOrd="0" destOrd="0" presId="urn:microsoft.com/office/officeart/2005/8/layout/orgChart1"/>
    <dgm:cxn modelId="{E5ACE07C-DB7A-4C7B-A8FF-07BB38D58A99}" type="presParOf" srcId="{D4E73B4B-584E-42BE-AA2E-FB933A39B2C3}" destId="{65035DE1-2E67-4A07-BBCB-CB09F4E63D0E}" srcOrd="0" destOrd="0" presId="urn:microsoft.com/office/officeart/2005/8/layout/orgChart1"/>
    <dgm:cxn modelId="{0CBA60EE-8138-41C2-A76F-0484B7B84219}" type="presParOf" srcId="{D4E73B4B-584E-42BE-AA2E-FB933A39B2C3}" destId="{78E121C1-6AD7-407C-BD0F-0D39876FE511}" srcOrd="1" destOrd="0" presId="urn:microsoft.com/office/officeart/2005/8/layout/orgChart1"/>
    <dgm:cxn modelId="{6B71EE0B-0C2F-4975-BB23-B5D0CCD2DC23}" type="presParOf" srcId="{66EB3F85-420E-462E-BA1B-84C5E05FBB99}" destId="{7868A9CB-4BCA-43EB-9EC4-04992BA6511A}" srcOrd="1" destOrd="0" presId="urn:microsoft.com/office/officeart/2005/8/layout/orgChart1"/>
    <dgm:cxn modelId="{A5EF01FA-B1AF-428A-9696-D9473FD4C625}" type="presParOf" srcId="{7868A9CB-4BCA-43EB-9EC4-04992BA6511A}" destId="{F7CD30E8-2CCB-4541-AA4B-67F2A71A1928}" srcOrd="0" destOrd="0" presId="urn:microsoft.com/office/officeart/2005/8/layout/orgChart1"/>
    <dgm:cxn modelId="{A233F79F-EA0C-40AC-8A24-10624781BB24}" type="presParOf" srcId="{7868A9CB-4BCA-43EB-9EC4-04992BA6511A}" destId="{7C46D0F4-2D8C-436D-B0DD-8826947B26A8}" srcOrd="1" destOrd="0" presId="urn:microsoft.com/office/officeart/2005/8/layout/orgChart1"/>
    <dgm:cxn modelId="{0F706062-36B9-4CD1-9583-BD605847A661}" type="presParOf" srcId="{7C46D0F4-2D8C-436D-B0DD-8826947B26A8}" destId="{E4E4F850-8CDC-475C-B85F-BA8845978FBE}" srcOrd="0" destOrd="0" presId="urn:microsoft.com/office/officeart/2005/8/layout/orgChart1"/>
    <dgm:cxn modelId="{6D76C00C-25C8-41AB-9B3B-E642C73D8627}" type="presParOf" srcId="{E4E4F850-8CDC-475C-B85F-BA8845978FBE}" destId="{5F198C09-C931-4C5D-8E00-45D67DAED38A}" srcOrd="0" destOrd="0" presId="urn:microsoft.com/office/officeart/2005/8/layout/orgChart1"/>
    <dgm:cxn modelId="{1376577F-F9E1-48FB-8888-2D61ADCCB183}" type="presParOf" srcId="{E4E4F850-8CDC-475C-B85F-BA8845978FBE}" destId="{9B6FE0AA-1CD1-479C-A30E-49495177900F}" srcOrd="1" destOrd="0" presId="urn:microsoft.com/office/officeart/2005/8/layout/orgChart1"/>
    <dgm:cxn modelId="{3FCB09F8-8D50-45C9-B4EE-748542A95CA9}" type="presParOf" srcId="{7C46D0F4-2D8C-436D-B0DD-8826947B26A8}" destId="{3F371D93-A139-413D-9A97-244DA9739C02}" srcOrd="1" destOrd="0" presId="urn:microsoft.com/office/officeart/2005/8/layout/orgChart1"/>
    <dgm:cxn modelId="{F8863908-9D3B-4A11-8D95-9301B824A441}" type="presParOf" srcId="{7C46D0F4-2D8C-436D-B0DD-8826947B26A8}" destId="{04E88953-F96A-41B0-BBC7-35590013F850}" srcOrd="2" destOrd="0" presId="urn:microsoft.com/office/officeart/2005/8/layout/orgChart1"/>
    <dgm:cxn modelId="{789BB9B6-A24A-4327-A21A-11026E1161C6}" type="presParOf" srcId="{7868A9CB-4BCA-43EB-9EC4-04992BA6511A}" destId="{022E54CD-6373-4190-BCDA-58AF72814FCA}" srcOrd="2" destOrd="0" presId="urn:microsoft.com/office/officeart/2005/8/layout/orgChart1"/>
    <dgm:cxn modelId="{C2EBB6B4-9085-4814-93AE-A80AFA8CEFCE}" type="presParOf" srcId="{7868A9CB-4BCA-43EB-9EC4-04992BA6511A}" destId="{0211C3B9-3EFE-44C8-9579-42557CB9F058}" srcOrd="3" destOrd="0" presId="urn:microsoft.com/office/officeart/2005/8/layout/orgChart1"/>
    <dgm:cxn modelId="{4437FA96-3B26-4817-AE32-CFEF32BAFAA8}" type="presParOf" srcId="{0211C3B9-3EFE-44C8-9579-42557CB9F058}" destId="{BB46B28D-E444-4516-8E86-57F5D0ADAA83}" srcOrd="0" destOrd="0" presId="urn:microsoft.com/office/officeart/2005/8/layout/orgChart1"/>
    <dgm:cxn modelId="{4225917C-51A1-4136-AB7D-04F48DBF8759}" type="presParOf" srcId="{BB46B28D-E444-4516-8E86-57F5D0ADAA83}" destId="{FE1B9073-7F6D-423E-ACA7-254511CB6F92}" srcOrd="0" destOrd="0" presId="urn:microsoft.com/office/officeart/2005/8/layout/orgChart1"/>
    <dgm:cxn modelId="{BA900D12-0512-4F06-892F-134B1644AAEE}" type="presParOf" srcId="{BB46B28D-E444-4516-8E86-57F5D0ADAA83}" destId="{67C34B46-455C-4603-AA8D-97198DE85137}" srcOrd="1" destOrd="0" presId="urn:microsoft.com/office/officeart/2005/8/layout/orgChart1"/>
    <dgm:cxn modelId="{01559145-1DA0-4581-8187-C8633E773A78}" type="presParOf" srcId="{0211C3B9-3EFE-44C8-9579-42557CB9F058}" destId="{CA3C48E0-5955-499B-B1B6-E279A05C8930}" srcOrd="1" destOrd="0" presId="urn:microsoft.com/office/officeart/2005/8/layout/orgChart1"/>
    <dgm:cxn modelId="{303F905F-470E-4C52-BEBA-378F8D33A19A}" type="presParOf" srcId="{0211C3B9-3EFE-44C8-9579-42557CB9F058}" destId="{6FCCEC31-DBF5-4750-8F55-68853A8B3DF5}" srcOrd="2" destOrd="0" presId="urn:microsoft.com/office/officeart/2005/8/layout/orgChart1"/>
    <dgm:cxn modelId="{99360D44-6E92-4EEB-9942-9E6432C15A62}" type="presParOf" srcId="{7868A9CB-4BCA-43EB-9EC4-04992BA6511A}" destId="{B8A3E6DF-D7A3-4946-9AAE-03A128872899}" srcOrd="4" destOrd="0" presId="urn:microsoft.com/office/officeart/2005/8/layout/orgChart1"/>
    <dgm:cxn modelId="{0423ED14-F69E-410E-8684-FF6E4EB85609}" type="presParOf" srcId="{7868A9CB-4BCA-43EB-9EC4-04992BA6511A}" destId="{01C38DDE-2EBF-4D56-A955-C19C570C679F}" srcOrd="5" destOrd="0" presId="urn:microsoft.com/office/officeart/2005/8/layout/orgChart1"/>
    <dgm:cxn modelId="{71C64A62-8C89-4334-949F-C7233BC8AEB7}" type="presParOf" srcId="{01C38DDE-2EBF-4D56-A955-C19C570C679F}" destId="{DF19277F-3A01-4083-924F-7743A1C339AA}" srcOrd="0" destOrd="0" presId="urn:microsoft.com/office/officeart/2005/8/layout/orgChart1"/>
    <dgm:cxn modelId="{B815ED6D-D7EC-406C-8767-E52DF90CC38E}" type="presParOf" srcId="{DF19277F-3A01-4083-924F-7743A1C339AA}" destId="{61C8D942-EA1C-422B-AF21-EDABECBA16C0}" srcOrd="0" destOrd="0" presId="urn:microsoft.com/office/officeart/2005/8/layout/orgChart1"/>
    <dgm:cxn modelId="{DE3EB13A-C52F-427A-8496-E165FB526108}" type="presParOf" srcId="{DF19277F-3A01-4083-924F-7743A1C339AA}" destId="{AEEDAD72-7E27-49A4-894A-D910BECA6F22}" srcOrd="1" destOrd="0" presId="urn:microsoft.com/office/officeart/2005/8/layout/orgChart1"/>
    <dgm:cxn modelId="{1B72757A-01E4-4C5F-9677-535C240D9B69}" type="presParOf" srcId="{01C38DDE-2EBF-4D56-A955-C19C570C679F}" destId="{7016AFDE-1CF1-45D4-B519-28C9AA01DCF7}" srcOrd="1" destOrd="0" presId="urn:microsoft.com/office/officeart/2005/8/layout/orgChart1"/>
    <dgm:cxn modelId="{3A1D9BD3-A5D5-4329-8B09-AFB84FE0FA45}" type="presParOf" srcId="{01C38DDE-2EBF-4D56-A955-C19C570C679F}" destId="{D9D219D5-B764-4261-B024-7F6AE3CB8135}" srcOrd="2" destOrd="0" presId="urn:microsoft.com/office/officeart/2005/8/layout/orgChart1"/>
    <dgm:cxn modelId="{73ECF97C-539D-47FD-B325-D0923DF2F96F}" type="presParOf" srcId="{66EB3F85-420E-462E-BA1B-84C5E05FBB99}" destId="{69ECC8BB-E9BF-42CF-A379-FCCEAB768310}" srcOrd="2" destOrd="0" presId="urn:microsoft.com/office/officeart/2005/8/layout/orgChart1"/>
    <dgm:cxn modelId="{684046F8-6379-46BF-B264-FEE0D38DCABC}" type="presParOf" srcId="{2DB05C1D-D5F2-4CAE-BF17-C496C8A742B7}" destId="{FBE93BEC-F3E0-4D35-8D84-88A18D539607}" srcOrd="4" destOrd="0" presId="urn:microsoft.com/office/officeart/2005/8/layout/orgChart1"/>
    <dgm:cxn modelId="{A4163262-103B-4A2A-949B-2E5E61295B7A}" type="presParOf" srcId="{2DB05C1D-D5F2-4CAE-BF17-C496C8A742B7}" destId="{31DFC911-C576-44C5-9381-C050A95A7D32}" srcOrd="5" destOrd="0" presId="urn:microsoft.com/office/officeart/2005/8/layout/orgChart1"/>
    <dgm:cxn modelId="{CA9E5EB6-1EDF-4337-B129-FD4DF4BE266A}" type="presParOf" srcId="{31DFC911-C576-44C5-9381-C050A95A7D32}" destId="{7CF3F4DC-A03E-4ACF-AF23-02186C6D8846}" srcOrd="0" destOrd="0" presId="urn:microsoft.com/office/officeart/2005/8/layout/orgChart1"/>
    <dgm:cxn modelId="{C6839A8C-000B-4AB2-A6BA-CBCB4CADC6AD}" type="presParOf" srcId="{7CF3F4DC-A03E-4ACF-AF23-02186C6D8846}" destId="{EBF7E1D2-D558-4F13-B11A-6E78595C0179}" srcOrd="0" destOrd="0" presId="urn:microsoft.com/office/officeart/2005/8/layout/orgChart1"/>
    <dgm:cxn modelId="{6A00DC77-8191-43F2-850E-3EDF624C7120}" type="presParOf" srcId="{7CF3F4DC-A03E-4ACF-AF23-02186C6D8846}" destId="{EA02C65C-91DE-4BCF-8C65-9109E5EB3459}" srcOrd="1" destOrd="0" presId="urn:microsoft.com/office/officeart/2005/8/layout/orgChart1"/>
    <dgm:cxn modelId="{1F411FF6-2723-4E00-988B-CC91403A8DCD}" type="presParOf" srcId="{31DFC911-C576-44C5-9381-C050A95A7D32}" destId="{C79CC030-6C4F-4F46-8670-DC50033BC7AD}" srcOrd="1" destOrd="0" presId="urn:microsoft.com/office/officeart/2005/8/layout/orgChart1"/>
    <dgm:cxn modelId="{6AA928F6-5D4E-424C-9C80-5712C66C54F7}" type="presParOf" srcId="{C79CC030-6C4F-4F46-8670-DC50033BC7AD}" destId="{A5EACE05-915C-41F7-9A0A-79A3BBFE9098}" srcOrd="0" destOrd="0" presId="urn:microsoft.com/office/officeart/2005/8/layout/orgChart1"/>
    <dgm:cxn modelId="{994559FA-E69C-434D-B7DB-DD15914ADA0F}" type="presParOf" srcId="{C79CC030-6C4F-4F46-8670-DC50033BC7AD}" destId="{06A70A15-9BA9-4456-BDD5-76334D91F75B}" srcOrd="1" destOrd="0" presId="urn:microsoft.com/office/officeart/2005/8/layout/orgChart1"/>
    <dgm:cxn modelId="{59B99620-8287-4FF0-ADE7-C8332DB52272}" type="presParOf" srcId="{06A70A15-9BA9-4456-BDD5-76334D91F75B}" destId="{2D33473B-9F3A-4D02-9B73-5A28DA719653}" srcOrd="0" destOrd="0" presId="urn:microsoft.com/office/officeart/2005/8/layout/orgChart1"/>
    <dgm:cxn modelId="{B012C793-6C00-4E94-BD3B-5F4FA772E27B}" type="presParOf" srcId="{2D33473B-9F3A-4D02-9B73-5A28DA719653}" destId="{B38128DB-977E-4A83-A8A9-9D63E88A457B}" srcOrd="0" destOrd="0" presId="urn:microsoft.com/office/officeart/2005/8/layout/orgChart1"/>
    <dgm:cxn modelId="{8806B548-AF6E-4E12-AC62-638DFF785CA0}" type="presParOf" srcId="{2D33473B-9F3A-4D02-9B73-5A28DA719653}" destId="{1ACD066B-BEF4-403C-B472-460778D24D8E}" srcOrd="1" destOrd="0" presId="urn:microsoft.com/office/officeart/2005/8/layout/orgChart1"/>
    <dgm:cxn modelId="{F2AC3C51-EF77-4BA8-BCDE-C936BB5182A3}" type="presParOf" srcId="{06A70A15-9BA9-4456-BDD5-76334D91F75B}" destId="{12176FC4-5236-4761-9B00-837E6C201C34}" srcOrd="1" destOrd="0" presId="urn:microsoft.com/office/officeart/2005/8/layout/orgChart1"/>
    <dgm:cxn modelId="{C3748B1E-C936-40A5-BD3D-244E6D1347B0}" type="presParOf" srcId="{06A70A15-9BA9-4456-BDD5-76334D91F75B}" destId="{E2A134B0-3CFF-4AAB-8DCF-A587570CAA73}" srcOrd="2" destOrd="0" presId="urn:microsoft.com/office/officeart/2005/8/layout/orgChart1"/>
    <dgm:cxn modelId="{2B2408AF-9E8B-4464-85C4-6F5F8B5B661E}" type="presParOf" srcId="{C79CC030-6C4F-4F46-8670-DC50033BC7AD}" destId="{50846F0D-E9C9-4C4B-8AB1-0D5FBA55BE9F}" srcOrd="2" destOrd="0" presId="urn:microsoft.com/office/officeart/2005/8/layout/orgChart1"/>
    <dgm:cxn modelId="{8283C0D7-3E9F-4E8E-9E54-A6BDF275BB1C}" type="presParOf" srcId="{C79CC030-6C4F-4F46-8670-DC50033BC7AD}" destId="{A34FD6B0-7DEA-45C2-AA1D-36C1D11EF211}" srcOrd="3" destOrd="0" presId="urn:microsoft.com/office/officeart/2005/8/layout/orgChart1"/>
    <dgm:cxn modelId="{A90E3598-0B03-4311-B326-5657E3A1A993}" type="presParOf" srcId="{A34FD6B0-7DEA-45C2-AA1D-36C1D11EF211}" destId="{14030785-3C00-4AEB-993C-4F4F2C1BA444}" srcOrd="0" destOrd="0" presId="urn:microsoft.com/office/officeart/2005/8/layout/orgChart1"/>
    <dgm:cxn modelId="{9A8FABAA-B60F-4AFF-B164-D3B003A6ED9E}" type="presParOf" srcId="{14030785-3C00-4AEB-993C-4F4F2C1BA444}" destId="{25F4C472-0B57-45FC-BBC1-4C785BAE701C}" srcOrd="0" destOrd="0" presId="urn:microsoft.com/office/officeart/2005/8/layout/orgChart1"/>
    <dgm:cxn modelId="{09EEB0DE-52E0-44A1-ADB8-14A760E136F3}" type="presParOf" srcId="{14030785-3C00-4AEB-993C-4F4F2C1BA444}" destId="{E523083C-1F07-4018-AA84-1DFE0BB008C9}" srcOrd="1" destOrd="0" presId="urn:microsoft.com/office/officeart/2005/8/layout/orgChart1"/>
    <dgm:cxn modelId="{67730AFD-5314-4A69-BB62-95069F8026A0}" type="presParOf" srcId="{A34FD6B0-7DEA-45C2-AA1D-36C1D11EF211}" destId="{89C067E2-95D7-43A5-BE68-23531C2A20CE}" srcOrd="1" destOrd="0" presId="urn:microsoft.com/office/officeart/2005/8/layout/orgChart1"/>
    <dgm:cxn modelId="{9BDAB599-1FE7-48DA-AD80-0472324BD7D1}" type="presParOf" srcId="{A34FD6B0-7DEA-45C2-AA1D-36C1D11EF211}" destId="{B32407E5-DCD8-4A37-88CE-32B27682AE17}" srcOrd="2" destOrd="0" presId="urn:microsoft.com/office/officeart/2005/8/layout/orgChart1"/>
    <dgm:cxn modelId="{5A5668A0-4882-4903-AB09-C2E145AF97DB}" type="presParOf" srcId="{C79CC030-6C4F-4F46-8670-DC50033BC7AD}" destId="{B291A51C-3553-432C-89CB-FF2312AFD641}" srcOrd="4" destOrd="0" presId="urn:microsoft.com/office/officeart/2005/8/layout/orgChart1"/>
    <dgm:cxn modelId="{FBA6E0B3-2675-40A6-B4B2-CD5E6784F5F6}" type="presParOf" srcId="{C79CC030-6C4F-4F46-8670-DC50033BC7AD}" destId="{42A2B2B2-C489-469D-A072-12613A44EB53}" srcOrd="5" destOrd="0" presId="urn:microsoft.com/office/officeart/2005/8/layout/orgChart1"/>
    <dgm:cxn modelId="{515E7F44-562D-4C30-AE56-B09F4C6FDB99}" type="presParOf" srcId="{42A2B2B2-C489-469D-A072-12613A44EB53}" destId="{B85124BB-770F-4880-A1FF-401D8F9D822E}" srcOrd="0" destOrd="0" presId="urn:microsoft.com/office/officeart/2005/8/layout/orgChart1"/>
    <dgm:cxn modelId="{41BFAE98-D103-4C10-A532-800406C965F1}" type="presParOf" srcId="{B85124BB-770F-4880-A1FF-401D8F9D822E}" destId="{A0E94785-59D8-4D28-8082-10C5568B1776}" srcOrd="0" destOrd="0" presId="urn:microsoft.com/office/officeart/2005/8/layout/orgChart1"/>
    <dgm:cxn modelId="{6923CDBD-D23F-4EBA-9C34-0F78ED6D0F38}" type="presParOf" srcId="{B85124BB-770F-4880-A1FF-401D8F9D822E}" destId="{FDCD4F07-D4AA-40E6-9779-9740BBE27B9B}" srcOrd="1" destOrd="0" presId="urn:microsoft.com/office/officeart/2005/8/layout/orgChart1"/>
    <dgm:cxn modelId="{A52D39C5-ADFE-4DED-9291-38D311BB411B}" type="presParOf" srcId="{42A2B2B2-C489-469D-A072-12613A44EB53}" destId="{ACA7779B-43EF-4FD4-96E3-3E9E65B44433}" srcOrd="1" destOrd="0" presId="urn:microsoft.com/office/officeart/2005/8/layout/orgChart1"/>
    <dgm:cxn modelId="{403CDF68-6A00-4745-9685-5E45E137408D}" type="presParOf" srcId="{42A2B2B2-C489-469D-A072-12613A44EB53}" destId="{0972EE8A-3152-48A8-87EF-03FF19702640}" srcOrd="2" destOrd="0" presId="urn:microsoft.com/office/officeart/2005/8/layout/orgChart1"/>
    <dgm:cxn modelId="{A949E56A-ED6C-4512-AE1B-F5D3DD00A3C2}" type="presParOf" srcId="{C79CC030-6C4F-4F46-8670-DC50033BC7AD}" destId="{68E770C7-7256-48E3-9839-0735EDFC8F03}" srcOrd="6" destOrd="0" presId="urn:microsoft.com/office/officeart/2005/8/layout/orgChart1"/>
    <dgm:cxn modelId="{B05B8779-4F06-4C19-AFD5-C8F001F7B87F}" type="presParOf" srcId="{C79CC030-6C4F-4F46-8670-DC50033BC7AD}" destId="{D9FC4DED-5839-45C0-B0E2-E9AAAEEB61D5}" srcOrd="7" destOrd="0" presId="urn:microsoft.com/office/officeart/2005/8/layout/orgChart1"/>
    <dgm:cxn modelId="{095FB22B-FD6A-414F-B75C-AA5EFC1FA851}" type="presParOf" srcId="{D9FC4DED-5839-45C0-B0E2-E9AAAEEB61D5}" destId="{2DDE1A13-6162-4DD7-AD64-757E9046ADE1}" srcOrd="0" destOrd="0" presId="urn:microsoft.com/office/officeart/2005/8/layout/orgChart1"/>
    <dgm:cxn modelId="{ABCF93B2-F132-4E31-9B7D-EB8EE25111CB}" type="presParOf" srcId="{2DDE1A13-6162-4DD7-AD64-757E9046ADE1}" destId="{9B81B7D1-3DC1-4CC2-B27D-BB8A2BCB4A52}" srcOrd="0" destOrd="0" presId="urn:microsoft.com/office/officeart/2005/8/layout/orgChart1"/>
    <dgm:cxn modelId="{4E1502E8-581A-4322-B612-B9E26AD6F4A2}" type="presParOf" srcId="{2DDE1A13-6162-4DD7-AD64-757E9046ADE1}" destId="{68428185-0FF8-416D-A9CF-08F1E39F3878}" srcOrd="1" destOrd="0" presId="urn:microsoft.com/office/officeart/2005/8/layout/orgChart1"/>
    <dgm:cxn modelId="{E2D8422F-35BB-489B-8C72-E0A2E1C8BEC4}" type="presParOf" srcId="{D9FC4DED-5839-45C0-B0E2-E9AAAEEB61D5}" destId="{5A9343E2-B327-4982-8554-041DF68E6987}" srcOrd="1" destOrd="0" presId="urn:microsoft.com/office/officeart/2005/8/layout/orgChart1"/>
    <dgm:cxn modelId="{55105BEC-E550-41A9-9441-D5470D5F7B82}" type="presParOf" srcId="{D9FC4DED-5839-45C0-B0E2-E9AAAEEB61D5}" destId="{EE4CC2F2-A07C-4A2D-BC46-6A5CE22066E9}" srcOrd="2" destOrd="0" presId="urn:microsoft.com/office/officeart/2005/8/layout/orgChart1"/>
    <dgm:cxn modelId="{ED22BAD1-E3A5-48D8-A9B6-F0F25D745253}" type="presParOf" srcId="{C79CC030-6C4F-4F46-8670-DC50033BC7AD}" destId="{170D675A-D37B-4931-8744-CB6C8916891B}" srcOrd="8" destOrd="0" presId="urn:microsoft.com/office/officeart/2005/8/layout/orgChart1"/>
    <dgm:cxn modelId="{6ACCB3FE-4979-4ED2-942D-A7CCBF7BE6ED}" type="presParOf" srcId="{C79CC030-6C4F-4F46-8670-DC50033BC7AD}" destId="{D9B58587-3AE7-409C-BDB3-45A899204757}" srcOrd="9" destOrd="0" presId="urn:microsoft.com/office/officeart/2005/8/layout/orgChart1"/>
    <dgm:cxn modelId="{A1144654-18AB-496A-8A60-943F29D07C9B}" type="presParOf" srcId="{D9B58587-3AE7-409C-BDB3-45A899204757}" destId="{C1CDF172-DE92-4D1A-84D3-6FFE25F60CB9}" srcOrd="0" destOrd="0" presId="urn:microsoft.com/office/officeart/2005/8/layout/orgChart1"/>
    <dgm:cxn modelId="{E97671E1-3FC5-46CE-A0F0-C3BCCBEC8127}" type="presParOf" srcId="{C1CDF172-DE92-4D1A-84D3-6FFE25F60CB9}" destId="{EDA92D60-B727-4383-BD92-A2981380EFEA}" srcOrd="0" destOrd="0" presId="urn:microsoft.com/office/officeart/2005/8/layout/orgChart1"/>
    <dgm:cxn modelId="{EB376396-D09D-4897-B1F9-ACD7C81BFC90}" type="presParOf" srcId="{C1CDF172-DE92-4D1A-84D3-6FFE25F60CB9}" destId="{68282E6C-DAE3-4BD6-9BDD-B946020A4AF8}" srcOrd="1" destOrd="0" presId="urn:microsoft.com/office/officeart/2005/8/layout/orgChart1"/>
    <dgm:cxn modelId="{EDB76C01-91A9-495A-BB5C-423D01D37DF0}" type="presParOf" srcId="{D9B58587-3AE7-409C-BDB3-45A899204757}" destId="{D9A61F91-93DD-49E1-A0FA-0AA310CA84A7}" srcOrd="1" destOrd="0" presId="urn:microsoft.com/office/officeart/2005/8/layout/orgChart1"/>
    <dgm:cxn modelId="{DD904F9D-B75C-4B58-B270-3E3D738A5FCD}" type="presParOf" srcId="{D9B58587-3AE7-409C-BDB3-45A899204757}" destId="{26A683F4-C3F7-48D8-84C9-FCA99AEDFF8D}" srcOrd="2" destOrd="0" presId="urn:microsoft.com/office/officeart/2005/8/layout/orgChart1"/>
    <dgm:cxn modelId="{DE67A8E6-18A6-4D30-8581-DE6C09F773C0}" type="presParOf" srcId="{C79CC030-6C4F-4F46-8670-DC50033BC7AD}" destId="{742E8EB9-8BD8-4E2C-853B-A1D8D54B266B}" srcOrd="10" destOrd="0" presId="urn:microsoft.com/office/officeart/2005/8/layout/orgChart1"/>
    <dgm:cxn modelId="{887BD1C2-5D91-44F0-88F1-EE4421EB69B3}" type="presParOf" srcId="{C79CC030-6C4F-4F46-8670-DC50033BC7AD}" destId="{3B2692CA-582E-4E2E-94D4-8DB21AF56775}" srcOrd="11" destOrd="0" presId="urn:microsoft.com/office/officeart/2005/8/layout/orgChart1"/>
    <dgm:cxn modelId="{5E6A5CC3-00F5-42EE-939B-57E2F8B8F687}" type="presParOf" srcId="{3B2692CA-582E-4E2E-94D4-8DB21AF56775}" destId="{9A816E43-AADE-41F1-B6D2-DCA941BC1BCE}" srcOrd="0" destOrd="0" presId="urn:microsoft.com/office/officeart/2005/8/layout/orgChart1"/>
    <dgm:cxn modelId="{861BE7B1-6966-444B-936D-4D0B370B22FE}" type="presParOf" srcId="{9A816E43-AADE-41F1-B6D2-DCA941BC1BCE}" destId="{C5AD5285-A1E1-4923-BB97-AF988B4FF383}" srcOrd="0" destOrd="0" presId="urn:microsoft.com/office/officeart/2005/8/layout/orgChart1"/>
    <dgm:cxn modelId="{35670AB7-4742-4E96-8AAC-984F263B75F4}" type="presParOf" srcId="{9A816E43-AADE-41F1-B6D2-DCA941BC1BCE}" destId="{5955EFA3-ED0B-47FC-B927-D2383BB57393}" srcOrd="1" destOrd="0" presId="urn:microsoft.com/office/officeart/2005/8/layout/orgChart1"/>
    <dgm:cxn modelId="{8FD55BEA-187B-444F-94BD-CC097EFECF02}" type="presParOf" srcId="{3B2692CA-582E-4E2E-94D4-8DB21AF56775}" destId="{6D20ACB7-3D1D-46B9-BA7A-9DF1DD487BBA}" srcOrd="1" destOrd="0" presId="urn:microsoft.com/office/officeart/2005/8/layout/orgChart1"/>
    <dgm:cxn modelId="{BE00320A-FAE9-4132-A245-1682B3147D46}" type="presParOf" srcId="{3B2692CA-582E-4E2E-94D4-8DB21AF56775}" destId="{0A915B48-F5CF-49E4-8146-4979FC261DAE}" srcOrd="2" destOrd="0" presId="urn:microsoft.com/office/officeart/2005/8/layout/orgChart1"/>
    <dgm:cxn modelId="{A6CB5A4E-CF0A-49FC-9466-31DD62A920A7}" type="presParOf" srcId="{31DFC911-C576-44C5-9381-C050A95A7D32}" destId="{2ADB34CD-5C6D-4985-8E1C-80C1BA9CEE4F}" srcOrd="2" destOrd="0" presId="urn:microsoft.com/office/officeart/2005/8/layout/orgChart1"/>
    <dgm:cxn modelId="{493EFCA9-6629-4677-844F-D0643801DC6F}" type="presParOf" srcId="{2DB05C1D-D5F2-4CAE-BF17-C496C8A742B7}" destId="{F2C0AA20-916D-4784-9D74-3E965AA6A6E1}" srcOrd="6" destOrd="0" presId="urn:microsoft.com/office/officeart/2005/8/layout/orgChart1"/>
    <dgm:cxn modelId="{D37CE68F-30D0-4107-8083-4376621C43DC}" type="presParOf" srcId="{2DB05C1D-D5F2-4CAE-BF17-C496C8A742B7}" destId="{4D3D504E-A3AD-4426-9C5C-76967CC77E94}" srcOrd="7" destOrd="0" presId="urn:microsoft.com/office/officeart/2005/8/layout/orgChart1"/>
    <dgm:cxn modelId="{DEE13605-5C8A-44D3-98FD-BA2325303BF3}" type="presParOf" srcId="{4D3D504E-A3AD-4426-9C5C-76967CC77E94}" destId="{BB739A0C-E283-478B-AE32-3BA59159FDF6}" srcOrd="0" destOrd="0" presId="urn:microsoft.com/office/officeart/2005/8/layout/orgChart1"/>
    <dgm:cxn modelId="{FBC1669A-8B56-4F1D-8B59-65256236CA89}" type="presParOf" srcId="{BB739A0C-E283-478B-AE32-3BA59159FDF6}" destId="{81807D54-F502-4096-A659-711244B94888}" srcOrd="0" destOrd="0" presId="urn:microsoft.com/office/officeart/2005/8/layout/orgChart1"/>
    <dgm:cxn modelId="{630E76BF-2DAC-435A-BEC2-55B26D103DAE}" type="presParOf" srcId="{BB739A0C-E283-478B-AE32-3BA59159FDF6}" destId="{E3B42823-50DC-4782-B050-4469DC3D32D8}" srcOrd="1" destOrd="0" presId="urn:microsoft.com/office/officeart/2005/8/layout/orgChart1"/>
    <dgm:cxn modelId="{FD11BC0A-8823-4AA0-9CFF-0CE2D1C50A54}" type="presParOf" srcId="{4D3D504E-A3AD-4426-9C5C-76967CC77E94}" destId="{820A7900-4512-485C-BAA1-CA4630AB639D}" srcOrd="1" destOrd="0" presId="urn:microsoft.com/office/officeart/2005/8/layout/orgChart1"/>
    <dgm:cxn modelId="{CBC021E7-6119-438E-B202-46AE0A113BF7}" type="presParOf" srcId="{820A7900-4512-485C-BAA1-CA4630AB639D}" destId="{6A115A64-2ECE-4438-BB0C-ED6C4078182D}" srcOrd="0" destOrd="0" presId="urn:microsoft.com/office/officeart/2005/8/layout/orgChart1"/>
    <dgm:cxn modelId="{7403DA52-C193-4E5C-A1BB-B956D86DDA19}" type="presParOf" srcId="{820A7900-4512-485C-BAA1-CA4630AB639D}" destId="{431B9B01-95C8-4C72-9C46-AF186919154B}" srcOrd="1" destOrd="0" presId="urn:microsoft.com/office/officeart/2005/8/layout/orgChart1"/>
    <dgm:cxn modelId="{315D284C-A66A-4E7B-BB54-E931ABAB8031}" type="presParOf" srcId="{431B9B01-95C8-4C72-9C46-AF186919154B}" destId="{DC642BCC-6819-4BF5-9E3E-7164599C4D1F}" srcOrd="0" destOrd="0" presId="urn:microsoft.com/office/officeart/2005/8/layout/orgChart1"/>
    <dgm:cxn modelId="{0CA1FC36-6CA7-4A86-97CF-B34311BDA533}" type="presParOf" srcId="{DC642BCC-6819-4BF5-9E3E-7164599C4D1F}" destId="{6CA67C62-EE86-40CD-9D20-20376A263F65}" srcOrd="0" destOrd="0" presId="urn:microsoft.com/office/officeart/2005/8/layout/orgChart1"/>
    <dgm:cxn modelId="{CC71A20A-D215-45F0-A028-C9C856FE1BB3}" type="presParOf" srcId="{DC642BCC-6819-4BF5-9E3E-7164599C4D1F}" destId="{A9EF2BA1-F21C-461A-8D81-66394F9461AB}" srcOrd="1" destOrd="0" presId="urn:microsoft.com/office/officeart/2005/8/layout/orgChart1"/>
    <dgm:cxn modelId="{2B3F75B9-4F80-46D5-9DF0-2A3B9EBC3A09}" type="presParOf" srcId="{431B9B01-95C8-4C72-9C46-AF186919154B}" destId="{D24736CF-1AD9-4EE5-B711-FFFA53E5A9E9}" srcOrd="1" destOrd="0" presId="urn:microsoft.com/office/officeart/2005/8/layout/orgChart1"/>
    <dgm:cxn modelId="{3380B45E-4BC2-4775-B6C9-698E90E44F80}" type="presParOf" srcId="{431B9B01-95C8-4C72-9C46-AF186919154B}" destId="{7E34D158-FDE0-42D9-97BA-DFEFB7965465}" srcOrd="2" destOrd="0" presId="urn:microsoft.com/office/officeart/2005/8/layout/orgChart1"/>
    <dgm:cxn modelId="{CF6CF937-FB23-4F19-BBF3-20D1EC4DFCFB}" type="presParOf" srcId="{820A7900-4512-485C-BAA1-CA4630AB639D}" destId="{326B2AE0-9F92-457D-9C72-214F2DFA001C}" srcOrd="2" destOrd="0" presId="urn:microsoft.com/office/officeart/2005/8/layout/orgChart1"/>
    <dgm:cxn modelId="{2E798702-0956-4069-BECE-8F7C6B441C2E}" type="presParOf" srcId="{820A7900-4512-485C-BAA1-CA4630AB639D}" destId="{9CD2216C-539E-43DF-8CBB-4F7DFD4875CF}" srcOrd="3" destOrd="0" presId="urn:microsoft.com/office/officeart/2005/8/layout/orgChart1"/>
    <dgm:cxn modelId="{29EADA6A-59FF-4E06-946C-D81A8030E8EA}" type="presParOf" srcId="{9CD2216C-539E-43DF-8CBB-4F7DFD4875CF}" destId="{9409C594-485B-45F4-BF1B-6C9884053193}" srcOrd="0" destOrd="0" presId="urn:microsoft.com/office/officeart/2005/8/layout/orgChart1"/>
    <dgm:cxn modelId="{5FD01F08-482E-4381-A7B9-981AB3E70E1E}" type="presParOf" srcId="{9409C594-485B-45F4-BF1B-6C9884053193}" destId="{3C9186AE-1946-43B8-91A9-4BB20E9E4ABD}" srcOrd="0" destOrd="0" presId="urn:microsoft.com/office/officeart/2005/8/layout/orgChart1"/>
    <dgm:cxn modelId="{C2E54B06-A34B-4094-9127-6AA44F149305}" type="presParOf" srcId="{9409C594-485B-45F4-BF1B-6C9884053193}" destId="{9F4C69E7-B3DB-42C7-853D-B63BB9EFF559}" srcOrd="1" destOrd="0" presId="urn:microsoft.com/office/officeart/2005/8/layout/orgChart1"/>
    <dgm:cxn modelId="{F6BC48A4-8CE2-4E83-800A-62DA004C772B}" type="presParOf" srcId="{9CD2216C-539E-43DF-8CBB-4F7DFD4875CF}" destId="{4CB43390-E43F-4DF9-82CA-6EA67AE914ED}" srcOrd="1" destOrd="0" presId="urn:microsoft.com/office/officeart/2005/8/layout/orgChart1"/>
    <dgm:cxn modelId="{17D869C6-AE1D-409A-804F-72A9605929B7}" type="presParOf" srcId="{9CD2216C-539E-43DF-8CBB-4F7DFD4875CF}" destId="{9C423439-6853-4AF1-B6BD-CF25B9D50580}" srcOrd="2" destOrd="0" presId="urn:microsoft.com/office/officeart/2005/8/layout/orgChart1"/>
    <dgm:cxn modelId="{F8C85554-B0C8-41B7-92D1-55F8D6B7B906}" type="presParOf" srcId="{820A7900-4512-485C-BAA1-CA4630AB639D}" destId="{6D83A00B-B90B-4AF8-A02D-9CFE1AB6BE97}" srcOrd="4" destOrd="0" presId="urn:microsoft.com/office/officeart/2005/8/layout/orgChart1"/>
    <dgm:cxn modelId="{FB453070-CDCB-4032-9704-E42F422ADD9B}" type="presParOf" srcId="{820A7900-4512-485C-BAA1-CA4630AB639D}" destId="{685F8FA0-D967-4237-8836-85E350ECC3A3}" srcOrd="5" destOrd="0" presId="urn:microsoft.com/office/officeart/2005/8/layout/orgChart1"/>
    <dgm:cxn modelId="{A21DAF23-2406-4FA6-BBF3-B641E078E980}" type="presParOf" srcId="{685F8FA0-D967-4237-8836-85E350ECC3A3}" destId="{1591439D-9C23-4BDA-931E-A1B1E560F1D0}" srcOrd="0" destOrd="0" presId="urn:microsoft.com/office/officeart/2005/8/layout/orgChart1"/>
    <dgm:cxn modelId="{B22A0988-7BC5-4ADD-BB26-A378BA042E75}" type="presParOf" srcId="{1591439D-9C23-4BDA-931E-A1B1E560F1D0}" destId="{74732141-75C8-4573-B887-D3EDD11659A3}" srcOrd="0" destOrd="0" presId="urn:microsoft.com/office/officeart/2005/8/layout/orgChart1"/>
    <dgm:cxn modelId="{8DC58404-6139-4119-8D83-53DFC028CEAB}" type="presParOf" srcId="{1591439D-9C23-4BDA-931E-A1B1E560F1D0}" destId="{24A89942-8A6E-44BA-B999-9ED303F415FE}" srcOrd="1" destOrd="0" presId="urn:microsoft.com/office/officeart/2005/8/layout/orgChart1"/>
    <dgm:cxn modelId="{9789009C-F15D-4881-AD2B-0DE4B5B4F7D2}" type="presParOf" srcId="{685F8FA0-D967-4237-8836-85E350ECC3A3}" destId="{DA1915AB-4485-445D-A120-4E1E96198451}" srcOrd="1" destOrd="0" presId="urn:microsoft.com/office/officeart/2005/8/layout/orgChart1"/>
    <dgm:cxn modelId="{B982E673-06F8-4EF4-A807-E128466D6902}" type="presParOf" srcId="{685F8FA0-D967-4237-8836-85E350ECC3A3}" destId="{17D17ADE-DDA6-420F-B8D4-A907706861C7}" srcOrd="2" destOrd="0" presId="urn:microsoft.com/office/officeart/2005/8/layout/orgChart1"/>
    <dgm:cxn modelId="{137A9342-B116-4EEE-979B-982F5AFE52AA}" type="presParOf" srcId="{4D3D504E-A3AD-4426-9C5C-76967CC77E94}" destId="{73AF3B45-4E45-498A-B143-CE0EF62D25EA}" srcOrd="2" destOrd="0" presId="urn:microsoft.com/office/officeart/2005/8/layout/orgChart1"/>
    <dgm:cxn modelId="{F7C129A0-6A17-4743-AA24-33F3206B345A}" type="presParOf" srcId="{10D7DF6C-B4E2-4BED-9C92-78086819CCF0}" destId="{D2EF36A0-4F12-44B0-BF09-EE2015959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3A00B-B90B-4AF8-A02D-9CFE1AB6BE97}">
      <dsp:nvSpPr>
        <dsp:cNvPr id="0" name=""/>
        <dsp:cNvSpPr/>
      </dsp:nvSpPr>
      <dsp:spPr>
        <a:xfrm>
          <a:off x="6224372" y="1388313"/>
          <a:ext cx="268221" cy="179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1570"/>
              </a:lnTo>
              <a:lnTo>
                <a:pt x="268221" y="1791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B2AE0-9F92-457D-9C72-214F2DFA001C}">
      <dsp:nvSpPr>
        <dsp:cNvPr id="0" name=""/>
        <dsp:cNvSpPr/>
      </dsp:nvSpPr>
      <dsp:spPr>
        <a:xfrm>
          <a:off x="6224372" y="1388313"/>
          <a:ext cx="268221" cy="1093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50"/>
              </a:lnTo>
              <a:lnTo>
                <a:pt x="268221" y="10930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15A64-2ECE-4438-BB0C-ED6C4078182D}">
      <dsp:nvSpPr>
        <dsp:cNvPr id="0" name=""/>
        <dsp:cNvSpPr/>
      </dsp:nvSpPr>
      <dsp:spPr>
        <a:xfrm>
          <a:off x="6224372" y="1388313"/>
          <a:ext cx="268221" cy="394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530"/>
              </a:lnTo>
              <a:lnTo>
                <a:pt x="268221" y="3945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0AA20-916D-4784-9D74-3E965AA6A6E1}">
      <dsp:nvSpPr>
        <dsp:cNvPr id="0" name=""/>
        <dsp:cNvSpPr/>
      </dsp:nvSpPr>
      <dsp:spPr>
        <a:xfrm>
          <a:off x="3917153" y="689793"/>
          <a:ext cx="3022476" cy="206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02"/>
              </a:lnTo>
              <a:lnTo>
                <a:pt x="3022476" y="103302"/>
              </a:lnTo>
              <a:lnTo>
                <a:pt x="3022476" y="2066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E8EB9-8BD8-4E2C-853B-A1D8D54B266B}">
      <dsp:nvSpPr>
        <dsp:cNvPr id="0" name=""/>
        <dsp:cNvSpPr/>
      </dsp:nvSpPr>
      <dsp:spPr>
        <a:xfrm>
          <a:off x="4102043" y="1356013"/>
          <a:ext cx="350269" cy="3919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430"/>
              </a:lnTo>
              <a:lnTo>
                <a:pt x="350269" y="39194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D675A-D37B-4931-8744-CB6C8916891B}">
      <dsp:nvSpPr>
        <dsp:cNvPr id="0" name=""/>
        <dsp:cNvSpPr/>
      </dsp:nvSpPr>
      <dsp:spPr>
        <a:xfrm>
          <a:off x="4102043" y="1356013"/>
          <a:ext cx="350269" cy="322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910"/>
              </a:lnTo>
              <a:lnTo>
                <a:pt x="350269" y="3220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770C7-7256-48E3-9839-0735EDFC8F03}">
      <dsp:nvSpPr>
        <dsp:cNvPr id="0" name=""/>
        <dsp:cNvSpPr/>
      </dsp:nvSpPr>
      <dsp:spPr>
        <a:xfrm>
          <a:off x="4102043" y="1356013"/>
          <a:ext cx="350269" cy="252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390"/>
              </a:lnTo>
              <a:lnTo>
                <a:pt x="350269" y="25223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1A51C-3553-432C-89CB-FF2312AFD641}">
      <dsp:nvSpPr>
        <dsp:cNvPr id="0" name=""/>
        <dsp:cNvSpPr/>
      </dsp:nvSpPr>
      <dsp:spPr>
        <a:xfrm>
          <a:off x="4102043" y="1356013"/>
          <a:ext cx="350269" cy="182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870"/>
              </a:lnTo>
              <a:lnTo>
                <a:pt x="350269" y="18238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46F0D-E9C9-4C4B-8AB1-0D5FBA55BE9F}">
      <dsp:nvSpPr>
        <dsp:cNvPr id="0" name=""/>
        <dsp:cNvSpPr/>
      </dsp:nvSpPr>
      <dsp:spPr>
        <a:xfrm>
          <a:off x="4102043" y="1356013"/>
          <a:ext cx="350269" cy="112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350"/>
              </a:lnTo>
              <a:lnTo>
                <a:pt x="350269" y="1125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ACE05-915C-41F7-9A0A-79A3BBFE9098}">
      <dsp:nvSpPr>
        <dsp:cNvPr id="0" name=""/>
        <dsp:cNvSpPr/>
      </dsp:nvSpPr>
      <dsp:spPr>
        <a:xfrm>
          <a:off x="4102043" y="1356013"/>
          <a:ext cx="350269" cy="426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830"/>
              </a:lnTo>
              <a:lnTo>
                <a:pt x="350269" y="4268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3BEC-F3E0-4D35-8D84-88A18D539607}">
      <dsp:nvSpPr>
        <dsp:cNvPr id="0" name=""/>
        <dsp:cNvSpPr/>
      </dsp:nvSpPr>
      <dsp:spPr>
        <a:xfrm>
          <a:off x="3917153" y="689793"/>
          <a:ext cx="924432" cy="17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3"/>
              </a:lnTo>
              <a:lnTo>
                <a:pt x="924432" y="71003"/>
              </a:lnTo>
              <a:lnTo>
                <a:pt x="924432" y="1743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3E6DF-D7A3-4946-9AAE-03A128872899}">
      <dsp:nvSpPr>
        <dsp:cNvPr id="0" name=""/>
        <dsp:cNvSpPr/>
      </dsp:nvSpPr>
      <dsp:spPr>
        <a:xfrm>
          <a:off x="2174167" y="1388313"/>
          <a:ext cx="268221" cy="179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1570"/>
              </a:lnTo>
              <a:lnTo>
                <a:pt x="268221" y="1791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E54CD-6373-4190-BCDA-58AF72814FCA}">
      <dsp:nvSpPr>
        <dsp:cNvPr id="0" name=""/>
        <dsp:cNvSpPr/>
      </dsp:nvSpPr>
      <dsp:spPr>
        <a:xfrm>
          <a:off x="2174167" y="1388313"/>
          <a:ext cx="268221" cy="1093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50"/>
              </a:lnTo>
              <a:lnTo>
                <a:pt x="268221" y="10930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D30E8-2CCB-4541-AA4B-67F2A71A1928}">
      <dsp:nvSpPr>
        <dsp:cNvPr id="0" name=""/>
        <dsp:cNvSpPr/>
      </dsp:nvSpPr>
      <dsp:spPr>
        <a:xfrm>
          <a:off x="2174167" y="1388313"/>
          <a:ext cx="268221" cy="4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562"/>
              </a:lnTo>
              <a:lnTo>
                <a:pt x="268221" y="4525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7AA23-EB16-4F32-A18F-A34C035E107D}">
      <dsp:nvSpPr>
        <dsp:cNvPr id="0" name=""/>
        <dsp:cNvSpPr/>
      </dsp:nvSpPr>
      <dsp:spPr>
        <a:xfrm>
          <a:off x="2889423" y="689793"/>
          <a:ext cx="1027729" cy="206604"/>
        </a:xfrm>
        <a:custGeom>
          <a:avLst/>
          <a:gdLst/>
          <a:ahLst/>
          <a:cxnLst/>
          <a:rect l="0" t="0" r="0" b="0"/>
          <a:pathLst>
            <a:path>
              <a:moveTo>
                <a:pt x="1027729" y="0"/>
              </a:moveTo>
              <a:lnTo>
                <a:pt x="1027729" y="103302"/>
              </a:lnTo>
              <a:lnTo>
                <a:pt x="0" y="103302"/>
              </a:lnTo>
              <a:lnTo>
                <a:pt x="0" y="2066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EC6E-6FD8-4AFA-B814-FE124E8DE668}">
      <dsp:nvSpPr>
        <dsp:cNvPr id="0" name=""/>
        <dsp:cNvSpPr/>
      </dsp:nvSpPr>
      <dsp:spPr>
        <a:xfrm>
          <a:off x="179420" y="1388313"/>
          <a:ext cx="268221" cy="2490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090"/>
              </a:lnTo>
              <a:lnTo>
                <a:pt x="268221" y="24900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66B4A-FD43-469D-B662-BD2C1710019C}">
      <dsp:nvSpPr>
        <dsp:cNvPr id="0" name=""/>
        <dsp:cNvSpPr/>
      </dsp:nvSpPr>
      <dsp:spPr>
        <a:xfrm>
          <a:off x="179420" y="1388313"/>
          <a:ext cx="268221" cy="179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1570"/>
              </a:lnTo>
              <a:lnTo>
                <a:pt x="268221" y="1791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18A1-A4C7-4F59-A9A3-FA755BFD6DBE}">
      <dsp:nvSpPr>
        <dsp:cNvPr id="0" name=""/>
        <dsp:cNvSpPr/>
      </dsp:nvSpPr>
      <dsp:spPr>
        <a:xfrm>
          <a:off x="179420" y="1388313"/>
          <a:ext cx="268221" cy="1150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890"/>
              </a:lnTo>
              <a:lnTo>
                <a:pt x="268221" y="1150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390D2-DEF7-428F-88A3-29C8CE04B49B}">
      <dsp:nvSpPr>
        <dsp:cNvPr id="0" name=""/>
        <dsp:cNvSpPr/>
      </dsp:nvSpPr>
      <dsp:spPr>
        <a:xfrm>
          <a:off x="179420" y="1388313"/>
          <a:ext cx="268221" cy="510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01"/>
              </a:lnTo>
              <a:lnTo>
                <a:pt x="268221" y="5104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B5BAA-2DE0-4A76-86C4-ADBEA222FFB4}">
      <dsp:nvSpPr>
        <dsp:cNvPr id="0" name=""/>
        <dsp:cNvSpPr/>
      </dsp:nvSpPr>
      <dsp:spPr>
        <a:xfrm>
          <a:off x="894677" y="689793"/>
          <a:ext cx="3022476" cy="206604"/>
        </a:xfrm>
        <a:custGeom>
          <a:avLst/>
          <a:gdLst/>
          <a:ahLst/>
          <a:cxnLst/>
          <a:rect l="0" t="0" r="0" b="0"/>
          <a:pathLst>
            <a:path>
              <a:moveTo>
                <a:pt x="3022476" y="0"/>
              </a:moveTo>
              <a:lnTo>
                <a:pt x="3022476" y="103302"/>
              </a:lnTo>
              <a:lnTo>
                <a:pt x="0" y="103302"/>
              </a:lnTo>
              <a:lnTo>
                <a:pt x="0" y="2066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55940-E497-4BA1-889D-FAC35750D396}">
      <dsp:nvSpPr>
        <dsp:cNvPr id="0" name=""/>
        <dsp:cNvSpPr/>
      </dsp:nvSpPr>
      <dsp:spPr>
        <a:xfrm>
          <a:off x="2075790" y="197877"/>
          <a:ext cx="3682725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은행 거래 관리 프로그램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2075790" y="197877"/>
        <a:ext cx="3682725" cy="491915"/>
      </dsp:txXfrm>
    </dsp:sp>
    <dsp:sp modelId="{E1E9A60C-E4B7-4FFC-A87A-94CD9E5A1B8A}">
      <dsp:nvSpPr>
        <dsp:cNvPr id="0" name=""/>
        <dsp:cNvSpPr/>
      </dsp:nvSpPr>
      <dsp:spPr>
        <a:xfrm>
          <a:off x="606" y="896397"/>
          <a:ext cx="1788142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App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06" y="896397"/>
        <a:ext cx="1788142" cy="491915"/>
      </dsp:txXfrm>
    </dsp:sp>
    <dsp:sp modelId="{4DF387DA-AF7C-4473-A80B-F30916934A68}">
      <dsp:nvSpPr>
        <dsp:cNvPr id="0" name=""/>
        <dsp:cNvSpPr/>
      </dsp:nvSpPr>
      <dsp:spPr>
        <a:xfrm>
          <a:off x="447641" y="1652756"/>
          <a:ext cx="1492609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기능 총괄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7641" y="1652756"/>
        <a:ext cx="1492609" cy="491915"/>
      </dsp:txXfrm>
    </dsp:sp>
    <dsp:sp modelId="{673DF3EC-03A3-480C-B80D-77F7C31CF4A9}">
      <dsp:nvSpPr>
        <dsp:cNvPr id="0" name=""/>
        <dsp:cNvSpPr/>
      </dsp:nvSpPr>
      <dsp:spPr>
        <a:xfrm>
          <a:off x="447641" y="2293245"/>
          <a:ext cx="1492609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회원 로그인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7641" y="2293245"/>
        <a:ext cx="1492609" cy="491915"/>
      </dsp:txXfrm>
    </dsp:sp>
    <dsp:sp modelId="{D5C052E6-B024-4AAD-8500-56DA4A1CDA34}">
      <dsp:nvSpPr>
        <dsp:cNvPr id="0" name=""/>
        <dsp:cNvSpPr/>
      </dsp:nvSpPr>
      <dsp:spPr>
        <a:xfrm>
          <a:off x="447641" y="2933926"/>
          <a:ext cx="1492609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데이터 파일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7641" y="2933926"/>
        <a:ext cx="1492609" cy="491915"/>
      </dsp:txXfrm>
    </dsp:sp>
    <dsp:sp modelId="{7D18D6DC-1BC5-44B9-8DFF-E7272C4AEA8D}">
      <dsp:nvSpPr>
        <dsp:cNvPr id="0" name=""/>
        <dsp:cNvSpPr/>
      </dsp:nvSpPr>
      <dsp:spPr>
        <a:xfrm>
          <a:off x="447641" y="3632446"/>
          <a:ext cx="1492609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메뉴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7641" y="3632446"/>
        <a:ext cx="1492609" cy="491915"/>
      </dsp:txXfrm>
    </dsp:sp>
    <dsp:sp modelId="{65035DE1-2E67-4A07-BBCB-CB09F4E63D0E}">
      <dsp:nvSpPr>
        <dsp:cNvPr id="0" name=""/>
        <dsp:cNvSpPr/>
      </dsp:nvSpPr>
      <dsp:spPr>
        <a:xfrm>
          <a:off x="1995352" y="896397"/>
          <a:ext cx="1788142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Transaction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1995352" y="896397"/>
        <a:ext cx="1788142" cy="491915"/>
      </dsp:txXfrm>
    </dsp:sp>
    <dsp:sp modelId="{5F198C09-C931-4C5D-8E00-45D67DAED38A}">
      <dsp:nvSpPr>
        <dsp:cNvPr id="0" name=""/>
        <dsp:cNvSpPr/>
      </dsp:nvSpPr>
      <dsp:spPr>
        <a:xfrm>
          <a:off x="2442388" y="1594917"/>
          <a:ext cx="1144962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보낸 사람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2442388" y="1594917"/>
        <a:ext cx="1144962" cy="491915"/>
      </dsp:txXfrm>
    </dsp:sp>
    <dsp:sp modelId="{FE1B9073-7F6D-423E-ACA7-254511CB6F92}">
      <dsp:nvSpPr>
        <dsp:cNvPr id="0" name=""/>
        <dsp:cNvSpPr/>
      </dsp:nvSpPr>
      <dsp:spPr>
        <a:xfrm>
          <a:off x="2442388" y="2235406"/>
          <a:ext cx="1159051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받는 사람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2442388" y="2235406"/>
        <a:ext cx="1159051" cy="491915"/>
      </dsp:txXfrm>
    </dsp:sp>
    <dsp:sp modelId="{61C8D942-EA1C-422B-AF21-EDABECBA16C0}">
      <dsp:nvSpPr>
        <dsp:cNvPr id="0" name=""/>
        <dsp:cNvSpPr/>
      </dsp:nvSpPr>
      <dsp:spPr>
        <a:xfrm>
          <a:off x="2442388" y="2933926"/>
          <a:ext cx="1159051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금액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2442388" y="2933926"/>
        <a:ext cx="1159051" cy="491915"/>
      </dsp:txXfrm>
    </dsp:sp>
    <dsp:sp modelId="{EBF7E1D2-D558-4F13-B11A-6E78595C0179}">
      <dsp:nvSpPr>
        <dsp:cNvPr id="0" name=""/>
        <dsp:cNvSpPr/>
      </dsp:nvSpPr>
      <dsp:spPr>
        <a:xfrm>
          <a:off x="3917158" y="864098"/>
          <a:ext cx="1848854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User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3917158" y="864098"/>
        <a:ext cx="1848854" cy="491915"/>
      </dsp:txXfrm>
    </dsp:sp>
    <dsp:sp modelId="{B38128DB-977E-4A83-A8A9-9D63E88A457B}">
      <dsp:nvSpPr>
        <dsp:cNvPr id="0" name=""/>
        <dsp:cNvSpPr/>
      </dsp:nvSpPr>
      <dsp:spPr>
        <a:xfrm>
          <a:off x="4452313" y="1536886"/>
          <a:ext cx="1210869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아이디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52313" y="1536886"/>
        <a:ext cx="1210869" cy="491915"/>
      </dsp:txXfrm>
    </dsp:sp>
    <dsp:sp modelId="{25F4C472-0B57-45FC-BBC1-4C785BAE701C}">
      <dsp:nvSpPr>
        <dsp:cNvPr id="0" name=""/>
        <dsp:cNvSpPr/>
      </dsp:nvSpPr>
      <dsp:spPr>
        <a:xfrm>
          <a:off x="4452313" y="2235406"/>
          <a:ext cx="1171644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비밀번호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52313" y="2235406"/>
        <a:ext cx="1171644" cy="491915"/>
      </dsp:txXfrm>
    </dsp:sp>
    <dsp:sp modelId="{A0E94785-59D8-4D28-8082-10C5568B1776}">
      <dsp:nvSpPr>
        <dsp:cNvPr id="0" name=""/>
        <dsp:cNvSpPr/>
      </dsp:nvSpPr>
      <dsp:spPr>
        <a:xfrm>
          <a:off x="4452313" y="2933926"/>
          <a:ext cx="1171644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이름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52313" y="2933926"/>
        <a:ext cx="1171644" cy="491915"/>
      </dsp:txXfrm>
    </dsp:sp>
    <dsp:sp modelId="{9B81B7D1-3DC1-4CC2-B27D-BB8A2BCB4A52}">
      <dsp:nvSpPr>
        <dsp:cNvPr id="0" name=""/>
        <dsp:cNvSpPr/>
      </dsp:nvSpPr>
      <dsp:spPr>
        <a:xfrm>
          <a:off x="4452313" y="3632446"/>
          <a:ext cx="1171644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계좌번호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52313" y="3632446"/>
        <a:ext cx="1171644" cy="491915"/>
      </dsp:txXfrm>
    </dsp:sp>
    <dsp:sp modelId="{EDA92D60-B727-4383-BD92-A2981380EFEA}">
      <dsp:nvSpPr>
        <dsp:cNvPr id="0" name=""/>
        <dsp:cNvSpPr/>
      </dsp:nvSpPr>
      <dsp:spPr>
        <a:xfrm>
          <a:off x="4452313" y="4330966"/>
          <a:ext cx="1171644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잔액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52313" y="4330966"/>
        <a:ext cx="1171644" cy="491915"/>
      </dsp:txXfrm>
    </dsp:sp>
    <dsp:sp modelId="{C5AD5285-A1E1-4923-BB97-AF988B4FF383}">
      <dsp:nvSpPr>
        <dsp:cNvPr id="0" name=""/>
        <dsp:cNvSpPr/>
      </dsp:nvSpPr>
      <dsp:spPr>
        <a:xfrm>
          <a:off x="4452313" y="5029486"/>
          <a:ext cx="1171644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신용등급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452313" y="5029486"/>
        <a:ext cx="1171644" cy="491915"/>
      </dsp:txXfrm>
    </dsp:sp>
    <dsp:sp modelId="{81807D54-F502-4096-A659-711244B94888}">
      <dsp:nvSpPr>
        <dsp:cNvPr id="0" name=""/>
        <dsp:cNvSpPr/>
      </dsp:nvSpPr>
      <dsp:spPr>
        <a:xfrm>
          <a:off x="6045558" y="896397"/>
          <a:ext cx="1788142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Loan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045558" y="896397"/>
        <a:ext cx="1788142" cy="491915"/>
      </dsp:txXfrm>
    </dsp:sp>
    <dsp:sp modelId="{6CA67C62-EE86-40CD-9D20-20376A263F65}">
      <dsp:nvSpPr>
        <dsp:cNvPr id="0" name=""/>
        <dsp:cNvSpPr/>
      </dsp:nvSpPr>
      <dsp:spPr>
        <a:xfrm>
          <a:off x="6492594" y="1536886"/>
          <a:ext cx="1168181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아이디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492594" y="1536886"/>
        <a:ext cx="1168181" cy="491915"/>
      </dsp:txXfrm>
    </dsp:sp>
    <dsp:sp modelId="{3C9186AE-1946-43B8-91A9-4BB20E9E4ABD}">
      <dsp:nvSpPr>
        <dsp:cNvPr id="0" name=""/>
        <dsp:cNvSpPr/>
      </dsp:nvSpPr>
      <dsp:spPr>
        <a:xfrm>
          <a:off x="6492594" y="2235406"/>
          <a:ext cx="1123534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대출 금액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492594" y="2235406"/>
        <a:ext cx="1123534" cy="491915"/>
      </dsp:txXfrm>
    </dsp:sp>
    <dsp:sp modelId="{74732141-75C8-4573-B887-D3EDD11659A3}">
      <dsp:nvSpPr>
        <dsp:cNvPr id="0" name=""/>
        <dsp:cNvSpPr/>
      </dsp:nvSpPr>
      <dsp:spPr>
        <a:xfrm>
          <a:off x="6492594" y="2933926"/>
          <a:ext cx="1123534" cy="491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상환 기간</a:t>
          </a:r>
          <a:endParaRPr lang="ko-KR" altLang="en-US" sz="19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492594" y="2933926"/>
        <a:ext cx="1123534" cy="491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은행 거래 관리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2015.03.31</a:t>
            </a:r>
          </a:p>
          <a:p>
            <a:r>
              <a:rPr lang="ko-KR" altLang="en-US" sz="2000" dirty="0" smtClean="0"/>
              <a:t>정종</a:t>
            </a:r>
            <a:r>
              <a:rPr lang="ko-KR" altLang="en-US" sz="2000" dirty="0"/>
              <a:t>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7" y="1370436"/>
            <a:ext cx="3133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데이터 파일 로드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93154"/>
            <a:ext cx="2940779" cy="289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58" y="2693640"/>
            <a:ext cx="20669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11" y="2636912"/>
            <a:ext cx="1654189" cy="292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208910" y="1189758"/>
            <a:ext cx="3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‘users.txt’, ‘transactions.txt’, ‘loans.txt’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저장된 기존 데이터를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로드하여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데이터의 업데이트가 계속 이어지도록 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589240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Transactions.txt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에서는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최신 거래 내역이 위로 오도록 정렬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1038" y="5733256"/>
            <a:ext cx="375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내역은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Loans.txt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관리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37" y="5661248"/>
            <a:ext cx="375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 정보를 담고 있는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users.txt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5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Users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배열에 저장된 데이터와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 받은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비밀번호를 비교하여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현재 유저의 주소 값을 저장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537321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로그인이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성공하면 개인 정보와 메뉴 출력        목록에 일치하는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없을 경우         비밀번호가 일치하지 않을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5" y="1502215"/>
            <a:ext cx="4231096" cy="2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3271896"/>
            <a:ext cx="2752084" cy="206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84984"/>
            <a:ext cx="2880320" cy="202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5" y="3284984"/>
            <a:ext cx="29241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27" y="284028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281825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2305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 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Users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배열에 저장된 데이터와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 받은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비밀번호를 비교하여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현재 유저의 주소 값을 저장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5373216"/>
            <a:ext cx="87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로그인이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성공하면 개인 정보와 메뉴 출력   이미 로그인 된 상태에서 재 로그인 할 경우    문자를 입력 받았을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5" y="1502215"/>
            <a:ext cx="4231096" cy="2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5" y="3284984"/>
            <a:ext cx="29241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27" y="284028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281825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16" y="3255818"/>
            <a:ext cx="29241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68" y="3291911"/>
            <a:ext cx="2847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8137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Deposit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Balance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_amount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만큼 추가시킴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&amp; Cache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476582"/>
            <a:ext cx="87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입금된 금액이 추가된 모습       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문자를 입력 받았을 경우                        입금 금액이 음수일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281825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8" y="1260690"/>
            <a:ext cx="3872282" cy="67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7" y="2773777"/>
            <a:ext cx="2895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70684"/>
            <a:ext cx="2933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09" y="2818253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18" y="3290638"/>
            <a:ext cx="28860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92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Withdraw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Balance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_amount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만큼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&amp; Cache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476582"/>
            <a:ext cx="87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출금이 성공적으로 된 모습                  출금 금액이 잔액보다 큰 경우                   출금 금액이 음수인 경우                      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27" y="284028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281825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7" y="1417457"/>
            <a:ext cx="3936135" cy="46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51" y="2922521"/>
            <a:ext cx="29146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78" y="3431502"/>
            <a:ext cx="29241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31" y="3365061"/>
            <a:ext cx="2914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92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SendMoney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Balance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_amount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만큼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감소시키고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받는 상대방의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Balance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_amount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만큼 추가시킴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&amp; Cache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476582"/>
            <a:ext cx="87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계좌번호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1002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성공적으로 송금된 모습                입금 금액이 음수인 경우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179" y="3276307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7" y="1637965"/>
            <a:ext cx="4021012" cy="2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2" y="3276307"/>
            <a:ext cx="35718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25755"/>
            <a:ext cx="36195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36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SendMoney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Balance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_amount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만큼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감소시키고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받는 상대방의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Balance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_amount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만큼 추가시킴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&amp; Cache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476582"/>
            <a:ext cx="87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계좌번호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1002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성공적으로 송금된 모습                자기 자신에게 송금하는 경우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179" y="3276307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7" y="1637965"/>
            <a:ext cx="4021012" cy="2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2" y="3276307"/>
            <a:ext cx="35718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460" y="3861048"/>
            <a:ext cx="35718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50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SendMoney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Balance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_amount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만큼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감소시키고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받는 상대방의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Balance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_amount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만큼 추가시킴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&amp; Cache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476582"/>
            <a:ext cx="87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계좌번호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1002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성공적으로 송금된 모습                송금 금액이 잔액을 넘어선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179" y="3276307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7" y="1637965"/>
            <a:ext cx="4021012" cy="2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2" y="3276307"/>
            <a:ext cx="35718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29" y="3933056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200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Loan_money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잔액을 추가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Loans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배열에 대출 기록을 저장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&amp; Cache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476582"/>
            <a:ext cx="28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로그인이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성공하면 개인 정보를 출력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9" y="1496683"/>
            <a:ext cx="3986947" cy="20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31257"/>
            <a:ext cx="29337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99" y="3247628"/>
            <a:ext cx="3362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32420" y="2826247"/>
            <a:ext cx="28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대출금을 다 갚지 않았을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39" y="5008785"/>
            <a:ext cx="60198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99" y="4613880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32420" y="4560503"/>
            <a:ext cx="404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 등급을 넘어선 </a:t>
            </a:r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대출금액을 입력했을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636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Loan_money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잔액을 추가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Loans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배열에 대출 기록을 저장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&amp; Cache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476582"/>
            <a:ext cx="28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로그인이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성공하면 개인 정보를 출력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9" y="1496683"/>
            <a:ext cx="3986947" cy="20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31257"/>
            <a:ext cx="29337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32420" y="2826247"/>
            <a:ext cx="404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올바르지 않은 대출금액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상환 기간이 입력된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99" y="4613880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32420" y="4560503"/>
            <a:ext cx="404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 등급이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36528"/>
            <a:ext cx="4505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04" y="4994498"/>
            <a:ext cx="6029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274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857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15146"/>
            <a:ext cx="2886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58046"/>
            <a:ext cx="2867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94" y="2858096"/>
            <a:ext cx="2905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은행 거래 관리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구현해야 할</a:t>
            </a:r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회원의 </a:t>
            </a:r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계좌 관리</a:t>
            </a:r>
            <a:endParaRPr lang="en-US" altLang="ko-KR" sz="2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예금 </a:t>
            </a:r>
            <a:r>
              <a:rPr lang="en-US" altLang="ko-KR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 </a:t>
            </a:r>
            <a:r>
              <a:rPr lang="en-US" altLang="ko-KR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거래 기능</a:t>
            </a:r>
            <a:endParaRPr lang="en-US" altLang="ko-KR" sz="2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기록 저장</a:t>
            </a:r>
            <a:endParaRPr lang="en-US" altLang="ko-KR" sz="2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Repayment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281825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5229200"/>
            <a:ext cx="28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대출시 설정한 상환 기간에 따라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대출금을 상환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1053" y="5367699"/>
            <a:ext cx="28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상환 성공 시 신용 등급이 상승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8165" y="5229200"/>
            <a:ext cx="28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잔액 부족으로 상환 실패 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신용 등급이 하락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70" y="1506548"/>
            <a:ext cx="3500303" cy="37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238707" y="1101415"/>
            <a:ext cx="375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잔액을 감소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Loans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배열에 대출 기록을 삭제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 Cache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9" y="3573016"/>
            <a:ext cx="28765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432629"/>
            <a:ext cx="29432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10" y="3429000"/>
            <a:ext cx="28098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36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Repayment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281825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5229200"/>
            <a:ext cx="28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대출시 설정한 상환 기간에 따라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대출금을 상환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1053" y="5367699"/>
            <a:ext cx="28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상환 성공 시 신용 등급이 상승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8165" y="5363924"/>
            <a:ext cx="28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 내역이 존재하지 않을 경우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70" y="1506548"/>
            <a:ext cx="3500303" cy="37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238707" y="1101415"/>
            <a:ext cx="375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LoginedUser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잔액을 감소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Loans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배열에 대출 기록을 삭제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 Cache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배열을 갱신</a:t>
            </a: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9" y="3573016"/>
            <a:ext cx="28765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432629"/>
            <a:ext cx="29432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43" y="3205364"/>
            <a:ext cx="29432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511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거래 내역 출력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TransCache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이용해 최근 거래 내역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출력함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476582"/>
            <a:ext cx="87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거래 내역 출력       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2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거래 내역 출력                        실제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Transactions.txt.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2" y="1434989"/>
            <a:ext cx="4272582" cy="33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" y="3415861"/>
            <a:ext cx="29241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77" y="3415861"/>
            <a:ext cx="28765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36" y="2434786"/>
            <a:ext cx="16097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36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SaveFile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함수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403484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 종료 시 기존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txt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 데이터들을 현재 배열들로 업데이트 하여 저장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644" y="5661248"/>
            <a:ext cx="872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프로그램 종료 전                프로그램 종료 후  새로 업데이트된              다른 파일도 마찬가지                               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                       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Transactions.txt          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7" y="1509120"/>
            <a:ext cx="3532860" cy="42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29" y="2651348"/>
            <a:ext cx="1828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82315"/>
            <a:ext cx="16097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92" y="2996952"/>
            <a:ext cx="2211476" cy="21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62171"/>
            <a:ext cx="2304256" cy="22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66" y="2554404"/>
            <a:ext cx="1654189" cy="292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59" y="2780928"/>
            <a:ext cx="1654189" cy="292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36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비밀번호 오류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다시 시도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성공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입금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대출 </a:t>
            </a:r>
            <a:r>
              <a:rPr lang="en-US" altLang="ko-KR" dirty="0" smtClean="0"/>
              <a:t>200 -&gt;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에게 송금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거래 내역 확인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38913"/>
            <a:ext cx="2886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68" y="2276872"/>
            <a:ext cx="28956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09692"/>
            <a:ext cx="28670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2070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비밀번호 오류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다시 시도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성공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입금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대출 </a:t>
            </a:r>
            <a:r>
              <a:rPr lang="en-US" altLang="ko-KR" dirty="0" smtClean="0"/>
              <a:t>200 -&gt;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에게 송금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거래 내역 확인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9146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519363"/>
            <a:ext cx="28765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938" y="2652861"/>
            <a:ext cx="28765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5997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비밀번호 오류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다시 시도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성공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입금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대출 </a:t>
            </a:r>
            <a:r>
              <a:rPr lang="en-US" altLang="ko-KR" dirty="0" smtClean="0"/>
              <a:t>200 -&gt;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에게 송금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거래 내역 확인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92896"/>
            <a:ext cx="3629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52303"/>
            <a:ext cx="2664296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24" y="2623170"/>
            <a:ext cx="279228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2840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Requirements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2355248"/>
            <a:ext cx="2827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로그인 기능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입금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출금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송금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상환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거래내역 조회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857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15146"/>
            <a:ext cx="2886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58046"/>
            <a:ext cx="2867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94" y="2858096"/>
            <a:ext cx="2905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99573194"/>
              </p:ext>
            </p:extLst>
          </p:nvPr>
        </p:nvGraphicFramePr>
        <p:xfrm>
          <a:off x="554117" y="620688"/>
          <a:ext cx="7834307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70" y="1772816"/>
            <a:ext cx="757306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109594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프로세스 처리도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528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056184"/>
            <a:ext cx="7776864" cy="539715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흐름도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순서도: 카드 2"/>
          <p:cNvSpPr/>
          <p:nvPr/>
        </p:nvSpPr>
        <p:spPr bwMode="auto">
          <a:xfrm>
            <a:off x="4139952" y="868070"/>
            <a:ext cx="1080120" cy="472698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데이터 파일 입출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>
            <a:stCxn id="3" idx="2"/>
          </p:cNvCxnSpPr>
          <p:nvPr/>
        </p:nvCxnSpPr>
        <p:spPr bwMode="auto">
          <a:xfrm>
            <a:off x="4680012" y="1340768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55951"/>
              </p:ext>
            </p:extLst>
          </p:nvPr>
        </p:nvGraphicFramePr>
        <p:xfrm>
          <a:off x="1115616" y="1062118"/>
          <a:ext cx="7092280" cy="531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비트맵 이미지" r:id="rId3" imgW="4571429" imgH="3428571" progId="Paint.Picture">
                  <p:embed/>
                </p:oleObj>
              </mc:Choice>
              <mc:Fallback>
                <p:oleObj name="비트맵 이미지" r:id="rId3" imgW="4571429" imgH="3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062118"/>
                        <a:ext cx="7092280" cy="531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흐름도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614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039065"/>
              </p:ext>
            </p:extLst>
          </p:nvPr>
        </p:nvGraphicFramePr>
        <p:xfrm>
          <a:off x="971600" y="998730"/>
          <a:ext cx="6984776" cy="523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비트맵 이미지" r:id="rId3" imgW="4571429" imgH="3428571" progId="Paint.Picture">
                  <p:embed/>
                </p:oleObj>
              </mc:Choice>
              <mc:Fallback>
                <p:oleObj name="비트맵 이미지" r:id="rId3" imgW="4571429" imgH="3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998730"/>
                        <a:ext cx="6984776" cy="5238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흐름도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614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1032"/>
            <a:ext cx="4786458" cy="83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656215" cy="55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1" y="3694503"/>
            <a:ext cx="6544753" cy="4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25" y="4198559"/>
            <a:ext cx="8075118" cy="4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9" y="5563741"/>
            <a:ext cx="3532860" cy="42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4" y="1944331"/>
            <a:ext cx="6463344" cy="45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7" y="836712"/>
            <a:ext cx="5356271" cy="96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9" y="908720"/>
            <a:ext cx="7920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5" y="5013176"/>
            <a:ext cx="5759251" cy="44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10733"/>
            <a:ext cx="3500303" cy="37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528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18434</TotalTime>
  <Words>721</Words>
  <Application>Microsoft Office PowerPoint</Application>
  <PresentationFormat>화면 슬라이드 쇼(4:3)</PresentationFormat>
  <Paragraphs>162</Paragraphs>
  <Slides>26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CT테마</vt:lpstr>
      <vt:lpstr>비트맵 이미지</vt:lpstr>
      <vt:lpstr>은행 거래 관리 프로그램</vt:lpstr>
      <vt:lpstr>Purpose</vt:lpstr>
      <vt:lpstr>System Requirements</vt:lpstr>
      <vt:lpstr>System Architecture</vt:lpstr>
      <vt:lpstr>Processing Diagram</vt:lpstr>
      <vt:lpstr>Processing Diagram</vt:lpstr>
      <vt:lpstr>Processing Diagram</vt:lpstr>
      <vt:lpstr>Processing Diagram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Simulation</vt:lpstr>
      <vt:lpstr>Simulation</vt:lpstr>
      <vt:lpstr>Simulation</vt:lpstr>
    </vt:vector>
  </TitlesOfParts>
  <Company>BlackEdition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정종윤</cp:lastModifiedBy>
  <cp:revision>748</cp:revision>
  <dcterms:created xsi:type="dcterms:W3CDTF">2009-05-29T08:22:21Z</dcterms:created>
  <dcterms:modified xsi:type="dcterms:W3CDTF">2016-03-31T17:30:54Z</dcterms:modified>
</cp:coreProperties>
</file>