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528" r:id="rId3"/>
    <p:sldId id="557" r:id="rId4"/>
    <p:sldId id="556" r:id="rId5"/>
    <p:sldId id="561" r:id="rId6"/>
    <p:sldId id="539" r:id="rId7"/>
    <p:sldId id="568" r:id="rId8"/>
    <p:sldId id="584" r:id="rId9"/>
    <p:sldId id="585" r:id="rId10"/>
    <p:sldId id="586" r:id="rId11"/>
    <p:sldId id="587" r:id="rId12"/>
    <p:sldId id="588" r:id="rId13"/>
    <p:sldId id="589" r:id="rId1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95046" autoAdjust="0"/>
  </p:normalViewPr>
  <p:slideViewPr>
    <p:cSldViewPr>
      <p:cViewPr>
        <p:scale>
          <a:sx n="66" d="100"/>
          <a:sy n="66" d="100"/>
        </p:scale>
        <p:origin x="-14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4801A6-99E8-4BAD-8F7F-4F6AA5DE39EA}">
      <dgm:prSet phldrT="[텍스트]"/>
      <dgm:spPr/>
      <dgm:t>
        <a:bodyPr/>
        <a:lstStyle/>
        <a:p>
          <a:pPr algn="ctr" latinLnBrk="1"/>
          <a:r>
            <a:rPr lang="ko-KR" altLang="en-US" dirty="0"/>
            <a:t>우편물 배송 관리 프로그램</a:t>
          </a:r>
        </a:p>
      </dgm:t>
    </dgm:pt>
    <dgm:pt modelId="{E8ADC972-844A-4621-8AD8-8F111E80418E}" type="par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3EC672A3-2E2C-47A2-A34E-4C46409CAEB7}" type="sib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74082CD3-73E3-44E9-BC96-9C31C8742711}">
      <dgm:prSet phldrT="[텍스트]"/>
      <dgm:spPr/>
      <dgm:t>
        <a:bodyPr/>
        <a:lstStyle/>
        <a:p>
          <a:pPr algn="ctr" latinLnBrk="1"/>
          <a:r>
            <a:rPr lang="en-US" altLang="ko-KR" dirty="0"/>
            <a:t>User</a:t>
          </a:r>
          <a:endParaRPr lang="ko-KR" altLang="en-US" dirty="0"/>
        </a:p>
      </dgm:t>
    </dgm:pt>
    <dgm:pt modelId="{F2AC9814-7C34-47E7-902B-69CD286235D7}" type="par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8379455A-FFEA-482C-B6D8-663CBAE461D6}" type="sib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DD385372-BAB6-400F-AC5F-EEC4FD38B6A5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App</a:t>
          </a:r>
          <a:endParaRPr lang="ko-KR" altLang="en-US" dirty="0"/>
        </a:p>
      </dgm:t>
    </dgm:pt>
    <dgm:pt modelId="{CB949FE8-3BE2-4601-87FE-1A3B2A121A69}" type="par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3E6B6D01-C5D4-491D-AF3A-9E624C69AD53}" type="sib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645E9C70-E9C9-48DB-B879-C2B1E521C1B2}">
      <dgm:prSet phldrT="[텍스트]"/>
      <dgm:spPr/>
      <dgm:t>
        <a:bodyPr/>
        <a:lstStyle/>
        <a:p>
          <a:pPr algn="ctr" latinLnBrk="1"/>
          <a:r>
            <a:rPr lang="en-US" altLang="ko-KR" dirty="0"/>
            <a:t>Mail Center</a:t>
          </a:r>
          <a:endParaRPr lang="ko-KR" altLang="en-US" dirty="0"/>
        </a:p>
      </dgm:t>
    </dgm:pt>
    <dgm:pt modelId="{695E2677-C6EC-459F-B845-DEB639EC4E89}" type="parTrans" cxnId="{7DB64E0F-F2C4-458F-8F1E-091CB619BCA7}">
      <dgm:prSet/>
      <dgm:spPr/>
      <dgm:t>
        <a:bodyPr/>
        <a:lstStyle/>
        <a:p>
          <a:pPr algn="ctr" latinLnBrk="1"/>
          <a:endParaRPr lang="ko-KR" altLang="en-US"/>
        </a:p>
      </dgm:t>
    </dgm:pt>
    <dgm:pt modelId="{A8DBBD45-EC17-4332-BBD4-9020A3B8FE4C}" type="sibTrans" cxnId="{7DB64E0F-F2C4-458F-8F1E-091CB619BCA7}">
      <dgm:prSet/>
      <dgm:spPr/>
      <dgm:t>
        <a:bodyPr/>
        <a:lstStyle/>
        <a:p>
          <a:pPr algn="ctr" latinLnBrk="1"/>
          <a:endParaRPr lang="ko-KR" altLang="en-US"/>
        </a:p>
      </dgm:t>
    </dgm:pt>
    <dgm:pt modelId="{25B82EA7-A419-4F12-BBDE-7E3A9D6C5E39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기능 총괄</a:t>
          </a:r>
          <a:endParaRPr lang="ko-KR" altLang="en-US" dirty="0"/>
        </a:p>
      </dgm:t>
    </dgm:pt>
    <dgm:pt modelId="{6CEB4108-9279-4A7A-8F4D-D87ABB27E993}" type="parTrans" cxnId="{BE8726AD-BAFD-4A9A-8CB0-A1E77FD08CD2}">
      <dgm:prSet/>
      <dgm:spPr/>
      <dgm:t>
        <a:bodyPr/>
        <a:lstStyle/>
        <a:p>
          <a:pPr algn="ctr" latinLnBrk="1"/>
          <a:endParaRPr lang="ko-KR" altLang="en-US"/>
        </a:p>
      </dgm:t>
    </dgm:pt>
    <dgm:pt modelId="{C5F445BA-30A0-4105-AB87-F0B12D87E84A}" type="sibTrans" cxnId="{BE8726AD-BAFD-4A9A-8CB0-A1E77FD08CD2}">
      <dgm:prSet/>
      <dgm:spPr/>
      <dgm:t>
        <a:bodyPr/>
        <a:lstStyle/>
        <a:p>
          <a:pPr algn="ctr" latinLnBrk="1"/>
          <a:endParaRPr lang="ko-KR" altLang="en-US"/>
        </a:p>
      </dgm:t>
    </dgm:pt>
    <dgm:pt modelId="{A70B8AC3-66A4-4CC5-92A2-7B8E7149FF6D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데이터 파일</a:t>
          </a:r>
          <a:endParaRPr lang="ko-KR" altLang="en-US" dirty="0"/>
        </a:p>
      </dgm:t>
    </dgm:pt>
    <dgm:pt modelId="{53AE90C3-8EC0-476F-B899-5C123FCB9B87}" type="parTrans" cxnId="{17A7AF37-E1D6-485D-831D-F1478152A521}">
      <dgm:prSet/>
      <dgm:spPr/>
      <dgm:t>
        <a:bodyPr/>
        <a:lstStyle/>
        <a:p>
          <a:pPr algn="ctr" latinLnBrk="1"/>
          <a:endParaRPr lang="ko-KR" altLang="en-US"/>
        </a:p>
      </dgm:t>
    </dgm:pt>
    <dgm:pt modelId="{ECDAB698-1479-4358-A6B4-B6B13349DFDB}" type="sibTrans" cxnId="{17A7AF37-E1D6-485D-831D-F1478152A521}">
      <dgm:prSet/>
      <dgm:spPr/>
      <dgm:t>
        <a:bodyPr/>
        <a:lstStyle/>
        <a:p>
          <a:pPr algn="ctr" latinLnBrk="1"/>
          <a:endParaRPr lang="ko-KR" altLang="en-US"/>
        </a:p>
      </dgm:t>
    </dgm:pt>
    <dgm:pt modelId="{183B897D-1B70-4704-A521-33031B4E5478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메뉴</a:t>
          </a:r>
          <a:endParaRPr lang="ko-KR" altLang="en-US" dirty="0"/>
        </a:p>
      </dgm:t>
    </dgm:pt>
    <dgm:pt modelId="{8292EE7F-50E3-4833-B4B1-24EB76ECFF83}" type="parTrans" cxnId="{E527F86D-7663-4CAD-8114-B4C458EF1F40}">
      <dgm:prSet/>
      <dgm:spPr/>
      <dgm:t>
        <a:bodyPr/>
        <a:lstStyle/>
        <a:p>
          <a:pPr algn="ctr" latinLnBrk="1"/>
          <a:endParaRPr lang="ko-KR" altLang="en-US"/>
        </a:p>
      </dgm:t>
    </dgm:pt>
    <dgm:pt modelId="{44ECCD80-99D8-4BD8-8052-4029BD6D9CC4}" type="sibTrans" cxnId="{E527F86D-7663-4CAD-8114-B4C458EF1F40}">
      <dgm:prSet/>
      <dgm:spPr/>
      <dgm:t>
        <a:bodyPr/>
        <a:lstStyle/>
        <a:p>
          <a:pPr algn="ctr" latinLnBrk="1"/>
          <a:endParaRPr lang="ko-KR" altLang="en-US"/>
        </a:p>
      </dgm:t>
    </dgm:pt>
    <dgm:pt modelId="{36C64E09-DABD-4AC6-97CE-D32E918019FE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회원 로그인</a:t>
          </a:r>
          <a:endParaRPr lang="ko-KR" altLang="en-US" dirty="0"/>
        </a:p>
      </dgm:t>
    </dgm:pt>
    <dgm:pt modelId="{0C17D6D7-BABE-4242-8932-CEBC21999A2E}" type="parTrans" cxnId="{F54DA32E-6FBC-4B67-88CC-88080609F61F}">
      <dgm:prSet/>
      <dgm:spPr/>
      <dgm:t>
        <a:bodyPr/>
        <a:lstStyle/>
        <a:p>
          <a:pPr algn="ctr" latinLnBrk="1"/>
          <a:endParaRPr lang="ko-KR" altLang="en-US"/>
        </a:p>
      </dgm:t>
    </dgm:pt>
    <dgm:pt modelId="{7A55D439-057A-4A0F-B1DF-19B82A5B552B}" type="sibTrans" cxnId="{F54DA32E-6FBC-4B67-88CC-88080609F61F}">
      <dgm:prSet/>
      <dgm:spPr/>
      <dgm:t>
        <a:bodyPr/>
        <a:lstStyle/>
        <a:p>
          <a:pPr algn="ctr" latinLnBrk="1"/>
          <a:endParaRPr lang="ko-KR" altLang="en-US"/>
        </a:p>
      </dgm:t>
    </dgm:pt>
    <dgm:pt modelId="{A0B2488B-1B89-4630-8FB0-99CA884718FC}">
      <dgm:prSet phldrT="[텍스트]"/>
      <dgm:spPr/>
      <dgm:t>
        <a:bodyPr/>
        <a:lstStyle/>
        <a:p>
          <a:pPr algn="ctr" latinLnBrk="1"/>
          <a:r>
            <a:rPr lang="ko-KR" altLang="en-US" dirty="0"/>
            <a:t>유저 타입</a:t>
          </a:r>
        </a:p>
      </dgm:t>
    </dgm:pt>
    <dgm:pt modelId="{6A182290-F30A-4CB4-B292-B2192DFA1679}" type="parTrans" cxnId="{75737D52-8165-463B-AA66-4B9A7BEB5E2F}">
      <dgm:prSet/>
      <dgm:spPr/>
      <dgm:t>
        <a:bodyPr/>
        <a:lstStyle/>
        <a:p>
          <a:pPr algn="ctr" latinLnBrk="1"/>
          <a:endParaRPr lang="ko-KR" altLang="en-US"/>
        </a:p>
      </dgm:t>
    </dgm:pt>
    <dgm:pt modelId="{E5014B41-93C9-4D2E-A651-821881506CCB}" type="sibTrans" cxnId="{75737D52-8165-463B-AA66-4B9A7BEB5E2F}">
      <dgm:prSet/>
      <dgm:spPr/>
      <dgm:t>
        <a:bodyPr/>
        <a:lstStyle/>
        <a:p>
          <a:pPr algn="ctr" latinLnBrk="1"/>
          <a:endParaRPr lang="ko-KR" altLang="en-US"/>
        </a:p>
      </dgm:t>
    </dgm:pt>
    <dgm:pt modelId="{AEEEB27E-67DC-45E0-BD72-424C25783D92}">
      <dgm:prSet phldrT="[텍스트]"/>
      <dgm:spPr/>
      <dgm:t>
        <a:bodyPr/>
        <a:lstStyle/>
        <a:p>
          <a:pPr algn="ctr" latinLnBrk="1"/>
          <a:r>
            <a:rPr lang="ko-KR" altLang="en-US" dirty="0"/>
            <a:t>연결됨</a:t>
          </a:r>
        </a:p>
      </dgm:t>
    </dgm:pt>
    <dgm:pt modelId="{B858A85F-5698-42EF-B2A5-9C3834F046B1}" type="parTrans" cxnId="{7393FC00-8888-4C39-AF88-B16FD8229672}">
      <dgm:prSet/>
      <dgm:spPr/>
      <dgm:t>
        <a:bodyPr/>
        <a:lstStyle/>
        <a:p>
          <a:pPr algn="ctr" latinLnBrk="1"/>
          <a:endParaRPr lang="ko-KR" altLang="en-US"/>
        </a:p>
      </dgm:t>
    </dgm:pt>
    <dgm:pt modelId="{A66ED64A-ADBF-4D43-AF86-A2575BFCC194}" type="sibTrans" cxnId="{7393FC00-8888-4C39-AF88-B16FD8229672}">
      <dgm:prSet/>
      <dgm:spPr/>
      <dgm:t>
        <a:bodyPr/>
        <a:lstStyle/>
        <a:p>
          <a:pPr algn="ctr" latinLnBrk="1"/>
          <a:endParaRPr lang="ko-KR" altLang="en-US"/>
        </a:p>
      </dgm:t>
    </dgm:pt>
    <dgm:pt modelId="{6E0C2500-D793-4210-958B-15017B1315B7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아이디</a:t>
          </a:r>
          <a:endParaRPr lang="ko-KR" altLang="en-US" dirty="0"/>
        </a:p>
      </dgm:t>
    </dgm:pt>
    <dgm:pt modelId="{45637EBD-37E5-44F5-A856-8187EF292DEE}" type="parTrans" cxnId="{7AE97E9D-E715-4F23-A6B8-A21986FC3BF0}">
      <dgm:prSet/>
      <dgm:spPr/>
      <dgm:t>
        <a:bodyPr/>
        <a:lstStyle/>
        <a:p>
          <a:pPr algn="ctr" latinLnBrk="1"/>
          <a:endParaRPr lang="ko-KR" altLang="en-US"/>
        </a:p>
      </dgm:t>
    </dgm:pt>
    <dgm:pt modelId="{87F19E95-3FA3-42B0-9BD1-720FDD9C3AA6}" type="sibTrans" cxnId="{7AE97E9D-E715-4F23-A6B8-A21986FC3BF0}">
      <dgm:prSet/>
      <dgm:spPr/>
      <dgm:t>
        <a:bodyPr/>
        <a:lstStyle/>
        <a:p>
          <a:pPr algn="ctr" latinLnBrk="1"/>
          <a:endParaRPr lang="ko-KR" altLang="en-US"/>
        </a:p>
      </dgm:t>
    </dgm:pt>
    <dgm:pt modelId="{B011F056-30E2-4576-A7FD-9282E63A8D80}">
      <dgm:prSet phldrT="[텍스트]"/>
      <dgm:spPr/>
      <dgm:t>
        <a:bodyPr/>
        <a:lstStyle/>
        <a:p>
          <a:pPr algn="ctr" latinLnBrk="1"/>
          <a:r>
            <a:rPr lang="en-US" altLang="ko-KR" dirty="0"/>
            <a:t>Router</a:t>
          </a:r>
          <a:endParaRPr lang="ko-KR" altLang="en-US" dirty="0"/>
        </a:p>
      </dgm:t>
    </dgm:pt>
    <dgm:pt modelId="{36E6CE7A-241A-40A2-98B9-851238657700}" type="par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9E974A57-2DD5-45EC-BD41-088E5962C446}" type="sib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BC30E0B8-BA15-4433-8C86-E9A357F66BC5}">
      <dgm:prSet phldrT="[텍스트]"/>
      <dgm:spPr/>
      <dgm:t>
        <a:bodyPr/>
        <a:lstStyle/>
        <a:p>
          <a:pPr algn="ctr" latinLnBrk="1"/>
          <a:r>
            <a:rPr lang="ko-KR" altLang="en-US" dirty="0"/>
            <a:t>연결되지 않음</a:t>
          </a:r>
        </a:p>
      </dgm:t>
    </dgm:pt>
    <dgm:pt modelId="{E2906022-515D-4E0B-BBBF-420CFAEC8219}" type="parTrans" cxnId="{DFB45728-8B60-4192-9771-D8F8D3DD0BBD}">
      <dgm:prSet/>
      <dgm:spPr/>
      <dgm:t>
        <a:bodyPr/>
        <a:lstStyle/>
        <a:p>
          <a:pPr algn="ctr" latinLnBrk="1"/>
          <a:endParaRPr lang="ko-KR" altLang="en-US"/>
        </a:p>
      </dgm:t>
    </dgm:pt>
    <dgm:pt modelId="{E479285C-F5E9-474D-B08A-CA1120C46120}" type="sibTrans" cxnId="{DFB45728-8B60-4192-9771-D8F8D3DD0BBD}">
      <dgm:prSet/>
      <dgm:spPr/>
      <dgm:t>
        <a:bodyPr/>
        <a:lstStyle/>
        <a:p>
          <a:pPr algn="ctr" latinLnBrk="1"/>
          <a:endParaRPr lang="ko-KR" altLang="en-US"/>
        </a:p>
      </dgm:t>
    </dgm:pt>
    <dgm:pt modelId="{1677741D-40EE-4F95-A947-D575760654A8}">
      <dgm:prSet phldrT="[텍스트]"/>
      <dgm:spPr/>
      <dgm:t>
        <a:bodyPr/>
        <a:lstStyle/>
        <a:p>
          <a:pPr algn="ctr" latinLnBrk="1"/>
          <a:r>
            <a:rPr lang="ko-KR" altLang="en-US" dirty="0"/>
            <a:t>아이디</a:t>
          </a:r>
        </a:p>
      </dgm:t>
    </dgm:pt>
    <dgm:pt modelId="{C4B627AB-7181-4FB7-AB55-7BA9F2109D85}" type="parTrans" cxnId="{D8D97B7E-DB48-44A6-BACE-C0DF0704647E}">
      <dgm:prSet/>
      <dgm:spPr/>
      <dgm:t>
        <a:bodyPr/>
        <a:lstStyle/>
        <a:p>
          <a:pPr algn="ctr" latinLnBrk="1"/>
          <a:endParaRPr lang="ko-KR" altLang="en-US"/>
        </a:p>
      </dgm:t>
    </dgm:pt>
    <dgm:pt modelId="{CE3C357B-9D44-490B-BFCB-A6C8E4141C08}" type="sibTrans" cxnId="{D8D97B7E-DB48-44A6-BACE-C0DF0704647E}">
      <dgm:prSet/>
      <dgm:spPr/>
      <dgm:t>
        <a:bodyPr/>
        <a:lstStyle/>
        <a:p>
          <a:pPr algn="ctr" latinLnBrk="1"/>
          <a:endParaRPr lang="ko-KR" altLang="en-US"/>
        </a:p>
      </dgm:t>
    </dgm:pt>
    <dgm:pt modelId="{1C929BBB-A322-45EA-A370-9BE02FECA579}">
      <dgm:prSet phldrT="[텍스트]"/>
      <dgm:spPr/>
      <dgm:t>
        <a:bodyPr/>
        <a:lstStyle/>
        <a:p>
          <a:pPr algn="ctr" latinLnBrk="1"/>
          <a:r>
            <a:rPr lang="ko-KR" altLang="en-US" dirty="0"/>
            <a:t>비밀번호</a:t>
          </a:r>
        </a:p>
      </dgm:t>
    </dgm:pt>
    <dgm:pt modelId="{A2067DA4-BCCE-4ACC-8A12-5F3D487F1978}" type="parTrans" cxnId="{2D4A3ADD-B760-429A-A26A-7270B653C3BA}">
      <dgm:prSet/>
      <dgm:spPr/>
      <dgm:t>
        <a:bodyPr/>
        <a:lstStyle/>
        <a:p>
          <a:pPr algn="ctr" latinLnBrk="1"/>
          <a:endParaRPr lang="ko-KR" altLang="en-US"/>
        </a:p>
      </dgm:t>
    </dgm:pt>
    <dgm:pt modelId="{53E3878D-E8BD-44AA-A35D-CB825111D88B}" type="sibTrans" cxnId="{2D4A3ADD-B760-429A-A26A-7270B653C3BA}">
      <dgm:prSet/>
      <dgm:spPr/>
      <dgm:t>
        <a:bodyPr/>
        <a:lstStyle/>
        <a:p>
          <a:pPr algn="ctr" latinLnBrk="1"/>
          <a:endParaRPr lang="ko-KR" altLang="en-US"/>
        </a:p>
      </dgm:t>
    </dgm:pt>
    <dgm:pt modelId="{0EF5BFA7-7EA7-451B-95A8-9419967A15BC}">
      <dgm:prSet phldrT="[텍스트]"/>
      <dgm:spPr/>
      <dgm:t>
        <a:bodyPr/>
        <a:lstStyle/>
        <a:p>
          <a:pPr algn="ctr" latinLnBrk="1"/>
          <a:r>
            <a:rPr lang="ko-KR" altLang="en-US" dirty="0"/>
            <a:t>이름</a:t>
          </a:r>
        </a:p>
      </dgm:t>
    </dgm:pt>
    <dgm:pt modelId="{D2133191-71AB-4A35-8D93-AAA3F22F66DB}" type="parTrans" cxnId="{236A2C87-F2C5-4FA4-A9EF-9991E07618BF}">
      <dgm:prSet/>
      <dgm:spPr/>
      <dgm:t>
        <a:bodyPr/>
        <a:lstStyle/>
        <a:p>
          <a:pPr algn="ctr" latinLnBrk="1"/>
          <a:endParaRPr lang="ko-KR" altLang="en-US"/>
        </a:p>
      </dgm:t>
    </dgm:pt>
    <dgm:pt modelId="{8B541A4F-E617-432D-A76C-2CE0A445AC4D}" type="sibTrans" cxnId="{236A2C87-F2C5-4FA4-A9EF-9991E07618BF}">
      <dgm:prSet/>
      <dgm:spPr/>
      <dgm:t>
        <a:bodyPr/>
        <a:lstStyle/>
        <a:p>
          <a:pPr algn="ctr" latinLnBrk="1"/>
          <a:endParaRPr lang="ko-KR" altLang="en-US"/>
        </a:p>
      </dgm:t>
    </dgm:pt>
    <dgm:pt modelId="{111842E3-C1F5-4EA5-A76D-F434893B3BCE}">
      <dgm:prSet phldrT="[텍스트]"/>
      <dgm:spPr/>
      <dgm:t>
        <a:bodyPr/>
        <a:lstStyle/>
        <a:p>
          <a:pPr algn="ctr" latinLnBrk="1"/>
          <a:r>
            <a:rPr lang="ko-KR" altLang="en-US" dirty="0"/>
            <a:t>이름</a:t>
          </a:r>
        </a:p>
      </dgm:t>
    </dgm:pt>
    <dgm:pt modelId="{95FFEA2B-E55D-4FAB-BB46-B5CD379D3EF1}" type="parTrans" cxnId="{C55955F5-BB20-4637-9DC3-618D3D2342DE}">
      <dgm:prSet/>
      <dgm:spPr/>
      <dgm:t>
        <a:bodyPr/>
        <a:lstStyle/>
        <a:p>
          <a:pPr latinLnBrk="1"/>
          <a:endParaRPr lang="ko-KR" altLang="en-US"/>
        </a:p>
      </dgm:t>
    </dgm:pt>
    <dgm:pt modelId="{A7FC7B0A-929D-4B33-AA71-BF534459192F}" type="sibTrans" cxnId="{C55955F5-BB20-4637-9DC3-618D3D2342DE}">
      <dgm:prSet/>
      <dgm:spPr/>
      <dgm:t>
        <a:bodyPr/>
        <a:lstStyle/>
        <a:p>
          <a:pPr latinLnBrk="1"/>
          <a:endParaRPr lang="ko-KR" altLang="en-US"/>
        </a:p>
      </dgm:t>
    </dgm:pt>
    <dgm:pt modelId="{D618CAD7-201C-4FF4-8E21-58270D8BF63E}">
      <dgm:prSet phldrT="[텍스트]"/>
      <dgm:spPr/>
      <dgm:t>
        <a:bodyPr/>
        <a:lstStyle/>
        <a:p>
          <a:pPr algn="ctr" latinLnBrk="1"/>
          <a:r>
            <a:rPr lang="ko-KR" altLang="en-US" dirty="0"/>
            <a:t>주소</a:t>
          </a:r>
          <a:r>
            <a:rPr lang="en-US" altLang="ko-KR" dirty="0"/>
            <a:t>(</a:t>
          </a:r>
          <a:r>
            <a:rPr lang="ko-KR" altLang="en-US" dirty="0"/>
            <a:t>시</a:t>
          </a:r>
          <a:r>
            <a:rPr lang="en-US" altLang="ko-KR" dirty="0"/>
            <a:t>)</a:t>
          </a:r>
          <a:endParaRPr lang="ko-KR" altLang="en-US" dirty="0"/>
        </a:p>
      </dgm:t>
    </dgm:pt>
    <dgm:pt modelId="{A9678264-7A4B-4888-AC65-08BAF114818C}" type="parTrans" cxnId="{50F94013-5AB4-471A-8413-2C5ED0E541F9}">
      <dgm:prSet/>
      <dgm:spPr/>
      <dgm:t>
        <a:bodyPr/>
        <a:lstStyle/>
        <a:p>
          <a:pPr latinLnBrk="1"/>
          <a:endParaRPr lang="ko-KR" altLang="en-US"/>
        </a:p>
      </dgm:t>
    </dgm:pt>
    <dgm:pt modelId="{667CEA50-7495-4748-B608-4CE5DDE75C01}" type="sibTrans" cxnId="{50F94013-5AB4-471A-8413-2C5ED0E541F9}">
      <dgm:prSet/>
      <dgm:spPr/>
      <dgm:t>
        <a:bodyPr/>
        <a:lstStyle/>
        <a:p>
          <a:pPr latinLnBrk="1"/>
          <a:endParaRPr lang="ko-KR" altLang="en-US"/>
        </a:p>
      </dgm:t>
    </dgm:pt>
    <dgm:pt modelId="{D85E32C7-55CF-4F55-A2E6-4A4524098F56}">
      <dgm:prSet phldrT="[텍스트]"/>
      <dgm:spPr/>
      <dgm:t>
        <a:bodyPr/>
        <a:lstStyle/>
        <a:p>
          <a:pPr algn="ctr" latinLnBrk="1"/>
          <a:r>
            <a:rPr lang="ko-KR" altLang="en-US" dirty="0"/>
            <a:t>주소</a:t>
          </a:r>
          <a:r>
            <a:rPr lang="en-US" altLang="ko-KR" dirty="0"/>
            <a:t>(</a:t>
          </a:r>
          <a:r>
            <a:rPr lang="ko-KR" altLang="en-US" dirty="0"/>
            <a:t>구</a:t>
          </a:r>
          <a:r>
            <a:rPr lang="en-US" altLang="ko-KR" dirty="0"/>
            <a:t>)</a:t>
          </a:r>
          <a:endParaRPr lang="ko-KR" altLang="en-US" dirty="0"/>
        </a:p>
      </dgm:t>
    </dgm:pt>
    <dgm:pt modelId="{1F1716BF-13FE-4A6B-A61D-1C16BA18DD36}" type="parTrans" cxnId="{8FA5592E-9D26-4C84-9BCB-6FC1E18C1A97}">
      <dgm:prSet/>
      <dgm:spPr/>
      <dgm:t>
        <a:bodyPr/>
        <a:lstStyle/>
        <a:p>
          <a:pPr latinLnBrk="1"/>
          <a:endParaRPr lang="ko-KR" altLang="en-US"/>
        </a:p>
      </dgm:t>
    </dgm:pt>
    <dgm:pt modelId="{429564E8-4A89-4D9F-9C22-2BC11C9E0017}" type="sibTrans" cxnId="{8FA5592E-9D26-4C84-9BCB-6FC1E18C1A97}">
      <dgm:prSet/>
      <dgm:spPr/>
      <dgm:t>
        <a:bodyPr/>
        <a:lstStyle/>
        <a:p>
          <a:pPr latinLnBrk="1"/>
          <a:endParaRPr lang="ko-KR" altLang="en-US"/>
        </a:p>
      </dgm:t>
    </dgm:pt>
    <dgm:pt modelId="{C1485AD5-916E-435C-9AF7-FDB699E77078}">
      <dgm:prSet phldrT="[텍스트]"/>
      <dgm:spPr/>
      <dgm:t>
        <a:bodyPr/>
        <a:lstStyle/>
        <a:p>
          <a:pPr algn="ctr" latinLnBrk="1"/>
          <a:r>
            <a:rPr lang="ko-KR" altLang="en-US" dirty="0"/>
            <a:t>주소</a:t>
          </a:r>
          <a:r>
            <a:rPr lang="en-US" altLang="ko-KR" dirty="0"/>
            <a:t>(</a:t>
          </a:r>
          <a:r>
            <a:rPr lang="ko-KR" altLang="en-US" dirty="0"/>
            <a:t>길</a:t>
          </a:r>
          <a:r>
            <a:rPr lang="en-US" altLang="ko-KR" dirty="0"/>
            <a:t>)</a:t>
          </a:r>
          <a:endParaRPr lang="ko-KR" altLang="en-US" dirty="0"/>
        </a:p>
      </dgm:t>
    </dgm:pt>
    <dgm:pt modelId="{F6EF018E-F67A-4067-88F5-538EA381981A}" type="parTrans" cxnId="{70ABE2BE-EBCB-4F44-A607-341D2A77CAAE}">
      <dgm:prSet/>
      <dgm:spPr/>
      <dgm:t>
        <a:bodyPr/>
        <a:lstStyle/>
        <a:p>
          <a:pPr latinLnBrk="1"/>
          <a:endParaRPr lang="ko-KR" altLang="en-US"/>
        </a:p>
      </dgm:t>
    </dgm:pt>
    <dgm:pt modelId="{1528AA06-7F73-4D9A-A8FC-E907855393CA}" type="sibTrans" cxnId="{70ABE2BE-EBCB-4F44-A607-341D2A77CAAE}">
      <dgm:prSet/>
      <dgm:spPr/>
      <dgm:t>
        <a:bodyPr/>
        <a:lstStyle/>
        <a:p>
          <a:pPr latinLnBrk="1"/>
          <a:endParaRPr lang="ko-KR" altLang="en-US"/>
        </a:p>
      </dgm:t>
    </dgm:pt>
    <dgm:pt modelId="{DDA76E03-43D8-48F5-AA0D-0C1386AC0EBC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Mail</a:t>
          </a:r>
          <a:br>
            <a:rPr lang="en-US" altLang="ko-KR" dirty="0" smtClean="0"/>
          </a:br>
          <a:r>
            <a:rPr lang="en-US" altLang="ko-KR" dirty="0" smtClean="0"/>
            <a:t>Delivery</a:t>
          </a:r>
          <a:endParaRPr lang="ko-KR" altLang="en-US" dirty="0"/>
        </a:p>
      </dgm:t>
    </dgm:pt>
    <dgm:pt modelId="{48BAA505-65CB-47B0-9305-01B581BA4F9C}" type="parTrans" cxnId="{0319EDC6-E724-43C5-8C60-5BDC60832D1A}">
      <dgm:prSet/>
      <dgm:spPr/>
      <dgm:t>
        <a:bodyPr/>
        <a:lstStyle/>
        <a:p>
          <a:pPr latinLnBrk="1"/>
          <a:endParaRPr lang="ko-KR" altLang="en-US"/>
        </a:p>
      </dgm:t>
    </dgm:pt>
    <dgm:pt modelId="{B81FDAF3-A2E5-437A-BB30-9111A8F32299}" type="sibTrans" cxnId="{0319EDC6-E724-43C5-8C60-5BDC60832D1A}">
      <dgm:prSet/>
      <dgm:spPr/>
      <dgm:t>
        <a:bodyPr/>
        <a:lstStyle/>
        <a:p>
          <a:pPr latinLnBrk="1"/>
          <a:endParaRPr lang="ko-KR" altLang="en-US"/>
        </a:p>
      </dgm:t>
    </dgm:pt>
    <dgm:pt modelId="{BBFBEA45-CD93-44D5-893D-F56D196E6570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Mail</a:t>
          </a:r>
          <a:endParaRPr lang="ko-KR" altLang="en-US" dirty="0"/>
        </a:p>
      </dgm:t>
    </dgm:pt>
    <dgm:pt modelId="{01462A19-C41F-45A4-B440-C3A92384A537}" type="parTrans" cxnId="{D462AE93-98A6-4921-8803-44F47B3F8D22}">
      <dgm:prSet/>
      <dgm:spPr/>
      <dgm:t>
        <a:bodyPr/>
        <a:lstStyle/>
        <a:p>
          <a:pPr latinLnBrk="1"/>
          <a:endParaRPr lang="ko-KR" altLang="en-US"/>
        </a:p>
      </dgm:t>
    </dgm:pt>
    <dgm:pt modelId="{BA67C2B7-192B-485E-84BD-7C9F5FBFF4B6}" type="sibTrans" cxnId="{D462AE93-98A6-4921-8803-44F47B3F8D22}">
      <dgm:prSet/>
      <dgm:spPr/>
      <dgm:t>
        <a:bodyPr/>
        <a:lstStyle/>
        <a:p>
          <a:pPr latinLnBrk="1"/>
          <a:endParaRPr lang="ko-KR" altLang="en-US"/>
        </a:p>
      </dgm:t>
    </dgm:pt>
    <dgm:pt modelId="{B4EAC86F-FA23-406A-9287-434234D06524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편지</a:t>
          </a:r>
          <a:endParaRPr lang="ko-KR" altLang="en-US" dirty="0"/>
        </a:p>
      </dgm:t>
    </dgm:pt>
    <dgm:pt modelId="{0625763C-5DA2-45BE-97D0-967AB8E5DC64}" type="parTrans" cxnId="{E975D1EB-B609-4136-8B09-CC11C97C86B1}">
      <dgm:prSet/>
      <dgm:spPr/>
      <dgm:t>
        <a:bodyPr/>
        <a:lstStyle/>
        <a:p>
          <a:pPr latinLnBrk="1"/>
          <a:endParaRPr lang="ko-KR" altLang="en-US"/>
        </a:p>
      </dgm:t>
    </dgm:pt>
    <dgm:pt modelId="{253074AD-705F-4047-AE4E-4E704CEE5BC1}" type="sibTrans" cxnId="{E975D1EB-B609-4136-8B09-CC11C97C86B1}">
      <dgm:prSet/>
      <dgm:spPr/>
      <dgm:t>
        <a:bodyPr/>
        <a:lstStyle/>
        <a:p>
          <a:pPr latinLnBrk="1"/>
          <a:endParaRPr lang="ko-KR" altLang="en-US"/>
        </a:p>
      </dgm:t>
    </dgm:pt>
    <dgm:pt modelId="{FBE30C78-E957-413A-80B3-5B087E477B70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소포</a:t>
          </a:r>
          <a:endParaRPr lang="ko-KR" altLang="en-US" dirty="0"/>
        </a:p>
      </dgm:t>
    </dgm:pt>
    <dgm:pt modelId="{D82559EF-9212-42D7-BD92-2B8FD0F8E789}" type="parTrans" cxnId="{46FABFBB-F85D-47AA-B183-24BE22CB3D1C}">
      <dgm:prSet/>
      <dgm:spPr/>
      <dgm:t>
        <a:bodyPr/>
        <a:lstStyle/>
        <a:p>
          <a:pPr latinLnBrk="1"/>
          <a:endParaRPr lang="ko-KR" altLang="en-US"/>
        </a:p>
      </dgm:t>
    </dgm:pt>
    <dgm:pt modelId="{AB5A5A32-57DA-4B43-ABCF-0248C941B4A7}" type="sibTrans" cxnId="{46FABFBB-F85D-47AA-B183-24BE22CB3D1C}">
      <dgm:prSet/>
      <dgm:spPr/>
      <dgm:t>
        <a:bodyPr/>
        <a:lstStyle/>
        <a:p>
          <a:pPr latinLnBrk="1"/>
          <a:endParaRPr lang="ko-KR" altLang="en-US"/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D7DF6C-B4E2-4BED-9C92-78086819CCF0}" type="pres">
      <dgm:prSet presAssocID="{1A4801A6-99E8-4BAD-8F7F-4F6AA5DE39EA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BEDB6-6B6C-43FD-A309-6D0BAE3F7636}" type="pres">
      <dgm:prSet presAssocID="{1A4801A6-99E8-4BAD-8F7F-4F6AA5DE39EA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65F55940-E497-4BA1-889D-FAC35750D396}" type="pres">
      <dgm:prSet presAssocID="{1A4801A6-99E8-4BAD-8F7F-4F6AA5DE39EA}" presName="rootText1" presStyleLbl="node0" presStyleIdx="0" presStyleCnt="1" custScaleX="374325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8A20DF-E43F-45F6-AA44-C39BAEA791DF}" type="pres">
      <dgm:prSet presAssocID="{1A4801A6-99E8-4BAD-8F7F-4F6AA5DE39E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B05C1D-D5F2-4CAE-BF17-C496C8A742B7}" type="pres">
      <dgm:prSet presAssocID="{1A4801A6-99E8-4BAD-8F7F-4F6AA5DE39EA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02EB5BAA-2DE0-4A76-86C4-ADBEA222FFB4}" type="pres">
      <dgm:prSet presAssocID="{CB949FE8-3BE2-4601-87FE-1A3B2A121A69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D249B20-B4C3-4F58-8580-2D566CDB7497}" type="pres">
      <dgm:prSet presAssocID="{DD385372-BAB6-400F-AC5F-EEC4FD38B6A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8805FC-30BB-4BE4-8786-3007A675CDF1}" type="pres">
      <dgm:prSet presAssocID="{DD385372-BAB6-400F-AC5F-EEC4FD38B6A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1E9A60C-E4B7-4FFC-A87A-94CD9E5A1B8A}" type="pres">
      <dgm:prSet presAssocID="{DD385372-BAB6-400F-AC5F-EEC4FD38B6A5}" presName="rootText" presStyleLbl="node2" presStyleIdx="0" presStyleCnt="6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FAFF2-C3EB-43A7-81AC-69AD701CE2E6}" type="pres">
      <dgm:prSet presAssocID="{DD385372-BAB6-400F-AC5F-EEC4FD38B6A5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5A0F072-AB7A-4E46-8BA4-C758D08EF48A}" type="pres">
      <dgm:prSet presAssocID="{DD385372-BAB6-400F-AC5F-EEC4FD38B6A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2C390D2-DEF7-428F-88A3-29C8CE04B49B}" type="pres">
      <dgm:prSet presAssocID="{6CEB4108-9279-4A7A-8F4D-D87ABB27E993}" presName="Name37" presStyleLbl="parChTrans1D3" presStyleIdx="0" presStyleCnt="17"/>
      <dgm:spPr/>
      <dgm:t>
        <a:bodyPr/>
        <a:lstStyle/>
        <a:p>
          <a:pPr latinLnBrk="1"/>
          <a:endParaRPr lang="ko-KR" altLang="en-US"/>
        </a:p>
      </dgm:t>
    </dgm:pt>
    <dgm:pt modelId="{CD558BA7-81AD-4667-9D0B-C2C22AE66B8A}" type="pres">
      <dgm:prSet presAssocID="{25B82EA7-A419-4F12-BBDE-7E3A9D6C5E3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1E1F3C-C2D3-47A5-A334-8CE2BB518486}" type="pres">
      <dgm:prSet presAssocID="{25B82EA7-A419-4F12-BBDE-7E3A9D6C5E3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DF387DA-AF7C-4473-A80B-F30916934A68}" type="pres">
      <dgm:prSet presAssocID="{25B82EA7-A419-4F12-BBDE-7E3A9D6C5E39}" presName="rootText" presStyleLbl="node3" presStyleIdx="0" presStyleCnt="17" custScaleX="151714" custLinFactNeighborY="235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3B4FE-3274-45AA-87DD-4D3A4034BE5B}" type="pres">
      <dgm:prSet presAssocID="{25B82EA7-A419-4F12-BBDE-7E3A9D6C5E39}" presName="rootConnector" presStyleLbl="node3" presStyleIdx="0" presStyleCnt="17"/>
      <dgm:spPr/>
      <dgm:t>
        <a:bodyPr/>
        <a:lstStyle/>
        <a:p>
          <a:pPr latinLnBrk="1"/>
          <a:endParaRPr lang="ko-KR" altLang="en-US"/>
        </a:p>
      </dgm:t>
    </dgm:pt>
    <dgm:pt modelId="{18EE0066-351C-4447-8750-3392CCB7347E}" type="pres">
      <dgm:prSet presAssocID="{25B82EA7-A419-4F12-BBDE-7E3A9D6C5E3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2187FB6-7BB3-4056-BF6B-566EA02E5346}" type="pres">
      <dgm:prSet presAssocID="{25B82EA7-A419-4F12-BBDE-7E3A9D6C5E3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66418A1-A4C7-4F59-A9A3-FA755BFD6DBE}" type="pres">
      <dgm:prSet presAssocID="{0C17D6D7-BABE-4242-8932-CEBC21999A2E}" presName="Name37" presStyleLbl="parChTrans1D3" presStyleIdx="1" presStyleCnt="17"/>
      <dgm:spPr/>
      <dgm:t>
        <a:bodyPr/>
        <a:lstStyle/>
        <a:p>
          <a:pPr latinLnBrk="1"/>
          <a:endParaRPr lang="ko-KR" altLang="en-US"/>
        </a:p>
      </dgm:t>
    </dgm:pt>
    <dgm:pt modelId="{7F87F25F-21B0-4A00-A6C7-3E3C3DEE97AA}" type="pres">
      <dgm:prSet presAssocID="{36C64E09-DABD-4AC6-97CE-D32E918019F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9A8944-6666-489F-9B45-C8DE01115A0D}" type="pres">
      <dgm:prSet presAssocID="{36C64E09-DABD-4AC6-97CE-D32E918019F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73DF3EC-03A3-480C-B80D-77F7C31CF4A9}" type="pres">
      <dgm:prSet presAssocID="{36C64E09-DABD-4AC6-97CE-D32E918019FE}" presName="rootText" presStyleLbl="node3" presStyleIdx="1" presStyleCnt="17" custScaleX="151714" custLinFactNeighborY="117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644E1D-2A7C-4E28-98B3-18F5D10541B8}" type="pres">
      <dgm:prSet presAssocID="{36C64E09-DABD-4AC6-97CE-D32E918019FE}" presName="rootConnector" presStyleLbl="node3" presStyleIdx="1" presStyleCnt="17"/>
      <dgm:spPr/>
      <dgm:t>
        <a:bodyPr/>
        <a:lstStyle/>
        <a:p>
          <a:pPr latinLnBrk="1"/>
          <a:endParaRPr lang="ko-KR" altLang="en-US"/>
        </a:p>
      </dgm:t>
    </dgm:pt>
    <dgm:pt modelId="{97646390-6E70-469E-A740-262B2AAF2723}" type="pres">
      <dgm:prSet presAssocID="{36C64E09-DABD-4AC6-97CE-D32E918019F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60BE58B-0E97-40F3-BFA2-DA320EC737BB}" type="pres">
      <dgm:prSet presAssocID="{36C64E09-DABD-4AC6-97CE-D32E918019F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DE66B4A-FD43-469D-B662-BD2C1710019C}" type="pres">
      <dgm:prSet presAssocID="{53AE90C3-8EC0-476F-B899-5C123FCB9B87}" presName="Name37" presStyleLbl="parChTrans1D3" presStyleIdx="2" presStyleCnt="17"/>
      <dgm:spPr/>
      <dgm:t>
        <a:bodyPr/>
        <a:lstStyle/>
        <a:p>
          <a:pPr latinLnBrk="1"/>
          <a:endParaRPr lang="ko-KR" altLang="en-US"/>
        </a:p>
      </dgm:t>
    </dgm:pt>
    <dgm:pt modelId="{D2D55C78-8DD8-428F-9E7B-4194762C8A70}" type="pres">
      <dgm:prSet presAssocID="{A70B8AC3-66A4-4CC5-92A2-7B8E7149FF6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0C8602-0CD1-4EB0-867A-4F069CA0D6A9}" type="pres">
      <dgm:prSet presAssocID="{A70B8AC3-66A4-4CC5-92A2-7B8E7149FF6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5C052E6-B024-4AAD-8500-56DA4A1CDA34}" type="pres">
      <dgm:prSet presAssocID="{A70B8AC3-66A4-4CC5-92A2-7B8E7149FF6D}" presName="rootText" presStyleLbl="node3" presStyleIdx="2" presStyleCnt="17" custScaleX="1517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91E78-23BE-422A-8FB0-3CD57ED969CC}" type="pres">
      <dgm:prSet presAssocID="{A70B8AC3-66A4-4CC5-92A2-7B8E7149FF6D}" presName="rootConnector" presStyleLbl="node3" presStyleIdx="2" presStyleCnt="17"/>
      <dgm:spPr/>
      <dgm:t>
        <a:bodyPr/>
        <a:lstStyle/>
        <a:p>
          <a:pPr latinLnBrk="1"/>
          <a:endParaRPr lang="ko-KR" altLang="en-US"/>
        </a:p>
      </dgm:t>
    </dgm:pt>
    <dgm:pt modelId="{5FBAB352-D8F0-404C-A851-153CF5FC4D79}" type="pres">
      <dgm:prSet presAssocID="{A70B8AC3-66A4-4CC5-92A2-7B8E7149FF6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A4A993E-6DBA-4425-802B-9A06D03F5DCD}" type="pres">
      <dgm:prSet presAssocID="{A70B8AC3-66A4-4CC5-92A2-7B8E7149FF6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99CEC6E-6FD8-4AFA-B814-FE124E8DE668}" type="pres">
      <dgm:prSet presAssocID="{8292EE7F-50E3-4833-B4B1-24EB76ECFF83}" presName="Name37" presStyleLbl="parChTrans1D3" presStyleIdx="3" presStyleCnt="17"/>
      <dgm:spPr/>
      <dgm:t>
        <a:bodyPr/>
        <a:lstStyle/>
        <a:p>
          <a:pPr latinLnBrk="1"/>
          <a:endParaRPr lang="ko-KR" altLang="en-US"/>
        </a:p>
      </dgm:t>
    </dgm:pt>
    <dgm:pt modelId="{59EAAFE5-126C-442E-9080-04ED1EA297A4}" type="pres">
      <dgm:prSet presAssocID="{183B897D-1B70-4704-A521-33031B4E547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D4C9CE-5C95-420C-8F7B-DD53F3A58F98}" type="pres">
      <dgm:prSet presAssocID="{183B897D-1B70-4704-A521-33031B4E547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D18D6DC-1BC5-44B9-8DFF-E7272C4AEA8D}" type="pres">
      <dgm:prSet presAssocID="{183B897D-1B70-4704-A521-33031B4E5478}" presName="rootText" presStyleLbl="node3" presStyleIdx="3" presStyleCnt="17" custScaleX="1517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262E0-AB0A-4A69-A976-58FAE529725F}" type="pres">
      <dgm:prSet presAssocID="{183B897D-1B70-4704-A521-33031B4E5478}" presName="rootConnector" presStyleLbl="node3" presStyleIdx="3" presStyleCnt="17"/>
      <dgm:spPr/>
      <dgm:t>
        <a:bodyPr/>
        <a:lstStyle/>
        <a:p>
          <a:pPr latinLnBrk="1"/>
          <a:endParaRPr lang="ko-KR" altLang="en-US"/>
        </a:p>
      </dgm:t>
    </dgm:pt>
    <dgm:pt modelId="{26F352BB-ADAA-472C-80BB-658E60FD6CD0}" type="pres">
      <dgm:prSet presAssocID="{183B897D-1B70-4704-A521-33031B4E547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E7C1743-BFE3-42A4-9126-08DB3285C22E}" type="pres">
      <dgm:prSet presAssocID="{183B897D-1B70-4704-A521-33031B4E547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FE9F3BB-8778-460A-8991-F66E2359F946}" type="pres">
      <dgm:prSet presAssocID="{DD385372-BAB6-400F-AC5F-EEC4FD38B6A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8A7AA23-EB16-4F32-A18F-A34C035E107D}" type="pres">
      <dgm:prSet presAssocID="{F2AC9814-7C34-47E7-902B-69CD286235D7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6EB3F85-420E-462E-BA1B-84C5E05FBB99}" type="pres">
      <dgm:prSet presAssocID="{74082CD3-73E3-44E9-BC96-9C31C874271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73B4B-584E-42BE-AA2E-FB933A39B2C3}" type="pres">
      <dgm:prSet presAssocID="{74082CD3-73E3-44E9-BC96-9C31C874271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5035DE1-2E67-4A07-BBCB-CB09F4E63D0E}" type="pres">
      <dgm:prSet presAssocID="{74082CD3-73E3-44E9-BC96-9C31C8742711}" presName="rootText" presStyleLbl="node2" presStyleIdx="1" presStyleCnt="6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121C1-6AD7-407C-BD0F-0D39876FE511}" type="pres">
      <dgm:prSet presAssocID="{74082CD3-73E3-44E9-BC96-9C31C8742711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868A9CB-4BCA-43EB-9EC4-04992BA6511A}" type="pres">
      <dgm:prSet presAssocID="{74082CD3-73E3-44E9-BC96-9C31C874271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7CD30E8-2CCB-4541-AA4B-67F2A71A1928}" type="pres">
      <dgm:prSet presAssocID="{6A182290-F30A-4CB4-B292-B2192DFA1679}" presName="Name37" presStyleLbl="parChTrans1D3" presStyleIdx="4" presStyleCnt="17"/>
      <dgm:spPr/>
      <dgm:t>
        <a:bodyPr/>
        <a:lstStyle/>
        <a:p>
          <a:pPr latinLnBrk="1"/>
          <a:endParaRPr lang="ko-KR" altLang="en-US"/>
        </a:p>
      </dgm:t>
    </dgm:pt>
    <dgm:pt modelId="{7C46D0F4-2D8C-436D-B0DD-8826947B26A8}" type="pres">
      <dgm:prSet presAssocID="{A0B2488B-1B89-4630-8FB0-99CA884718F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E4F850-8CDC-475C-B85F-BA8845978FBE}" type="pres">
      <dgm:prSet presAssocID="{A0B2488B-1B89-4630-8FB0-99CA884718F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F198C09-C931-4C5D-8E00-45D67DAED38A}" type="pres">
      <dgm:prSet presAssocID="{A0B2488B-1B89-4630-8FB0-99CA884718FC}" presName="rootText" presStyleLbl="node3" presStyleIdx="4" presStyleCnt="17" custScaleX="101432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6FE0AA-1CD1-479C-A30E-49495177900F}" type="pres">
      <dgm:prSet presAssocID="{A0B2488B-1B89-4630-8FB0-99CA884718FC}" presName="rootConnector" presStyleLbl="node3" presStyleIdx="4" presStyleCnt="17"/>
      <dgm:spPr/>
      <dgm:t>
        <a:bodyPr/>
        <a:lstStyle/>
        <a:p>
          <a:pPr latinLnBrk="1"/>
          <a:endParaRPr lang="ko-KR" altLang="en-US"/>
        </a:p>
      </dgm:t>
    </dgm:pt>
    <dgm:pt modelId="{3F371D93-A139-413D-9A97-244DA9739C02}" type="pres">
      <dgm:prSet presAssocID="{A0B2488B-1B89-4630-8FB0-99CA884718F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4E88953-F96A-41B0-BBC7-35590013F850}" type="pres">
      <dgm:prSet presAssocID="{A0B2488B-1B89-4630-8FB0-99CA884718F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22E54CD-6373-4190-BCDA-58AF72814FCA}" type="pres">
      <dgm:prSet presAssocID="{C4B627AB-7181-4FB7-AB55-7BA9F2109D85}" presName="Name37" presStyleLbl="parChTrans1D3" presStyleIdx="5" presStyleCnt="17"/>
      <dgm:spPr/>
      <dgm:t>
        <a:bodyPr/>
        <a:lstStyle/>
        <a:p>
          <a:pPr latinLnBrk="1"/>
          <a:endParaRPr lang="ko-KR" altLang="en-US"/>
        </a:p>
      </dgm:t>
    </dgm:pt>
    <dgm:pt modelId="{0211C3B9-3EFE-44C8-9579-42557CB9F058}" type="pres">
      <dgm:prSet presAssocID="{1677741D-40EE-4F95-A947-D575760654A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46B28D-E444-4516-8E86-57F5D0ADAA83}" type="pres">
      <dgm:prSet presAssocID="{1677741D-40EE-4F95-A947-D575760654A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E1B9073-7F6D-423E-ACA7-254511CB6F92}" type="pres">
      <dgm:prSet presAssocID="{1677741D-40EE-4F95-A947-D575760654A8}" presName="rootText" presStyleLbl="node3" presStyleIdx="5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C34B46-455C-4603-AA8D-97198DE85137}" type="pres">
      <dgm:prSet presAssocID="{1677741D-40EE-4F95-A947-D575760654A8}" presName="rootConnector" presStyleLbl="node3" presStyleIdx="5" presStyleCnt="17"/>
      <dgm:spPr/>
      <dgm:t>
        <a:bodyPr/>
        <a:lstStyle/>
        <a:p>
          <a:pPr latinLnBrk="1"/>
          <a:endParaRPr lang="ko-KR" altLang="en-US"/>
        </a:p>
      </dgm:t>
    </dgm:pt>
    <dgm:pt modelId="{CA3C48E0-5955-499B-B1B6-E279A05C8930}" type="pres">
      <dgm:prSet presAssocID="{1677741D-40EE-4F95-A947-D575760654A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CCEC31-DBF5-4750-8F55-68853A8B3DF5}" type="pres">
      <dgm:prSet presAssocID="{1677741D-40EE-4F95-A947-D575760654A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8A3E6DF-D7A3-4946-9AAE-03A128872899}" type="pres">
      <dgm:prSet presAssocID="{A2067DA4-BCCE-4ACC-8A12-5F3D487F1978}" presName="Name37" presStyleLbl="parChTrans1D3" presStyleIdx="6" presStyleCnt="17"/>
      <dgm:spPr/>
      <dgm:t>
        <a:bodyPr/>
        <a:lstStyle/>
        <a:p>
          <a:pPr latinLnBrk="1"/>
          <a:endParaRPr lang="ko-KR" altLang="en-US"/>
        </a:p>
      </dgm:t>
    </dgm:pt>
    <dgm:pt modelId="{01C38DDE-2EBF-4D56-A955-C19C570C679F}" type="pres">
      <dgm:prSet presAssocID="{1C929BBB-A322-45EA-A370-9BE02FECA57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19277F-3A01-4083-924F-7743A1C339AA}" type="pres">
      <dgm:prSet presAssocID="{1C929BBB-A322-45EA-A370-9BE02FECA57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1C8D942-EA1C-422B-AF21-EDABECBA16C0}" type="pres">
      <dgm:prSet presAssocID="{1C929BBB-A322-45EA-A370-9BE02FECA579}" presName="rootText" presStyleLbl="node3" presStyleIdx="6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EDAD72-7E27-49A4-894A-D910BECA6F22}" type="pres">
      <dgm:prSet presAssocID="{1C929BBB-A322-45EA-A370-9BE02FECA579}" presName="rootConnector" presStyleLbl="node3" presStyleIdx="6" presStyleCnt="17"/>
      <dgm:spPr/>
      <dgm:t>
        <a:bodyPr/>
        <a:lstStyle/>
        <a:p>
          <a:pPr latinLnBrk="1"/>
          <a:endParaRPr lang="ko-KR" altLang="en-US"/>
        </a:p>
      </dgm:t>
    </dgm:pt>
    <dgm:pt modelId="{7016AFDE-1CF1-45D4-B519-28C9AA01DCF7}" type="pres">
      <dgm:prSet presAssocID="{1C929BBB-A322-45EA-A370-9BE02FECA57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9D219D5-B764-4261-B024-7F6AE3CB8135}" type="pres">
      <dgm:prSet presAssocID="{1C929BBB-A322-45EA-A370-9BE02FECA57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E25806B-AF83-4C30-AB54-EFF45A0FA6AF}" type="pres">
      <dgm:prSet presAssocID="{95FFEA2B-E55D-4FAB-BB46-B5CD379D3EF1}" presName="Name37" presStyleLbl="parChTrans1D3" presStyleIdx="7" presStyleCnt="17"/>
      <dgm:spPr/>
      <dgm:t>
        <a:bodyPr/>
        <a:lstStyle/>
        <a:p>
          <a:pPr latinLnBrk="1"/>
          <a:endParaRPr lang="ko-KR" altLang="en-US"/>
        </a:p>
      </dgm:t>
    </dgm:pt>
    <dgm:pt modelId="{5FC6E620-5A48-4800-B862-0FEDDC57A277}" type="pres">
      <dgm:prSet presAssocID="{111842E3-C1F5-4EA5-A76D-F434893B3BC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441EDE-4047-451E-9682-FB61B298CB53}" type="pres">
      <dgm:prSet presAssocID="{111842E3-C1F5-4EA5-A76D-F434893B3BC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E39E629-BAAC-4F1E-A5CA-27AAA7BBD1B1}" type="pres">
      <dgm:prSet presAssocID="{111842E3-C1F5-4EA5-A76D-F434893B3BCE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859571-576B-4DC8-891F-CD879D58DB6C}" type="pres">
      <dgm:prSet presAssocID="{111842E3-C1F5-4EA5-A76D-F434893B3BCE}" presName="rootConnector" presStyleLbl="node3" presStyleIdx="7" presStyleCnt="17"/>
      <dgm:spPr/>
      <dgm:t>
        <a:bodyPr/>
        <a:lstStyle/>
        <a:p>
          <a:pPr latinLnBrk="1"/>
          <a:endParaRPr lang="ko-KR" altLang="en-US"/>
        </a:p>
      </dgm:t>
    </dgm:pt>
    <dgm:pt modelId="{B5E92E81-B77E-4283-87C2-4623D25DCBC7}" type="pres">
      <dgm:prSet presAssocID="{111842E3-C1F5-4EA5-A76D-F434893B3BC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E0CB208-047D-4A03-AFC3-76FA607CDB2D}" type="pres">
      <dgm:prSet presAssocID="{111842E3-C1F5-4EA5-A76D-F434893B3BC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FD56350-4718-4BD4-B65B-96978A16FAF5}" type="pres">
      <dgm:prSet presAssocID="{A9678264-7A4B-4888-AC65-08BAF114818C}" presName="Name37" presStyleLbl="parChTrans1D3" presStyleIdx="8" presStyleCnt="17"/>
      <dgm:spPr/>
      <dgm:t>
        <a:bodyPr/>
        <a:lstStyle/>
        <a:p>
          <a:pPr latinLnBrk="1"/>
          <a:endParaRPr lang="ko-KR" altLang="en-US"/>
        </a:p>
      </dgm:t>
    </dgm:pt>
    <dgm:pt modelId="{F081117F-459C-42C0-B301-3AEF0362C6BD}" type="pres">
      <dgm:prSet presAssocID="{D618CAD7-201C-4FF4-8E21-58270D8BF63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E6D5E-DCF7-435D-8D53-932291E80A17}" type="pres">
      <dgm:prSet presAssocID="{D618CAD7-201C-4FF4-8E21-58270D8BF63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571B712-45A2-40E8-A30A-9E23EA02BF6D}" type="pres">
      <dgm:prSet presAssocID="{D618CAD7-201C-4FF4-8E21-58270D8BF63E}" presName="rootText" presStyleLbl="node3" presStyleIdx="8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64A8E0-BF8B-4FE5-967D-5DB1251929C0}" type="pres">
      <dgm:prSet presAssocID="{D618CAD7-201C-4FF4-8E21-58270D8BF63E}" presName="rootConnector" presStyleLbl="node3" presStyleIdx="8" presStyleCnt="17"/>
      <dgm:spPr/>
      <dgm:t>
        <a:bodyPr/>
        <a:lstStyle/>
        <a:p>
          <a:pPr latinLnBrk="1"/>
          <a:endParaRPr lang="ko-KR" altLang="en-US"/>
        </a:p>
      </dgm:t>
    </dgm:pt>
    <dgm:pt modelId="{1EAADC19-B6FB-4AE5-830B-1C9E9757BDAC}" type="pres">
      <dgm:prSet presAssocID="{D618CAD7-201C-4FF4-8E21-58270D8BF63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EC36B4A-95C1-48F9-AB86-01D58ADDFFBE}" type="pres">
      <dgm:prSet presAssocID="{D618CAD7-201C-4FF4-8E21-58270D8BF63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2B3849B-4C4C-49C3-8331-E39CFA84DFF7}" type="pres">
      <dgm:prSet presAssocID="{1F1716BF-13FE-4A6B-A61D-1C16BA18DD36}" presName="Name37" presStyleLbl="parChTrans1D3" presStyleIdx="9" presStyleCnt="17"/>
      <dgm:spPr/>
      <dgm:t>
        <a:bodyPr/>
        <a:lstStyle/>
        <a:p>
          <a:pPr latinLnBrk="1"/>
          <a:endParaRPr lang="ko-KR" altLang="en-US"/>
        </a:p>
      </dgm:t>
    </dgm:pt>
    <dgm:pt modelId="{3BEC49B2-4F56-46D3-9AC1-47522CDA6C40}" type="pres">
      <dgm:prSet presAssocID="{D85E32C7-55CF-4F55-A2E6-4A4524098F5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F0BF4C-F270-4C26-92B1-0D3719379CBB}" type="pres">
      <dgm:prSet presAssocID="{D85E32C7-55CF-4F55-A2E6-4A4524098F5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058D215-102A-4F37-9F1A-A6257C84A492}" type="pres">
      <dgm:prSet presAssocID="{D85E32C7-55CF-4F55-A2E6-4A4524098F56}" presName="rootText" presStyleLbl="node3" presStyleIdx="9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A31518-3919-4B05-8AC1-09EBC573B3AC}" type="pres">
      <dgm:prSet presAssocID="{D85E32C7-55CF-4F55-A2E6-4A4524098F56}" presName="rootConnector" presStyleLbl="node3" presStyleIdx="9" presStyleCnt="17"/>
      <dgm:spPr/>
      <dgm:t>
        <a:bodyPr/>
        <a:lstStyle/>
        <a:p>
          <a:pPr latinLnBrk="1"/>
          <a:endParaRPr lang="ko-KR" altLang="en-US"/>
        </a:p>
      </dgm:t>
    </dgm:pt>
    <dgm:pt modelId="{B4CD4F24-39E8-421D-AAED-3494DBD60341}" type="pres">
      <dgm:prSet presAssocID="{D85E32C7-55CF-4F55-A2E6-4A4524098F5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A2F6837-B0D4-4845-9861-547EBD85BF87}" type="pres">
      <dgm:prSet presAssocID="{D85E32C7-55CF-4F55-A2E6-4A4524098F5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4B918B7-4389-4816-9CFA-38467C56D7BF}" type="pres">
      <dgm:prSet presAssocID="{F6EF018E-F67A-4067-88F5-538EA381981A}" presName="Name37" presStyleLbl="parChTrans1D3" presStyleIdx="10" presStyleCnt="17"/>
      <dgm:spPr/>
      <dgm:t>
        <a:bodyPr/>
        <a:lstStyle/>
        <a:p>
          <a:pPr latinLnBrk="1"/>
          <a:endParaRPr lang="ko-KR" altLang="en-US"/>
        </a:p>
      </dgm:t>
    </dgm:pt>
    <dgm:pt modelId="{E3F152CD-452B-4618-999D-AB3FB745671E}" type="pres">
      <dgm:prSet presAssocID="{C1485AD5-916E-435C-9AF7-FDB699E7707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B46012-B0C9-432A-A197-DC2BA7EFABB4}" type="pres">
      <dgm:prSet presAssocID="{C1485AD5-916E-435C-9AF7-FDB699E7707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0BA2350-3701-4405-A894-41E192025CB1}" type="pres">
      <dgm:prSet presAssocID="{C1485AD5-916E-435C-9AF7-FDB699E77078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E9711-1546-4A0F-945E-48433E9748C8}" type="pres">
      <dgm:prSet presAssocID="{C1485AD5-916E-435C-9AF7-FDB699E77078}" presName="rootConnector" presStyleLbl="node3" presStyleIdx="10" presStyleCnt="17"/>
      <dgm:spPr/>
      <dgm:t>
        <a:bodyPr/>
        <a:lstStyle/>
        <a:p>
          <a:pPr latinLnBrk="1"/>
          <a:endParaRPr lang="ko-KR" altLang="en-US"/>
        </a:p>
      </dgm:t>
    </dgm:pt>
    <dgm:pt modelId="{6045844B-CB3E-4399-8CB0-8E9D0A9638ED}" type="pres">
      <dgm:prSet presAssocID="{C1485AD5-916E-435C-9AF7-FDB699E7707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1B3023E-974A-4CC2-A5C5-48B282A504F5}" type="pres">
      <dgm:prSet presAssocID="{C1485AD5-916E-435C-9AF7-FDB699E7707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9ECC8BB-E9BF-42CF-A379-FCCEAB768310}" type="pres">
      <dgm:prSet presAssocID="{74082CD3-73E3-44E9-BC96-9C31C874271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BE93BEC-F3E0-4D35-8D84-88A18D539607}" type="pres">
      <dgm:prSet presAssocID="{36E6CE7A-241A-40A2-98B9-851238657700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1DFC911-C576-44C5-9381-C050A95A7D32}" type="pres">
      <dgm:prSet presAssocID="{B011F056-30E2-4576-A7FD-9282E63A8D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F3F4DC-A03E-4ACF-AF23-02186C6D8846}" type="pres">
      <dgm:prSet presAssocID="{B011F056-30E2-4576-A7FD-9282E63A8D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BF7E1D2-D558-4F13-B11A-6E78595C0179}" type="pres">
      <dgm:prSet presAssocID="{B011F056-30E2-4576-A7FD-9282E63A8D80}" presName="rootText" presStyleLbl="node2" presStyleIdx="2" presStyleCnt="6" custScaleX="187924" custLinFactNeighborX="-7414" custLinFactNeighborY="4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2C65C-91DE-4BCF-8C65-9109E5EB3459}" type="pres">
      <dgm:prSet presAssocID="{B011F056-30E2-4576-A7FD-9282E63A8D80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79CC030-6C4F-4F46-8670-DC50033BC7AD}" type="pres">
      <dgm:prSet presAssocID="{B011F056-30E2-4576-A7FD-9282E63A8D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5EACE05-915C-41F7-9A0A-79A3BBFE9098}" type="pres">
      <dgm:prSet presAssocID="{B858A85F-5698-42EF-B2A5-9C3834F046B1}" presName="Name37" presStyleLbl="parChTrans1D3" presStyleIdx="11" presStyleCnt="17"/>
      <dgm:spPr/>
      <dgm:t>
        <a:bodyPr/>
        <a:lstStyle/>
        <a:p>
          <a:pPr latinLnBrk="1"/>
          <a:endParaRPr lang="ko-KR" altLang="en-US"/>
        </a:p>
      </dgm:t>
    </dgm:pt>
    <dgm:pt modelId="{06A70A15-9BA9-4456-BDD5-76334D91F75B}" type="pres">
      <dgm:prSet presAssocID="{AEEEB27E-67DC-45E0-BD72-424C25783D9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33473B-9F3A-4D02-9B73-5A28DA719653}" type="pres">
      <dgm:prSet presAssocID="{AEEEB27E-67DC-45E0-BD72-424C25783D9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38128DB-977E-4A83-A8A9-9D63E88A457B}" type="pres">
      <dgm:prSet presAssocID="{AEEEB27E-67DC-45E0-BD72-424C25783D92}" presName="rootText" presStyleLbl="node3" presStyleIdx="11" presStyleCnt="17" custScaleX="960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CD066B-BEF4-403C-B472-460778D24D8E}" type="pres">
      <dgm:prSet presAssocID="{AEEEB27E-67DC-45E0-BD72-424C25783D92}" presName="rootConnector" presStyleLbl="node3" presStyleIdx="11" presStyleCnt="17"/>
      <dgm:spPr/>
      <dgm:t>
        <a:bodyPr/>
        <a:lstStyle/>
        <a:p>
          <a:pPr latinLnBrk="1"/>
          <a:endParaRPr lang="ko-KR" altLang="en-US"/>
        </a:p>
      </dgm:t>
    </dgm:pt>
    <dgm:pt modelId="{12176FC4-5236-4761-9B00-837E6C201C34}" type="pres">
      <dgm:prSet presAssocID="{AEEEB27E-67DC-45E0-BD72-424C25783D9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2A134B0-3CFF-4AAB-8DCF-A587570CAA73}" type="pres">
      <dgm:prSet presAssocID="{AEEEB27E-67DC-45E0-BD72-424C25783D9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0846F0D-E9C9-4C4B-8AB1-0D5FBA55BE9F}" type="pres">
      <dgm:prSet presAssocID="{E2906022-515D-4E0B-BBBF-420CFAEC8219}" presName="Name37" presStyleLbl="parChTrans1D3" presStyleIdx="12" presStyleCnt="17"/>
      <dgm:spPr/>
      <dgm:t>
        <a:bodyPr/>
        <a:lstStyle/>
        <a:p>
          <a:pPr latinLnBrk="1"/>
          <a:endParaRPr lang="ko-KR" altLang="en-US"/>
        </a:p>
      </dgm:t>
    </dgm:pt>
    <dgm:pt modelId="{A34FD6B0-7DEA-45C2-AA1D-36C1D11EF211}" type="pres">
      <dgm:prSet presAssocID="{BC30E0B8-BA15-4433-8C86-E9A357F66BC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030785-3C00-4AEB-993C-4F4F2C1BA444}" type="pres">
      <dgm:prSet presAssocID="{BC30E0B8-BA15-4433-8C86-E9A357F66BC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5F4C472-0B57-45FC-BBC1-4C785BAE701C}" type="pres">
      <dgm:prSet presAssocID="{BC30E0B8-BA15-4433-8C86-E9A357F66BC5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23083C-1F07-4018-AA84-1DFE0BB008C9}" type="pres">
      <dgm:prSet presAssocID="{BC30E0B8-BA15-4433-8C86-E9A357F66BC5}" presName="rootConnector" presStyleLbl="node3" presStyleIdx="12" presStyleCnt="17"/>
      <dgm:spPr/>
      <dgm:t>
        <a:bodyPr/>
        <a:lstStyle/>
        <a:p>
          <a:pPr latinLnBrk="1"/>
          <a:endParaRPr lang="ko-KR" altLang="en-US"/>
        </a:p>
      </dgm:t>
    </dgm:pt>
    <dgm:pt modelId="{89C067E2-95D7-43A5-BE68-23531C2A20CE}" type="pres">
      <dgm:prSet presAssocID="{BC30E0B8-BA15-4433-8C86-E9A357F66BC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32407E5-DCD8-4A37-88CE-32B27682AE17}" type="pres">
      <dgm:prSet presAssocID="{BC30E0B8-BA15-4433-8C86-E9A357F66BC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ADB34CD-5C6D-4985-8E1C-80C1BA9CEE4F}" type="pres">
      <dgm:prSet presAssocID="{B011F056-30E2-4576-A7FD-9282E63A8D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2C0AA20-916D-4784-9D74-3E965AA6A6E1}" type="pres">
      <dgm:prSet presAssocID="{695E2677-C6EC-459F-B845-DEB639EC4E89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D3D504E-A3AD-4426-9C5C-76967CC77E94}" type="pres">
      <dgm:prSet presAssocID="{645E9C70-E9C9-48DB-B879-C2B1E521C1B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739A0C-E283-478B-AE32-3BA59159FDF6}" type="pres">
      <dgm:prSet presAssocID="{645E9C70-E9C9-48DB-B879-C2B1E521C1B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1807D54-F502-4096-A659-711244B94888}" type="pres">
      <dgm:prSet presAssocID="{645E9C70-E9C9-48DB-B879-C2B1E521C1B2}" presName="rootText" presStyleLbl="node2" presStyleIdx="3" presStyleCnt="6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B42823-50DC-4782-B050-4469DC3D32D8}" type="pres">
      <dgm:prSet presAssocID="{645E9C70-E9C9-48DB-B879-C2B1E521C1B2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820A7900-4512-485C-BAA1-CA4630AB639D}" type="pres">
      <dgm:prSet presAssocID="{645E9C70-E9C9-48DB-B879-C2B1E521C1B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A115A64-2ECE-4438-BB0C-ED6C4078182D}" type="pres">
      <dgm:prSet presAssocID="{45637EBD-37E5-44F5-A856-8187EF292DEE}" presName="Name37" presStyleLbl="parChTrans1D3" presStyleIdx="13" presStyleCnt="17"/>
      <dgm:spPr/>
      <dgm:t>
        <a:bodyPr/>
        <a:lstStyle/>
        <a:p>
          <a:pPr latinLnBrk="1"/>
          <a:endParaRPr lang="ko-KR" altLang="en-US"/>
        </a:p>
      </dgm:t>
    </dgm:pt>
    <dgm:pt modelId="{431B9B01-95C8-4C72-9C46-AF186919154B}" type="pres">
      <dgm:prSet presAssocID="{6E0C2500-D793-4210-958B-15017B1315B7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642BCC-6819-4BF5-9E3E-7164599C4D1F}" type="pres">
      <dgm:prSet presAssocID="{6E0C2500-D793-4210-958B-15017B1315B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CA67C62-EE86-40CD-9D20-20376A263F65}" type="pres">
      <dgm:prSet presAssocID="{6E0C2500-D793-4210-958B-15017B1315B7}" presName="rootText" presStyleLbl="node3" presStyleIdx="13" presStyleCnt="17" custScaleX="954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EF2BA1-F21C-461A-8D81-66394F9461AB}" type="pres">
      <dgm:prSet presAssocID="{6E0C2500-D793-4210-958B-15017B1315B7}" presName="rootConnector" presStyleLbl="node3" presStyleIdx="13" presStyleCnt="17"/>
      <dgm:spPr/>
      <dgm:t>
        <a:bodyPr/>
        <a:lstStyle/>
        <a:p>
          <a:pPr latinLnBrk="1"/>
          <a:endParaRPr lang="ko-KR" altLang="en-US"/>
        </a:p>
      </dgm:t>
    </dgm:pt>
    <dgm:pt modelId="{D24736CF-1AD9-4EE5-B711-FFFA53E5A9E9}" type="pres">
      <dgm:prSet presAssocID="{6E0C2500-D793-4210-958B-15017B1315B7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E34D158-FDE0-42D9-97BA-DFEFB7965465}" type="pres">
      <dgm:prSet presAssocID="{6E0C2500-D793-4210-958B-15017B1315B7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26B2AE0-9F92-457D-9C72-214F2DFA001C}" type="pres">
      <dgm:prSet presAssocID="{D2133191-71AB-4A35-8D93-AAA3F22F66DB}" presName="Name37" presStyleLbl="parChTrans1D3" presStyleIdx="14" presStyleCnt="17"/>
      <dgm:spPr/>
      <dgm:t>
        <a:bodyPr/>
        <a:lstStyle/>
        <a:p>
          <a:pPr latinLnBrk="1"/>
          <a:endParaRPr lang="ko-KR" altLang="en-US"/>
        </a:p>
      </dgm:t>
    </dgm:pt>
    <dgm:pt modelId="{9CD2216C-539E-43DF-8CBB-4F7DFD4875CF}" type="pres">
      <dgm:prSet presAssocID="{0EF5BFA7-7EA7-451B-95A8-9419967A15B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09C594-485B-45F4-BF1B-6C9884053193}" type="pres">
      <dgm:prSet presAssocID="{0EF5BFA7-7EA7-451B-95A8-9419967A15B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C9186AE-1946-43B8-91A9-4BB20E9E4ABD}" type="pres">
      <dgm:prSet presAssocID="{0EF5BFA7-7EA7-451B-95A8-9419967A15BC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4C69E7-B3DB-42C7-853D-B63BB9EFF559}" type="pres">
      <dgm:prSet presAssocID="{0EF5BFA7-7EA7-451B-95A8-9419967A15BC}" presName="rootConnector" presStyleLbl="node3" presStyleIdx="14" presStyleCnt="17"/>
      <dgm:spPr/>
      <dgm:t>
        <a:bodyPr/>
        <a:lstStyle/>
        <a:p>
          <a:pPr latinLnBrk="1"/>
          <a:endParaRPr lang="ko-KR" altLang="en-US"/>
        </a:p>
      </dgm:t>
    </dgm:pt>
    <dgm:pt modelId="{4CB43390-E43F-4DF9-82CA-6EA67AE914ED}" type="pres">
      <dgm:prSet presAssocID="{0EF5BFA7-7EA7-451B-95A8-9419967A15B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C423439-6853-4AF1-B6BD-CF25B9D50580}" type="pres">
      <dgm:prSet presAssocID="{0EF5BFA7-7EA7-451B-95A8-9419967A15B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3AF3B45-4E45-498A-B143-CE0EF62D25EA}" type="pres">
      <dgm:prSet presAssocID="{645E9C70-E9C9-48DB-B879-C2B1E521C1B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E20B893-C442-4218-B4FD-07AA131E5BD2}" type="pres">
      <dgm:prSet presAssocID="{48BAA505-65CB-47B0-9305-01B581BA4F9C}" presName="Name37" presStyleLbl="parChTrans1D2" presStyleIdx="4" presStyleCnt="6"/>
      <dgm:spPr/>
    </dgm:pt>
    <dgm:pt modelId="{24C48F82-2753-42B9-B784-F1F00C38E374}" type="pres">
      <dgm:prSet presAssocID="{DDA76E03-43D8-48F5-AA0D-0C1386AC0EBC}" presName="hierRoot2" presStyleCnt="0">
        <dgm:presLayoutVars>
          <dgm:hierBranch val="init"/>
        </dgm:presLayoutVars>
      </dgm:prSet>
      <dgm:spPr/>
    </dgm:pt>
    <dgm:pt modelId="{4D416DA7-5B4C-438E-AB4E-D20E64AB72B7}" type="pres">
      <dgm:prSet presAssocID="{DDA76E03-43D8-48F5-AA0D-0C1386AC0EBC}" presName="rootComposite" presStyleCnt="0"/>
      <dgm:spPr/>
    </dgm:pt>
    <dgm:pt modelId="{2262D430-FCC8-47B7-87C1-20330B6D862F}" type="pres">
      <dgm:prSet presAssocID="{DDA76E03-43D8-48F5-AA0D-0C1386AC0EBC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44267C-683F-464C-A0D3-704F61FB3B39}" type="pres">
      <dgm:prSet presAssocID="{DDA76E03-43D8-48F5-AA0D-0C1386AC0EBC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521C2597-DAE6-4CD0-B5F9-919EBEBED8B2}" type="pres">
      <dgm:prSet presAssocID="{DDA76E03-43D8-48F5-AA0D-0C1386AC0EBC}" presName="hierChild4" presStyleCnt="0"/>
      <dgm:spPr/>
    </dgm:pt>
    <dgm:pt modelId="{C6AECF3D-06C3-444C-8AFE-BF301F11AF6C}" type="pres">
      <dgm:prSet presAssocID="{DDA76E03-43D8-48F5-AA0D-0C1386AC0EBC}" presName="hierChild5" presStyleCnt="0"/>
      <dgm:spPr/>
    </dgm:pt>
    <dgm:pt modelId="{847DE606-BDE3-4479-8E78-CA0790752601}" type="pres">
      <dgm:prSet presAssocID="{01462A19-C41F-45A4-B440-C3A92384A537}" presName="Name37" presStyleLbl="parChTrans1D2" presStyleIdx="5" presStyleCnt="6"/>
      <dgm:spPr/>
    </dgm:pt>
    <dgm:pt modelId="{2BB501ED-8091-4B56-92E6-CDFF6670881C}" type="pres">
      <dgm:prSet presAssocID="{BBFBEA45-CD93-44D5-893D-F56D196E6570}" presName="hierRoot2" presStyleCnt="0">
        <dgm:presLayoutVars>
          <dgm:hierBranch val="init"/>
        </dgm:presLayoutVars>
      </dgm:prSet>
      <dgm:spPr/>
    </dgm:pt>
    <dgm:pt modelId="{73A33854-4DE6-4983-96B3-AF3E18768246}" type="pres">
      <dgm:prSet presAssocID="{BBFBEA45-CD93-44D5-893D-F56D196E6570}" presName="rootComposite" presStyleCnt="0"/>
      <dgm:spPr/>
    </dgm:pt>
    <dgm:pt modelId="{F7756CB0-08CE-40AD-AF22-9289B05CF0E8}" type="pres">
      <dgm:prSet presAssocID="{BBFBEA45-CD93-44D5-893D-F56D196E6570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D8DB85-821F-4576-BA4A-663939E0643E}" type="pres">
      <dgm:prSet presAssocID="{BBFBEA45-CD93-44D5-893D-F56D196E6570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9AEDB6B1-3AC6-4F47-AC3F-AD190A4CAE60}" type="pres">
      <dgm:prSet presAssocID="{BBFBEA45-CD93-44D5-893D-F56D196E6570}" presName="hierChild4" presStyleCnt="0"/>
      <dgm:spPr/>
    </dgm:pt>
    <dgm:pt modelId="{BBE2F2B0-E152-4D9E-9E22-F1479A2AAA01}" type="pres">
      <dgm:prSet presAssocID="{0625763C-5DA2-45BE-97D0-967AB8E5DC64}" presName="Name37" presStyleLbl="parChTrans1D3" presStyleIdx="15" presStyleCnt="17"/>
      <dgm:spPr/>
    </dgm:pt>
    <dgm:pt modelId="{DBB5185F-5D82-4129-8799-C951B22FCFF7}" type="pres">
      <dgm:prSet presAssocID="{B4EAC86F-FA23-406A-9287-434234D06524}" presName="hierRoot2" presStyleCnt="0">
        <dgm:presLayoutVars>
          <dgm:hierBranch val="init"/>
        </dgm:presLayoutVars>
      </dgm:prSet>
      <dgm:spPr/>
    </dgm:pt>
    <dgm:pt modelId="{DCC6DABE-8F42-4368-B609-9B1C8EA9837F}" type="pres">
      <dgm:prSet presAssocID="{B4EAC86F-FA23-406A-9287-434234D06524}" presName="rootComposite" presStyleCnt="0"/>
      <dgm:spPr/>
    </dgm:pt>
    <dgm:pt modelId="{6EDF9885-2EAF-476F-9492-E6A99D545722}" type="pres">
      <dgm:prSet presAssocID="{B4EAC86F-FA23-406A-9287-434234D06524}" presName="rootText" presStyleLbl="node3" presStyleIdx="15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8ACF5A-2346-4A75-AF93-FCFFC73C2065}" type="pres">
      <dgm:prSet presAssocID="{B4EAC86F-FA23-406A-9287-434234D06524}" presName="rootConnector" presStyleLbl="node3" presStyleIdx="15" presStyleCnt="17"/>
      <dgm:spPr/>
      <dgm:t>
        <a:bodyPr/>
        <a:lstStyle/>
        <a:p>
          <a:pPr latinLnBrk="1"/>
          <a:endParaRPr lang="ko-KR" altLang="en-US"/>
        </a:p>
      </dgm:t>
    </dgm:pt>
    <dgm:pt modelId="{8D337891-C5D1-4DDB-ADB5-13923978D4A9}" type="pres">
      <dgm:prSet presAssocID="{B4EAC86F-FA23-406A-9287-434234D06524}" presName="hierChild4" presStyleCnt="0"/>
      <dgm:spPr/>
    </dgm:pt>
    <dgm:pt modelId="{6C4C065C-F328-4823-9CCB-3C2285EBEF65}" type="pres">
      <dgm:prSet presAssocID="{B4EAC86F-FA23-406A-9287-434234D06524}" presName="hierChild5" presStyleCnt="0"/>
      <dgm:spPr/>
    </dgm:pt>
    <dgm:pt modelId="{18ACCE3C-108F-4588-BD76-EBD6F8822BAE}" type="pres">
      <dgm:prSet presAssocID="{D82559EF-9212-42D7-BD92-2B8FD0F8E789}" presName="Name37" presStyleLbl="parChTrans1D3" presStyleIdx="16" presStyleCnt="17"/>
      <dgm:spPr/>
    </dgm:pt>
    <dgm:pt modelId="{B3AEE2F6-6C0A-4234-B677-6F3AA08A63CA}" type="pres">
      <dgm:prSet presAssocID="{FBE30C78-E957-413A-80B3-5B087E477B70}" presName="hierRoot2" presStyleCnt="0">
        <dgm:presLayoutVars>
          <dgm:hierBranch val="init"/>
        </dgm:presLayoutVars>
      </dgm:prSet>
      <dgm:spPr/>
    </dgm:pt>
    <dgm:pt modelId="{3039AFB5-30E5-43C6-9CAF-F31A57CCECAF}" type="pres">
      <dgm:prSet presAssocID="{FBE30C78-E957-413A-80B3-5B087E477B70}" presName="rootComposite" presStyleCnt="0"/>
      <dgm:spPr/>
    </dgm:pt>
    <dgm:pt modelId="{036DA9D9-B276-4943-8934-5128AA33586E}" type="pres">
      <dgm:prSet presAssocID="{FBE30C78-E957-413A-80B3-5B087E477B70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491A59-4DC3-4729-BB62-E17685528A54}" type="pres">
      <dgm:prSet presAssocID="{FBE30C78-E957-413A-80B3-5B087E477B70}" presName="rootConnector" presStyleLbl="node3" presStyleIdx="16" presStyleCnt="17"/>
      <dgm:spPr/>
      <dgm:t>
        <a:bodyPr/>
        <a:lstStyle/>
        <a:p>
          <a:pPr latinLnBrk="1"/>
          <a:endParaRPr lang="ko-KR" altLang="en-US"/>
        </a:p>
      </dgm:t>
    </dgm:pt>
    <dgm:pt modelId="{0C4CC1B9-D0CC-446A-9934-CFFD3D7A19D7}" type="pres">
      <dgm:prSet presAssocID="{FBE30C78-E957-413A-80B3-5B087E477B70}" presName="hierChild4" presStyleCnt="0"/>
      <dgm:spPr/>
    </dgm:pt>
    <dgm:pt modelId="{9DE70CF7-D289-47C3-BC35-EC192540E7EA}" type="pres">
      <dgm:prSet presAssocID="{FBE30C78-E957-413A-80B3-5B087E477B70}" presName="hierChild5" presStyleCnt="0"/>
      <dgm:spPr/>
    </dgm:pt>
    <dgm:pt modelId="{9E32C630-7B85-4815-96A9-2702001C2005}" type="pres">
      <dgm:prSet presAssocID="{BBFBEA45-CD93-44D5-893D-F56D196E6570}" presName="hierChild5" presStyleCnt="0"/>
      <dgm:spPr/>
    </dgm:pt>
    <dgm:pt modelId="{D2EF36A0-4F12-44B0-BF09-EE201595957C}" type="pres">
      <dgm:prSet presAssocID="{1A4801A6-99E8-4BAD-8F7F-4F6AA5DE39EA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50F94013-5AB4-471A-8413-2C5ED0E541F9}" srcId="{74082CD3-73E3-44E9-BC96-9C31C8742711}" destId="{D618CAD7-201C-4FF4-8E21-58270D8BF63E}" srcOrd="4" destOrd="0" parTransId="{A9678264-7A4B-4888-AC65-08BAF114818C}" sibTransId="{667CEA50-7495-4748-B608-4CE5DDE75C01}"/>
    <dgm:cxn modelId="{C6502BF8-731C-4D52-A56A-FC2EB2B6111D}" type="presOf" srcId="{36C64E09-DABD-4AC6-97CE-D32E918019FE}" destId="{9D644E1D-2A7C-4E28-98B3-18F5D10541B8}" srcOrd="1" destOrd="0" presId="urn:microsoft.com/office/officeart/2005/8/layout/orgChart1"/>
    <dgm:cxn modelId="{D6332D4D-DFC9-4D07-9FCD-0965921B5C26}" type="presOf" srcId="{D82559EF-9212-42D7-BD92-2B8FD0F8E789}" destId="{18ACCE3C-108F-4588-BD76-EBD6F8822BAE}" srcOrd="0" destOrd="0" presId="urn:microsoft.com/office/officeart/2005/8/layout/orgChart1"/>
    <dgm:cxn modelId="{7DB64E0F-F2C4-458F-8F1E-091CB619BCA7}" srcId="{1A4801A6-99E8-4BAD-8F7F-4F6AA5DE39EA}" destId="{645E9C70-E9C9-48DB-B879-C2B1E521C1B2}" srcOrd="3" destOrd="0" parTransId="{695E2677-C6EC-459F-B845-DEB639EC4E89}" sibTransId="{A8DBBD45-EC17-4332-BBD4-9020A3B8FE4C}"/>
    <dgm:cxn modelId="{2D4A3ADD-B760-429A-A26A-7270B653C3BA}" srcId="{74082CD3-73E3-44E9-BC96-9C31C8742711}" destId="{1C929BBB-A322-45EA-A370-9BE02FECA579}" srcOrd="2" destOrd="0" parTransId="{A2067DA4-BCCE-4ACC-8A12-5F3D487F1978}" sibTransId="{53E3878D-E8BD-44AA-A35D-CB825111D88B}"/>
    <dgm:cxn modelId="{DFB45728-8B60-4192-9771-D8F8D3DD0BBD}" srcId="{B011F056-30E2-4576-A7FD-9282E63A8D80}" destId="{BC30E0B8-BA15-4433-8C86-E9A357F66BC5}" srcOrd="1" destOrd="0" parTransId="{E2906022-515D-4E0B-BBBF-420CFAEC8219}" sibTransId="{E479285C-F5E9-474D-B08A-CA1120C46120}"/>
    <dgm:cxn modelId="{0D564EAD-5094-4257-B78D-658D7C4AE7DD}" srcId="{1A4801A6-99E8-4BAD-8F7F-4F6AA5DE39EA}" destId="{B011F056-30E2-4576-A7FD-9282E63A8D80}" srcOrd="2" destOrd="0" parTransId="{36E6CE7A-241A-40A2-98B9-851238657700}" sibTransId="{9E974A57-2DD5-45EC-BD41-088E5962C446}"/>
    <dgm:cxn modelId="{2923F9A2-A0D3-4E72-ABA8-AA4C97094888}" type="presOf" srcId="{0EF5BFA7-7EA7-451B-95A8-9419967A15BC}" destId="{3C9186AE-1946-43B8-91A9-4BB20E9E4ABD}" srcOrd="0" destOrd="0" presId="urn:microsoft.com/office/officeart/2005/8/layout/orgChart1"/>
    <dgm:cxn modelId="{824F93C4-D3A9-4647-ABA4-470AC60F17BC}" type="presOf" srcId="{6A182290-F30A-4CB4-B292-B2192DFA1679}" destId="{F7CD30E8-2CCB-4541-AA4B-67F2A71A1928}" srcOrd="0" destOrd="0" presId="urn:microsoft.com/office/officeart/2005/8/layout/orgChart1"/>
    <dgm:cxn modelId="{236A2C87-F2C5-4FA4-A9EF-9991E07618BF}" srcId="{645E9C70-E9C9-48DB-B879-C2B1E521C1B2}" destId="{0EF5BFA7-7EA7-451B-95A8-9419967A15BC}" srcOrd="1" destOrd="0" parTransId="{D2133191-71AB-4A35-8D93-AAA3F22F66DB}" sibTransId="{8B541A4F-E617-432D-A76C-2CE0A445AC4D}"/>
    <dgm:cxn modelId="{BF9579C8-71FE-4A1F-ABCD-F3E4313FF00C}" type="presOf" srcId="{48BAA505-65CB-47B0-9305-01B581BA4F9C}" destId="{DE20B893-C442-4218-B4FD-07AA131E5BD2}" srcOrd="0" destOrd="0" presId="urn:microsoft.com/office/officeart/2005/8/layout/orgChart1"/>
    <dgm:cxn modelId="{4047137A-0733-430A-B71D-DDC0A0BF1085}" type="presOf" srcId="{111842E3-C1F5-4EA5-A76D-F434893B3BCE}" destId="{0E39E629-BAAC-4F1E-A5CA-27AAA7BBD1B1}" srcOrd="0" destOrd="0" presId="urn:microsoft.com/office/officeart/2005/8/layout/orgChart1"/>
    <dgm:cxn modelId="{1C9DAE74-6FD0-426A-9F98-6129DA9855DE}" type="presOf" srcId="{B4EAC86F-FA23-406A-9287-434234D06524}" destId="{6EDF9885-2EAF-476F-9492-E6A99D545722}" srcOrd="0" destOrd="0" presId="urn:microsoft.com/office/officeart/2005/8/layout/orgChart1"/>
    <dgm:cxn modelId="{A092A709-542C-4AA2-A213-4B06FC92463D}" type="presOf" srcId="{BC30E0B8-BA15-4433-8C86-E9A357F66BC5}" destId="{25F4C472-0B57-45FC-BBC1-4C785BAE701C}" srcOrd="0" destOrd="0" presId="urn:microsoft.com/office/officeart/2005/8/layout/orgChart1"/>
    <dgm:cxn modelId="{D462AE93-98A6-4921-8803-44F47B3F8D22}" srcId="{1A4801A6-99E8-4BAD-8F7F-4F6AA5DE39EA}" destId="{BBFBEA45-CD93-44D5-893D-F56D196E6570}" srcOrd="5" destOrd="0" parTransId="{01462A19-C41F-45A4-B440-C3A92384A537}" sibTransId="{BA67C2B7-192B-485E-84BD-7C9F5FBFF4B6}"/>
    <dgm:cxn modelId="{68AE6C26-EB4F-4004-AED6-834257295962}" type="presOf" srcId="{695E2677-C6EC-459F-B845-DEB639EC4E89}" destId="{F2C0AA20-916D-4784-9D74-3E965AA6A6E1}" srcOrd="0" destOrd="0" presId="urn:microsoft.com/office/officeart/2005/8/layout/orgChart1"/>
    <dgm:cxn modelId="{ABC659A3-9EE4-4A2C-854E-587E5BD75352}" type="presOf" srcId="{1A4801A6-99E8-4BAD-8F7F-4F6AA5DE39EA}" destId="{65F55940-E497-4BA1-889D-FAC35750D396}" srcOrd="0" destOrd="0" presId="urn:microsoft.com/office/officeart/2005/8/layout/orgChart1"/>
    <dgm:cxn modelId="{5E60601E-3791-4CDE-90B1-76CE315D5A70}" type="presOf" srcId="{A0B2488B-1B89-4630-8FB0-99CA884718FC}" destId="{9B6FE0AA-1CD1-479C-A30E-49495177900F}" srcOrd="1" destOrd="0" presId="urn:microsoft.com/office/officeart/2005/8/layout/orgChart1"/>
    <dgm:cxn modelId="{EC3B15BB-4BEF-4D8F-9A41-6D42A1043513}" type="presOf" srcId="{DDA76E03-43D8-48F5-AA0D-0C1386AC0EBC}" destId="{2262D430-FCC8-47B7-87C1-20330B6D862F}" srcOrd="0" destOrd="0" presId="urn:microsoft.com/office/officeart/2005/8/layout/orgChart1"/>
    <dgm:cxn modelId="{8D1A9C56-1EF2-442F-8D42-83596AE5FCF9}" type="presOf" srcId="{FBE30C78-E957-413A-80B3-5B087E477B70}" destId="{036DA9D9-B276-4943-8934-5128AA33586E}" srcOrd="0" destOrd="0" presId="urn:microsoft.com/office/officeart/2005/8/layout/orgChart1"/>
    <dgm:cxn modelId="{36F20478-C9A3-4485-83F8-28725969B7B8}" type="presOf" srcId="{CB949FE8-3BE2-4601-87FE-1A3B2A121A69}" destId="{02EB5BAA-2DE0-4A76-86C4-ADBEA222FFB4}" srcOrd="0" destOrd="0" presId="urn:microsoft.com/office/officeart/2005/8/layout/orgChart1"/>
    <dgm:cxn modelId="{0ED1F335-C55E-4C5C-82BA-5F721E03239F}" type="presOf" srcId="{F6EF018E-F67A-4067-88F5-538EA381981A}" destId="{04B918B7-4389-4816-9CFA-38467C56D7BF}" srcOrd="0" destOrd="0" presId="urn:microsoft.com/office/officeart/2005/8/layout/orgChart1"/>
    <dgm:cxn modelId="{881D5703-91A4-41BC-AA07-E8563AED455E}" srcId="{1A4801A6-99E8-4BAD-8F7F-4F6AA5DE39EA}" destId="{74082CD3-73E3-44E9-BC96-9C31C8742711}" srcOrd="1" destOrd="0" parTransId="{F2AC9814-7C34-47E7-902B-69CD286235D7}" sibTransId="{8379455A-FFEA-482C-B6D8-663CBAE461D6}"/>
    <dgm:cxn modelId="{D0E0E999-584F-4183-A94C-EE6567813DC2}" type="presOf" srcId="{D85E32C7-55CF-4F55-A2E6-4A4524098F56}" destId="{E058D215-102A-4F37-9F1A-A6257C84A492}" srcOrd="0" destOrd="0" presId="urn:microsoft.com/office/officeart/2005/8/layout/orgChart1"/>
    <dgm:cxn modelId="{BE8726AD-BAFD-4A9A-8CB0-A1E77FD08CD2}" srcId="{DD385372-BAB6-400F-AC5F-EEC4FD38B6A5}" destId="{25B82EA7-A419-4F12-BBDE-7E3A9D6C5E39}" srcOrd="0" destOrd="0" parTransId="{6CEB4108-9279-4A7A-8F4D-D87ABB27E993}" sibTransId="{C5F445BA-30A0-4105-AB87-F0B12D87E84A}"/>
    <dgm:cxn modelId="{14A8599A-C8AA-4A24-8B6E-C8FAF812390B}" type="presOf" srcId="{6E0C2500-D793-4210-958B-15017B1315B7}" destId="{6CA67C62-EE86-40CD-9D20-20376A263F65}" srcOrd="0" destOrd="0" presId="urn:microsoft.com/office/officeart/2005/8/layout/orgChart1"/>
    <dgm:cxn modelId="{5E495DA8-FA1A-41CA-B3D1-BFE9F2064E43}" type="presOf" srcId="{B011F056-30E2-4576-A7FD-9282E63A8D80}" destId="{EA02C65C-91DE-4BCF-8C65-9109E5EB3459}" srcOrd="1" destOrd="0" presId="urn:microsoft.com/office/officeart/2005/8/layout/orgChart1"/>
    <dgm:cxn modelId="{24B39F6E-BE1B-4484-AE93-F189EB627AD5}" type="presOf" srcId="{B858A85F-5698-42EF-B2A5-9C3834F046B1}" destId="{A5EACE05-915C-41F7-9A0A-79A3BBFE9098}" srcOrd="0" destOrd="0" presId="urn:microsoft.com/office/officeart/2005/8/layout/orgChart1"/>
    <dgm:cxn modelId="{C5E4BC3C-E1C0-4146-9798-089BADC864CF}" type="presOf" srcId="{0C17D6D7-BABE-4242-8932-CEBC21999A2E}" destId="{866418A1-A4C7-4F59-A9A3-FA755BFD6DBE}" srcOrd="0" destOrd="0" presId="urn:microsoft.com/office/officeart/2005/8/layout/orgChart1"/>
    <dgm:cxn modelId="{B2C505F1-C092-4B8B-BCEB-CAA6D6080E4D}" type="presOf" srcId="{D85E32C7-55CF-4F55-A2E6-4A4524098F56}" destId="{83A31518-3919-4B05-8AC1-09EBC573B3AC}" srcOrd="1" destOrd="0" presId="urn:microsoft.com/office/officeart/2005/8/layout/orgChart1"/>
    <dgm:cxn modelId="{084804E2-2E6E-42CE-BE4A-E00864949830}" type="presOf" srcId="{C1485AD5-916E-435C-9AF7-FDB699E77078}" destId="{E0BA2350-3701-4405-A894-41E192025CB1}" srcOrd="0" destOrd="0" presId="urn:microsoft.com/office/officeart/2005/8/layout/orgChart1"/>
    <dgm:cxn modelId="{C55955F5-BB20-4637-9DC3-618D3D2342DE}" srcId="{74082CD3-73E3-44E9-BC96-9C31C8742711}" destId="{111842E3-C1F5-4EA5-A76D-F434893B3BCE}" srcOrd="3" destOrd="0" parTransId="{95FFEA2B-E55D-4FAB-BB46-B5CD379D3EF1}" sibTransId="{A7FC7B0A-929D-4B33-AA71-BF534459192F}"/>
    <dgm:cxn modelId="{4438C497-7765-4991-8B46-144D8B2E4BCB}" type="presOf" srcId="{36C64E09-DABD-4AC6-97CE-D32E918019FE}" destId="{673DF3EC-03A3-480C-B80D-77F7C31CF4A9}" srcOrd="0" destOrd="0" presId="urn:microsoft.com/office/officeart/2005/8/layout/orgChart1"/>
    <dgm:cxn modelId="{068104D3-A8EA-4EB5-98A8-F898F7242DF2}" type="presOf" srcId="{8292EE7F-50E3-4833-B4B1-24EB76ECFF83}" destId="{499CEC6E-6FD8-4AFA-B814-FE124E8DE668}" srcOrd="0" destOrd="0" presId="urn:microsoft.com/office/officeart/2005/8/layout/orgChart1"/>
    <dgm:cxn modelId="{C085548A-EBB9-4D53-89C2-8AE9B73B36C1}" type="presOf" srcId="{1C929BBB-A322-45EA-A370-9BE02FECA579}" destId="{61C8D942-EA1C-422B-AF21-EDABECBA16C0}" srcOrd="0" destOrd="0" presId="urn:microsoft.com/office/officeart/2005/8/layout/orgChart1"/>
    <dgm:cxn modelId="{248B70AA-7693-4EB2-8EB6-5F40F7B0C37F}" type="presOf" srcId="{183B897D-1B70-4704-A521-33031B4E5478}" destId="{A69262E0-AB0A-4A69-A976-58FAE529725F}" srcOrd="1" destOrd="0" presId="urn:microsoft.com/office/officeart/2005/8/layout/orgChart1"/>
    <dgm:cxn modelId="{444FE793-83CB-4BDE-B9FE-AFAEED1164AA}" type="presOf" srcId="{1A4801A6-99E8-4BAD-8F7F-4F6AA5DE39EA}" destId="{E58A20DF-E43F-45F6-AA44-C39BAEA791DF}" srcOrd="1" destOrd="0" presId="urn:microsoft.com/office/officeart/2005/8/layout/orgChart1"/>
    <dgm:cxn modelId="{E527F86D-7663-4CAD-8114-B4C458EF1F40}" srcId="{DD385372-BAB6-400F-AC5F-EEC4FD38B6A5}" destId="{183B897D-1B70-4704-A521-33031B4E5478}" srcOrd="3" destOrd="0" parTransId="{8292EE7F-50E3-4833-B4B1-24EB76ECFF83}" sibTransId="{44ECCD80-99D8-4BD8-8052-4029BD6D9CC4}"/>
    <dgm:cxn modelId="{7393FC00-8888-4C39-AF88-B16FD8229672}" srcId="{B011F056-30E2-4576-A7FD-9282E63A8D80}" destId="{AEEEB27E-67DC-45E0-BD72-424C25783D92}" srcOrd="0" destOrd="0" parTransId="{B858A85F-5698-42EF-B2A5-9C3834F046B1}" sibTransId="{A66ED64A-ADBF-4D43-AF86-A2575BFCC194}"/>
    <dgm:cxn modelId="{D8D97B7E-DB48-44A6-BACE-C0DF0704647E}" srcId="{74082CD3-73E3-44E9-BC96-9C31C8742711}" destId="{1677741D-40EE-4F95-A947-D575760654A8}" srcOrd="1" destOrd="0" parTransId="{C4B627AB-7181-4FB7-AB55-7BA9F2109D85}" sibTransId="{CE3C357B-9D44-490B-BFCB-A6C8E4141C08}"/>
    <dgm:cxn modelId="{932E405F-C687-4F91-9610-71CC0B858137}" type="presOf" srcId="{D618CAD7-201C-4FF4-8E21-58270D8BF63E}" destId="{9571B712-45A2-40E8-A30A-9E23EA02BF6D}" srcOrd="0" destOrd="0" presId="urn:microsoft.com/office/officeart/2005/8/layout/orgChart1"/>
    <dgm:cxn modelId="{6D8B25B1-05D1-4F07-958C-6E250F15FA4E}" type="presOf" srcId="{D618CAD7-201C-4FF4-8E21-58270D8BF63E}" destId="{E164A8E0-BF8B-4FE5-967D-5DB1251929C0}" srcOrd="1" destOrd="0" presId="urn:microsoft.com/office/officeart/2005/8/layout/orgChart1"/>
    <dgm:cxn modelId="{D5125605-B646-4932-9593-7F8DC781AC02}" type="presOf" srcId="{36E6CE7A-241A-40A2-98B9-851238657700}" destId="{FBE93BEC-F3E0-4D35-8D84-88A18D539607}" srcOrd="0" destOrd="0" presId="urn:microsoft.com/office/officeart/2005/8/layout/orgChart1"/>
    <dgm:cxn modelId="{AFCD6138-1539-4897-8B95-327D456FB759}" srcId="{09C8ED8C-B301-4AD0-B508-260E5BDCE864}" destId="{1A4801A6-99E8-4BAD-8F7F-4F6AA5DE39EA}" srcOrd="0" destOrd="0" parTransId="{E8ADC972-844A-4621-8AD8-8F111E80418E}" sibTransId="{3EC672A3-2E2C-47A2-A34E-4C46409CAEB7}"/>
    <dgm:cxn modelId="{75737D52-8165-463B-AA66-4B9A7BEB5E2F}" srcId="{74082CD3-73E3-44E9-BC96-9C31C8742711}" destId="{A0B2488B-1B89-4630-8FB0-99CA884718FC}" srcOrd="0" destOrd="0" parTransId="{6A182290-F30A-4CB4-B292-B2192DFA1679}" sibTransId="{E5014B41-93C9-4D2E-A651-821881506CCB}"/>
    <dgm:cxn modelId="{280DAEFB-BB5F-435C-A1EA-5CA496D1EF2D}" type="presOf" srcId="{C4B627AB-7181-4FB7-AB55-7BA9F2109D85}" destId="{022E54CD-6373-4190-BCDA-58AF72814FCA}" srcOrd="0" destOrd="0" presId="urn:microsoft.com/office/officeart/2005/8/layout/orgChart1"/>
    <dgm:cxn modelId="{6FA34122-C58A-4B29-B6FF-926D32014495}" type="presOf" srcId="{AEEEB27E-67DC-45E0-BD72-424C25783D92}" destId="{1ACD066B-BEF4-403C-B472-460778D24D8E}" srcOrd="1" destOrd="0" presId="urn:microsoft.com/office/officeart/2005/8/layout/orgChart1"/>
    <dgm:cxn modelId="{0DF074B8-8C16-428A-A4CC-2B40D032DACD}" type="presOf" srcId="{0EF5BFA7-7EA7-451B-95A8-9419967A15BC}" destId="{9F4C69E7-B3DB-42C7-853D-B63BB9EFF559}" srcOrd="1" destOrd="0" presId="urn:microsoft.com/office/officeart/2005/8/layout/orgChart1"/>
    <dgm:cxn modelId="{2826687A-B7E1-419A-B2CA-930CB51ECC95}" type="presOf" srcId="{645E9C70-E9C9-48DB-B879-C2B1E521C1B2}" destId="{E3B42823-50DC-4782-B050-4469DC3D32D8}" srcOrd="1" destOrd="0" presId="urn:microsoft.com/office/officeart/2005/8/layout/orgChart1"/>
    <dgm:cxn modelId="{A9362EB0-CE17-4BFB-8A76-D365CB16F8C3}" type="presOf" srcId="{74082CD3-73E3-44E9-BC96-9C31C8742711}" destId="{65035DE1-2E67-4A07-BBCB-CB09F4E63D0E}" srcOrd="0" destOrd="0" presId="urn:microsoft.com/office/officeart/2005/8/layout/orgChart1"/>
    <dgm:cxn modelId="{2C1F6E18-6AA0-47C5-99E5-53D205861D86}" type="presOf" srcId="{09C8ED8C-B301-4AD0-B508-260E5BDCE864}" destId="{D6179AB1-99AE-46FE-A24C-3FA930B70686}" srcOrd="0" destOrd="0" presId="urn:microsoft.com/office/officeart/2005/8/layout/orgChart1"/>
    <dgm:cxn modelId="{18EC8A32-3BE1-4A63-9FDE-A6CE11F75EBA}" type="presOf" srcId="{F2AC9814-7C34-47E7-902B-69CD286235D7}" destId="{48A7AA23-EB16-4F32-A18F-A34C035E107D}" srcOrd="0" destOrd="0" presId="urn:microsoft.com/office/officeart/2005/8/layout/orgChart1"/>
    <dgm:cxn modelId="{5B1C8CC8-B2BF-44D3-A10A-5A89F2B58B8F}" type="presOf" srcId="{45637EBD-37E5-44F5-A856-8187EF292DEE}" destId="{6A115A64-2ECE-4438-BB0C-ED6C4078182D}" srcOrd="0" destOrd="0" presId="urn:microsoft.com/office/officeart/2005/8/layout/orgChart1"/>
    <dgm:cxn modelId="{221741A7-0495-4E0F-8678-7E7E0D18490A}" type="presOf" srcId="{E2906022-515D-4E0B-BBBF-420CFAEC8219}" destId="{50846F0D-E9C9-4C4B-8AB1-0D5FBA55BE9F}" srcOrd="0" destOrd="0" presId="urn:microsoft.com/office/officeart/2005/8/layout/orgChart1"/>
    <dgm:cxn modelId="{964C6F6E-6D34-42C9-9EC7-FC06D242C5AC}" type="presOf" srcId="{AEEEB27E-67DC-45E0-BD72-424C25783D92}" destId="{B38128DB-977E-4A83-A8A9-9D63E88A457B}" srcOrd="0" destOrd="0" presId="urn:microsoft.com/office/officeart/2005/8/layout/orgChart1"/>
    <dgm:cxn modelId="{928ABDD7-93B0-4A60-BAFF-3A2CF254C666}" type="presOf" srcId="{6E0C2500-D793-4210-958B-15017B1315B7}" destId="{A9EF2BA1-F21C-461A-8D81-66394F9461AB}" srcOrd="1" destOrd="0" presId="urn:microsoft.com/office/officeart/2005/8/layout/orgChart1"/>
    <dgm:cxn modelId="{B6C4C391-980D-46F8-A005-2829B136AAE9}" type="presOf" srcId="{1677741D-40EE-4F95-A947-D575760654A8}" destId="{67C34B46-455C-4603-AA8D-97198DE85137}" srcOrd="1" destOrd="0" presId="urn:microsoft.com/office/officeart/2005/8/layout/orgChart1"/>
    <dgm:cxn modelId="{2EAE86F3-7F5A-48B6-8756-826614160D57}" type="presOf" srcId="{01462A19-C41F-45A4-B440-C3A92384A537}" destId="{847DE606-BDE3-4479-8E78-CA0790752601}" srcOrd="0" destOrd="0" presId="urn:microsoft.com/office/officeart/2005/8/layout/orgChart1"/>
    <dgm:cxn modelId="{DFD591EC-7D6D-4664-910C-1A21EB590F07}" type="presOf" srcId="{A70B8AC3-66A4-4CC5-92A2-7B8E7149FF6D}" destId="{54691E78-23BE-422A-8FB0-3CD57ED969CC}" srcOrd="1" destOrd="0" presId="urn:microsoft.com/office/officeart/2005/8/layout/orgChart1"/>
    <dgm:cxn modelId="{A130D943-987B-4858-BA01-4DF3FE025D2D}" srcId="{1A4801A6-99E8-4BAD-8F7F-4F6AA5DE39EA}" destId="{DD385372-BAB6-400F-AC5F-EEC4FD38B6A5}" srcOrd="0" destOrd="0" parTransId="{CB949FE8-3BE2-4601-87FE-1A3B2A121A69}" sibTransId="{3E6B6D01-C5D4-491D-AF3A-9E624C69AD53}"/>
    <dgm:cxn modelId="{B70FEAAD-B29B-4969-845F-123AAC688B86}" type="presOf" srcId="{DDA76E03-43D8-48F5-AA0D-0C1386AC0EBC}" destId="{AE44267C-683F-464C-A0D3-704F61FB3B39}" srcOrd="1" destOrd="0" presId="urn:microsoft.com/office/officeart/2005/8/layout/orgChart1"/>
    <dgm:cxn modelId="{557318FF-397C-46D5-BBA3-922D066061B8}" type="presOf" srcId="{111842E3-C1F5-4EA5-A76D-F434893B3BCE}" destId="{97859571-576B-4DC8-891F-CD879D58DB6C}" srcOrd="1" destOrd="0" presId="urn:microsoft.com/office/officeart/2005/8/layout/orgChart1"/>
    <dgm:cxn modelId="{07C6B4D2-CA11-4955-9083-734521C2DBB2}" type="presOf" srcId="{D2133191-71AB-4A35-8D93-AAA3F22F66DB}" destId="{326B2AE0-9F92-457D-9C72-214F2DFA001C}" srcOrd="0" destOrd="0" presId="urn:microsoft.com/office/officeart/2005/8/layout/orgChart1"/>
    <dgm:cxn modelId="{4D7E3E4E-C345-4E5B-BC65-D1C1F5CBDD4A}" type="presOf" srcId="{53AE90C3-8EC0-476F-B899-5C123FCB9B87}" destId="{5DE66B4A-FD43-469D-B662-BD2C1710019C}" srcOrd="0" destOrd="0" presId="urn:microsoft.com/office/officeart/2005/8/layout/orgChart1"/>
    <dgm:cxn modelId="{985A2D0D-5253-49E8-AD3C-EED786E35175}" type="presOf" srcId="{DD385372-BAB6-400F-AC5F-EEC4FD38B6A5}" destId="{A63FAFF2-C3EB-43A7-81AC-69AD701CE2E6}" srcOrd="1" destOrd="0" presId="urn:microsoft.com/office/officeart/2005/8/layout/orgChart1"/>
    <dgm:cxn modelId="{4A729B28-BA08-4036-A69C-A1612D384285}" type="presOf" srcId="{A2067DA4-BCCE-4ACC-8A12-5F3D487F1978}" destId="{B8A3E6DF-D7A3-4946-9AAE-03A128872899}" srcOrd="0" destOrd="0" presId="urn:microsoft.com/office/officeart/2005/8/layout/orgChart1"/>
    <dgm:cxn modelId="{7EA01E42-3D8C-4BA5-8BCB-E2366F4EB578}" type="presOf" srcId="{A70B8AC3-66A4-4CC5-92A2-7B8E7149FF6D}" destId="{D5C052E6-B024-4AAD-8500-56DA4A1CDA34}" srcOrd="0" destOrd="0" presId="urn:microsoft.com/office/officeart/2005/8/layout/orgChart1"/>
    <dgm:cxn modelId="{8FA5592E-9D26-4C84-9BCB-6FC1E18C1A97}" srcId="{74082CD3-73E3-44E9-BC96-9C31C8742711}" destId="{D85E32C7-55CF-4F55-A2E6-4A4524098F56}" srcOrd="5" destOrd="0" parTransId="{1F1716BF-13FE-4A6B-A61D-1C16BA18DD36}" sibTransId="{429564E8-4A89-4D9F-9C22-2BC11C9E0017}"/>
    <dgm:cxn modelId="{F71E39E4-8F35-4EBF-9001-C644BD41CAE1}" type="presOf" srcId="{645E9C70-E9C9-48DB-B879-C2B1E521C1B2}" destId="{81807D54-F502-4096-A659-711244B94888}" srcOrd="0" destOrd="0" presId="urn:microsoft.com/office/officeart/2005/8/layout/orgChart1"/>
    <dgm:cxn modelId="{53C340AB-3BD8-428D-BA99-26709F411598}" type="presOf" srcId="{25B82EA7-A419-4F12-BBDE-7E3A9D6C5E39}" destId="{4DF387DA-AF7C-4473-A80B-F30916934A68}" srcOrd="0" destOrd="0" presId="urn:microsoft.com/office/officeart/2005/8/layout/orgChart1"/>
    <dgm:cxn modelId="{167CB79A-3F9C-4A68-895A-F18966190DA0}" type="presOf" srcId="{B4EAC86F-FA23-406A-9287-434234D06524}" destId="{178ACF5A-2346-4A75-AF93-FCFFC73C2065}" srcOrd="1" destOrd="0" presId="urn:microsoft.com/office/officeart/2005/8/layout/orgChart1"/>
    <dgm:cxn modelId="{5F882FCF-BB79-44D5-8FEB-53A2167F59C1}" type="presOf" srcId="{183B897D-1B70-4704-A521-33031B4E5478}" destId="{7D18D6DC-1BC5-44B9-8DFF-E7272C4AEA8D}" srcOrd="0" destOrd="0" presId="urn:microsoft.com/office/officeart/2005/8/layout/orgChart1"/>
    <dgm:cxn modelId="{047088F6-D370-4DD9-BFCF-5FBF62FDE6FD}" type="presOf" srcId="{B011F056-30E2-4576-A7FD-9282E63A8D80}" destId="{EBF7E1D2-D558-4F13-B11A-6E78595C0179}" srcOrd="0" destOrd="0" presId="urn:microsoft.com/office/officeart/2005/8/layout/orgChart1"/>
    <dgm:cxn modelId="{C3126670-1725-4C9F-9BB1-DFC5E4631008}" type="presOf" srcId="{BC30E0B8-BA15-4433-8C86-E9A357F66BC5}" destId="{E523083C-1F07-4018-AA84-1DFE0BB008C9}" srcOrd="1" destOrd="0" presId="urn:microsoft.com/office/officeart/2005/8/layout/orgChart1"/>
    <dgm:cxn modelId="{46FABFBB-F85D-47AA-B183-24BE22CB3D1C}" srcId="{BBFBEA45-CD93-44D5-893D-F56D196E6570}" destId="{FBE30C78-E957-413A-80B3-5B087E477B70}" srcOrd="1" destOrd="0" parTransId="{D82559EF-9212-42D7-BD92-2B8FD0F8E789}" sibTransId="{AB5A5A32-57DA-4B43-ABCF-0248C941B4A7}"/>
    <dgm:cxn modelId="{08F8E1E9-8732-4CC9-B1D9-966B59CC6B34}" type="presOf" srcId="{74082CD3-73E3-44E9-BC96-9C31C8742711}" destId="{78E121C1-6AD7-407C-BD0F-0D39876FE511}" srcOrd="1" destOrd="0" presId="urn:microsoft.com/office/officeart/2005/8/layout/orgChart1"/>
    <dgm:cxn modelId="{E975D1EB-B609-4136-8B09-CC11C97C86B1}" srcId="{BBFBEA45-CD93-44D5-893D-F56D196E6570}" destId="{B4EAC86F-FA23-406A-9287-434234D06524}" srcOrd="0" destOrd="0" parTransId="{0625763C-5DA2-45BE-97D0-967AB8E5DC64}" sibTransId="{253074AD-705F-4047-AE4E-4E704CEE5BC1}"/>
    <dgm:cxn modelId="{0319EDC6-E724-43C5-8C60-5BDC60832D1A}" srcId="{1A4801A6-99E8-4BAD-8F7F-4F6AA5DE39EA}" destId="{DDA76E03-43D8-48F5-AA0D-0C1386AC0EBC}" srcOrd="4" destOrd="0" parTransId="{48BAA505-65CB-47B0-9305-01B581BA4F9C}" sibTransId="{B81FDAF3-A2E5-437A-BB30-9111A8F32299}"/>
    <dgm:cxn modelId="{148DD30A-E3C5-420C-AB9B-BAA718C95A5B}" type="presOf" srcId="{DD385372-BAB6-400F-AC5F-EEC4FD38B6A5}" destId="{E1E9A60C-E4B7-4FFC-A87A-94CD9E5A1B8A}" srcOrd="0" destOrd="0" presId="urn:microsoft.com/office/officeart/2005/8/layout/orgChart1"/>
    <dgm:cxn modelId="{D9B4A090-D030-48AC-92F8-933057B24AA3}" type="presOf" srcId="{C1485AD5-916E-435C-9AF7-FDB699E77078}" destId="{BC6E9711-1546-4A0F-945E-48433E9748C8}" srcOrd="1" destOrd="0" presId="urn:microsoft.com/office/officeart/2005/8/layout/orgChart1"/>
    <dgm:cxn modelId="{62D0988F-668B-4F90-A3CB-C745F6DDAE7F}" type="presOf" srcId="{6CEB4108-9279-4A7A-8F4D-D87ABB27E993}" destId="{92C390D2-DEF7-428F-88A3-29C8CE04B49B}" srcOrd="0" destOrd="0" presId="urn:microsoft.com/office/officeart/2005/8/layout/orgChart1"/>
    <dgm:cxn modelId="{85A4A802-5BBD-4989-8631-9F7BA655C4C0}" type="presOf" srcId="{1677741D-40EE-4F95-A947-D575760654A8}" destId="{FE1B9073-7F6D-423E-ACA7-254511CB6F92}" srcOrd="0" destOrd="0" presId="urn:microsoft.com/office/officeart/2005/8/layout/orgChart1"/>
    <dgm:cxn modelId="{0BF20F08-08E5-4440-A0F0-E0B1AF0E1B0B}" type="presOf" srcId="{BBFBEA45-CD93-44D5-893D-F56D196E6570}" destId="{36D8DB85-821F-4576-BA4A-663939E0643E}" srcOrd="1" destOrd="0" presId="urn:microsoft.com/office/officeart/2005/8/layout/orgChart1"/>
    <dgm:cxn modelId="{F54DA32E-6FBC-4B67-88CC-88080609F61F}" srcId="{DD385372-BAB6-400F-AC5F-EEC4FD38B6A5}" destId="{36C64E09-DABD-4AC6-97CE-D32E918019FE}" srcOrd="1" destOrd="0" parTransId="{0C17D6D7-BABE-4242-8932-CEBC21999A2E}" sibTransId="{7A55D439-057A-4A0F-B1DF-19B82A5B552B}"/>
    <dgm:cxn modelId="{7AE97E9D-E715-4F23-A6B8-A21986FC3BF0}" srcId="{645E9C70-E9C9-48DB-B879-C2B1E521C1B2}" destId="{6E0C2500-D793-4210-958B-15017B1315B7}" srcOrd="0" destOrd="0" parTransId="{45637EBD-37E5-44F5-A856-8187EF292DEE}" sibTransId="{87F19E95-3FA3-42B0-9BD1-720FDD9C3AA6}"/>
    <dgm:cxn modelId="{75A9F17C-8713-439D-A8F7-4708D7336710}" type="presOf" srcId="{0625763C-5DA2-45BE-97D0-967AB8E5DC64}" destId="{BBE2F2B0-E152-4D9E-9E22-F1479A2AAA01}" srcOrd="0" destOrd="0" presId="urn:microsoft.com/office/officeart/2005/8/layout/orgChart1"/>
    <dgm:cxn modelId="{89AF065B-9910-4CAD-8F62-7228F5A35DE9}" type="presOf" srcId="{1C929BBB-A322-45EA-A370-9BE02FECA579}" destId="{AEEDAD72-7E27-49A4-894A-D910BECA6F22}" srcOrd="1" destOrd="0" presId="urn:microsoft.com/office/officeart/2005/8/layout/orgChart1"/>
    <dgm:cxn modelId="{4F7E99E9-EBF7-451F-8DB7-544C635931A8}" type="presOf" srcId="{BBFBEA45-CD93-44D5-893D-F56D196E6570}" destId="{F7756CB0-08CE-40AD-AF22-9289B05CF0E8}" srcOrd="0" destOrd="0" presId="urn:microsoft.com/office/officeart/2005/8/layout/orgChart1"/>
    <dgm:cxn modelId="{ABA13241-4DF7-4248-B109-0DFBCD261CFD}" type="presOf" srcId="{A9678264-7A4B-4888-AC65-08BAF114818C}" destId="{9FD56350-4718-4BD4-B65B-96978A16FAF5}" srcOrd="0" destOrd="0" presId="urn:microsoft.com/office/officeart/2005/8/layout/orgChart1"/>
    <dgm:cxn modelId="{28F9D540-A76C-4D13-BD43-6087D31F794F}" type="presOf" srcId="{25B82EA7-A419-4F12-BBDE-7E3A9D6C5E39}" destId="{3733B4FE-3274-45AA-87DD-4D3A4034BE5B}" srcOrd="1" destOrd="0" presId="urn:microsoft.com/office/officeart/2005/8/layout/orgChart1"/>
    <dgm:cxn modelId="{3763D442-4AB6-49AA-8895-954C537C500B}" type="presOf" srcId="{1F1716BF-13FE-4A6B-A61D-1C16BA18DD36}" destId="{62B3849B-4C4C-49C3-8331-E39CFA84DFF7}" srcOrd="0" destOrd="0" presId="urn:microsoft.com/office/officeart/2005/8/layout/orgChart1"/>
    <dgm:cxn modelId="{B4D788F4-001C-4C97-A39A-7DA1313C43AB}" type="presOf" srcId="{FBE30C78-E957-413A-80B3-5B087E477B70}" destId="{7B491A59-4DC3-4729-BB62-E17685528A54}" srcOrd="1" destOrd="0" presId="urn:microsoft.com/office/officeart/2005/8/layout/orgChart1"/>
    <dgm:cxn modelId="{1D5FA174-3629-4E8E-8210-42319EA89A5C}" type="presOf" srcId="{95FFEA2B-E55D-4FAB-BB46-B5CD379D3EF1}" destId="{5E25806B-AF83-4C30-AB54-EFF45A0FA6AF}" srcOrd="0" destOrd="0" presId="urn:microsoft.com/office/officeart/2005/8/layout/orgChart1"/>
    <dgm:cxn modelId="{17A7AF37-E1D6-485D-831D-F1478152A521}" srcId="{DD385372-BAB6-400F-AC5F-EEC4FD38B6A5}" destId="{A70B8AC3-66A4-4CC5-92A2-7B8E7149FF6D}" srcOrd="2" destOrd="0" parTransId="{53AE90C3-8EC0-476F-B899-5C123FCB9B87}" sibTransId="{ECDAB698-1479-4358-A6B4-B6B13349DFDB}"/>
    <dgm:cxn modelId="{50323B38-347A-4A44-A57F-E6600570A5F7}" type="presOf" srcId="{A0B2488B-1B89-4630-8FB0-99CA884718FC}" destId="{5F198C09-C931-4C5D-8E00-45D67DAED38A}" srcOrd="0" destOrd="0" presId="urn:microsoft.com/office/officeart/2005/8/layout/orgChart1"/>
    <dgm:cxn modelId="{70ABE2BE-EBCB-4F44-A607-341D2A77CAAE}" srcId="{74082CD3-73E3-44E9-BC96-9C31C8742711}" destId="{C1485AD5-916E-435C-9AF7-FDB699E77078}" srcOrd="6" destOrd="0" parTransId="{F6EF018E-F67A-4067-88F5-538EA381981A}" sibTransId="{1528AA06-7F73-4D9A-A8FC-E907855393CA}"/>
    <dgm:cxn modelId="{A89E6956-B04A-4904-AB89-AEB44BB1F033}" type="presParOf" srcId="{D6179AB1-99AE-46FE-A24C-3FA930B70686}" destId="{10D7DF6C-B4E2-4BED-9C92-78086819CCF0}" srcOrd="0" destOrd="0" presId="urn:microsoft.com/office/officeart/2005/8/layout/orgChart1"/>
    <dgm:cxn modelId="{5B8F491D-CAC1-4C37-BB59-37AF5C45D010}" type="presParOf" srcId="{10D7DF6C-B4E2-4BED-9C92-78086819CCF0}" destId="{C2ABEDB6-6B6C-43FD-A309-6D0BAE3F7636}" srcOrd="0" destOrd="0" presId="urn:microsoft.com/office/officeart/2005/8/layout/orgChart1"/>
    <dgm:cxn modelId="{0722D259-1445-49CE-B2A7-EBE6E613A0A2}" type="presParOf" srcId="{C2ABEDB6-6B6C-43FD-A309-6D0BAE3F7636}" destId="{65F55940-E497-4BA1-889D-FAC35750D396}" srcOrd="0" destOrd="0" presId="urn:microsoft.com/office/officeart/2005/8/layout/orgChart1"/>
    <dgm:cxn modelId="{DDD1AB14-E1B6-4578-B786-DA3FA9DB129D}" type="presParOf" srcId="{C2ABEDB6-6B6C-43FD-A309-6D0BAE3F7636}" destId="{E58A20DF-E43F-45F6-AA44-C39BAEA791DF}" srcOrd="1" destOrd="0" presId="urn:microsoft.com/office/officeart/2005/8/layout/orgChart1"/>
    <dgm:cxn modelId="{BF2CE1E4-BEEB-4939-9263-998CC7F944E8}" type="presParOf" srcId="{10D7DF6C-B4E2-4BED-9C92-78086819CCF0}" destId="{2DB05C1D-D5F2-4CAE-BF17-C496C8A742B7}" srcOrd="1" destOrd="0" presId="urn:microsoft.com/office/officeart/2005/8/layout/orgChart1"/>
    <dgm:cxn modelId="{0490A54B-2345-4A9D-8139-39D689B62D67}" type="presParOf" srcId="{2DB05C1D-D5F2-4CAE-BF17-C496C8A742B7}" destId="{02EB5BAA-2DE0-4A76-86C4-ADBEA222FFB4}" srcOrd="0" destOrd="0" presId="urn:microsoft.com/office/officeart/2005/8/layout/orgChart1"/>
    <dgm:cxn modelId="{76AF7C3B-5F09-4467-9FC0-DD3E9525A27B}" type="presParOf" srcId="{2DB05C1D-D5F2-4CAE-BF17-C496C8A742B7}" destId="{3D249B20-B4C3-4F58-8580-2D566CDB7497}" srcOrd="1" destOrd="0" presId="urn:microsoft.com/office/officeart/2005/8/layout/orgChart1"/>
    <dgm:cxn modelId="{4C42E5D7-21A0-4FD3-BB78-138073325E25}" type="presParOf" srcId="{3D249B20-B4C3-4F58-8580-2D566CDB7497}" destId="{A68805FC-30BB-4BE4-8786-3007A675CDF1}" srcOrd="0" destOrd="0" presId="urn:microsoft.com/office/officeart/2005/8/layout/orgChart1"/>
    <dgm:cxn modelId="{0027078F-0751-4A1C-B7A7-515854B029F0}" type="presParOf" srcId="{A68805FC-30BB-4BE4-8786-3007A675CDF1}" destId="{E1E9A60C-E4B7-4FFC-A87A-94CD9E5A1B8A}" srcOrd="0" destOrd="0" presId="urn:microsoft.com/office/officeart/2005/8/layout/orgChart1"/>
    <dgm:cxn modelId="{A10D912D-8F89-4A83-9E63-5D319E94A324}" type="presParOf" srcId="{A68805FC-30BB-4BE4-8786-3007A675CDF1}" destId="{A63FAFF2-C3EB-43A7-81AC-69AD701CE2E6}" srcOrd="1" destOrd="0" presId="urn:microsoft.com/office/officeart/2005/8/layout/orgChart1"/>
    <dgm:cxn modelId="{451B805B-F2B4-4E4A-BDC1-28E1758A4F7F}" type="presParOf" srcId="{3D249B20-B4C3-4F58-8580-2D566CDB7497}" destId="{D5A0F072-AB7A-4E46-8BA4-C758D08EF48A}" srcOrd="1" destOrd="0" presId="urn:microsoft.com/office/officeart/2005/8/layout/orgChart1"/>
    <dgm:cxn modelId="{D5FF6CEE-66F7-4D2B-9444-91086006D327}" type="presParOf" srcId="{D5A0F072-AB7A-4E46-8BA4-C758D08EF48A}" destId="{92C390D2-DEF7-428F-88A3-29C8CE04B49B}" srcOrd="0" destOrd="0" presId="urn:microsoft.com/office/officeart/2005/8/layout/orgChart1"/>
    <dgm:cxn modelId="{7CE1E494-4A96-414C-99E5-4EE8A2B5A33C}" type="presParOf" srcId="{D5A0F072-AB7A-4E46-8BA4-C758D08EF48A}" destId="{CD558BA7-81AD-4667-9D0B-C2C22AE66B8A}" srcOrd="1" destOrd="0" presId="urn:microsoft.com/office/officeart/2005/8/layout/orgChart1"/>
    <dgm:cxn modelId="{111A65FE-0C19-4FDF-9C94-F16FA81D83D5}" type="presParOf" srcId="{CD558BA7-81AD-4667-9D0B-C2C22AE66B8A}" destId="{D11E1F3C-C2D3-47A5-A334-8CE2BB518486}" srcOrd="0" destOrd="0" presId="urn:microsoft.com/office/officeart/2005/8/layout/orgChart1"/>
    <dgm:cxn modelId="{C9CC4517-E8B3-468C-8EE2-5DC3059A195E}" type="presParOf" srcId="{D11E1F3C-C2D3-47A5-A334-8CE2BB518486}" destId="{4DF387DA-AF7C-4473-A80B-F30916934A68}" srcOrd="0" destOrd="0" presId="urn:microsoft.com/office/officeart/2005/8/layout/orgChart1"/>
    <dgm:cxn modelId="{E3C379DE-393D-4FAE-861F-413A2E7394FD}" type="presParOf" srcId="{D11E1F3C-C2D3-47A5-A334-8CE2BB518486}" destId="{3733B4FE-3274-45AA-87DD-4D3A4034BE5B}" srcOrd="1" destOrd="0" presId="urn:microsoft.com/office/officeart/2005/8/layout/orgChart1"/>
    <dgm:cxn modelId="{BEF66EB3-21BA-4905-B7AB-9F287A8B4C05}" type="presParOf" srcId="{CD558BA7-81AD-4667-9D0B-C2C22AE66B8A}" destId="{18EE0066-351C-4447-8750-3392CCB7347E}" srcOrd="1" destOrd="0" presId="urn:microsoft.com/office/officeart/2005/8/layout/orgChart1"/>
    <dgm:cxn modelId="{1F73F9E0-CB0D-44EB-A7D0-3B5CB887F16A}" type="presParOf" srcId="{CD558BA7-81AD-4667-9D0B-C2C22AE66B8A}" destId="{F2187FB6-7BB3-4056-BF6B-566EA02E5346}" srcOrd="2" destOrd="0" presId="urn:microsoft.com/office/officeart/2005/8/layout/orgChart1"/>
    <dgm:cxn modelId="{71E370AC-EB08-40E4-8E6F-A2BE11F599FA}" type="presParOf" srcId="{D5A0F072-AB7A-4E46-8BA4-C758D08EF48A}" destId="{866418A1-A4C7-4F59-A9A3-FA755BFD6DBE}" srcOrd="2" destOrd="0" presId="urn:microsoft.com/office/officeart/2005/8/layout/orgChart1"/>
    <dgm:cxn modelId="{65C3E568-3DE4-4260-817F-9E390AF9E527}" type="presParOf" srcId="{D5A0F072-AB7A-4E46-8BA4-C758D08EF48A}" destId="{7F87F25F-21B0-4A00-A6C7-3E3C3DEE97AA}" srcOrd="3" destOrd="0" presId="urn:microsoft.com/office/officeart/2005/8/layout/orgChart1"/>
    <dgm:cxn modelId="{8338C9D3-E8CD-47B8-8470-91E9F5A245B0}" type="presParOf" srcId="{7F87F25F-21B0-4A00-A6C7-3E3C3DEE97AA}" destId="{CC9A8944-6666-489F-9B45-C8DE01115A0D}" srcOrd="0" destOrd="0" presId="urn:microsoft.com/office/officeart/2005/8/layout/orgChart1"/>
    <dgm:cxn modelId="{CB346825-3677-47DF-9F65-599C1F8CBEA5}" type="presParOf" srcId="{CC9A8944-6666-489F-9B45-C8DE01115A0D}" destId="{673DF3EC-03A3-480C-B80D-77F7C31CF4A9}" srcOrd="0" destOrd="0" presId="urn:microsoft.com/office/officeart/2005/8/layout/orgChart1"/>
    <dgm:cxn modelId="{F8A1ECFF-83BC-4701-AAD4-7CC994A89744}" type="presParOf" srcId="{CC9A8944-6666-489F-9B45-C8DE01115A0D}" destId="{9D644E1D-2A7C-4E28-98B3-18F5D10541B8}" srcOrd="1" destOrd="0" presId="urn:microsoft.com/office/officeart/2005/8/layout/orgChart1"/>
    <dgm:cxn modelId="{83AF7C08-DFE0-4271-A153-EE0A02FC51E2}" type="presParOf" srcId="{7F87F25F-21B0-4A00-A6C7-3E3C3DEE97AA}" destId="{97646390-6E70-469E-A740-262B2AAF2723}" srcOrd="1" destOrd="0" presId="urn:microsoft.com/office/officeart/2005/8/layout/orgChart1"/>
    <dgm:cxn modelId="{96E4C849-ECF0-4D83-B0BB-5AF09F24AC07}" type="presParOf" srcId="{7F87F25F-21B0-4A00-A6C7-3E3C3DEE97AA}" destId="{B60BE58B-0E97-40F3-BFA2-DA320EC737BB}" srcOrd="2" destOrd="0" presId="urn:microsoft.com/office/officeart/2005/8/layout/orgChart1"/>
    <dgm:cxn modelId="{B7B4566F-8771-4821-9479-BE8895052FA3}" type="presParOf" srcId="{D5A0F072-AB7A-4E46-8BA4-C758D08EF48A}" destId="{5DE66B4A-FD43-469D-B662-BD2C1710019C}" srcOrd="4" destOrd="0" presId="urn:microsoft.com/office/officeart/2005/8/layout/orgChart1"/>
    <dgm:cxn modelId="{64F4AD85-EA35-47AB-9583-6BCD93087596}" type="presParOf" srcId="{D5A0F072-AB7A-4E46-8BA4-C758D08EF48A}" destId="{D2D55C78-8DD8-428F-9E7B-4194762C8A70}" srcOrd="5" destOrd="0" presId="urn:microsoft.com/office/officeart/2005/8/layout/orgChart1"/>
    <dgm:cxn modelId="{DE2D5631-AED3-4B4A-92DD-C9C26D91D01A}" type="presParOf" srcId="{D2D55C78-8DD8-428F-9E7B-4194762C8A70}" destId="{160C8602-0CD1-4EB0-867A-4F069CA0D6A9}" srcOrd="0" destOrd="0" presId="urn:microsoft.com/office/officeart/2005/8/layout/orgChart1"/>
    <dgm:cxn modelId="{B580D079-98A2-42FF-A1B8-8A43B0FA52CC}" type="presParOf" srcId="{160C8602-0CD1-4EB0-867A-4F069CA0D6A9}" destId="{D5C052E6-B024-4AAD-8500-56DA4A1CDA34}" srcOrd="0" destOrd="0" presId="urn:microsoft.com/office/officeart/2005/8/layout/orgChart1"/>
    <dgm:cxn modelId="{6710C88A-798E-4044-8FED-86217A4F8726}" type="presParOf" srcId="{160C8602-0CD1-4EB0-867A-4F069CA0D6A9}" destId="{54691E78-23BE-422A-8FB0-3CD57ED969CC}" srcOrd="1" destOrd="0" presId="urn:microsoft.com/office/officeart/2005/8/layout/orgChart1"/>
    <dgm:cxn modelId="{EC9DDFB6-0AFC-473A-B743-6C1A0A5EC734}" type="presParOf" srcId="{D2D55C78-8DD8-428F-9E7B-4194762C8A70}" destId="{5FBAB352-D8F0-404C-A851-153CF5FC4D79}" srcOrd="1" destOrd="0" presId="urn:microsoft.com/office/officeart/2005/8/layout/orgChart1"/>
    <dgm:cxn modelId="{CDFBE2EF-BCF2-45B8-AF2B-07C57F9B3A80}" type="presParOf" srcId="{D2D55C78-8DD8-428F-9E7B-4194762C8A70}" destId="{2A4A993E-6DBA-4425-802B-9A06D03F5DCD}" srcOrd="2" destOrd="0" presId="urn:microsoft.com/office/officeart/2005/8/layout/orgChart1"/>
    <dgm:cxn modelId="{E8BF013D-635B-4336-866B-E5F8F553EF59}" type="presParOf" srcId="{D5A0F072-AB7A-4E46-8BA4-C758D08EF48A}" destId="{499CEC6E-6FD8-4AFA-B814-FE124E8DE668}" srcOrd="6" destOrd="0" presId="urn:microsoft.com/office/officeart/2005/8/layout/orgChart1"/>
    <dgm:cxn modelId="{0C0769F9-4F6D-4236-AED9-2870BA66F221}" type="presParOf" srcId="{D5A0F072-AB7A-4E46-8BA4-C758D08EF48A}" destId="{59EAAFE5-126C-442E-9080-04ED1EA297A4}" srcOrd="7" destOrd="0" presId="urn:microsoft.com/office/officeart/2005/8/layout/orgChart1"/>
    <dgm:cxn modelId="{F54ECB61-42A4-4769-A3A6-A98343A0DC90}" type="presParOf" srcId="{59EAAFE5-126C-442E-9080-04ED1EA297A4}" destId="{FDD4C9CE-5C95-420C-8F7B-DD53F3A58F98}" srcOrd="0" destOrd="0" presId="urn:microsoft.com/office/officeart/2005/8/layout/orgChart1"/>
    <dgm:cxn modelId="{97FEF2D9-314D-4456-899E-01DCFC84513F}" type="presParOf" srcId="{FDD4C9CE-5C95-420C-8F7B-DD53F3A58F98}" destId="{7D18D6DC-1BC5-44B9-8DFF-E7272C4AEA8D}" srcOrd="0" destOrd="0" presId="urn:microsoft.com/office/officeart/2005/8/layout/orgChart1"/>
    <dgm:cxn modelId="{9C028D8C-25FD-4241-926F-6F4D28D14079}" type="presParOf" srcId="{FDD4C9CE-5C95-420C-8F7B-DD53F3A58F98}" destId="{A69262E0-AB0A-4A69-A976-58FAE529725F}" srcOrd="1" destOrd="0" presId="urn:microsoft.com/office/officeart/2005/8/layout/orgChart1"/>
    <dgm:cxn modelId="{C47F9F4C-6EE6-43EC-BFD8-F6F3D6F54CAB}" type="presParOf" srcId="{59EAAFE5-126C-442E-9080-04ED1EA297A4}" destId="{26F352BB-ADAA-472C-80BB-658E60FD6CD0}" srcOrd="1" destOrd="0" presId="urn:microsoft.com/office/officeart/2005/8/layout/orgChart1"/>
    <dgm:cxn modelId="{1A932263-ED34-4A29-A32E-64454137FAD9}" type="presParOf" srcId="{59EAAFE5-126C-442E-9080-04ED1EA297A4}" destId="{3E7C1743-BFE3-42A4-9126-08DB3285C22E}" srcOrd="2" destOrd="0" presId="urn:microsoft.com/office/officeart/2005/8/layout/orgChart1"/>
    <dgm:cxn modelId="{D23995C6-CB28-4B2A-ADFE-5D53119E784C}" type="presParOf" srcId="{3D249B20-B4C3-4F58-8580-2D566CDB7497}" destId="{0FE9F3BB-8778-460A-8991-F66E2359F946}" srcOrd="2" destOrd="0" presId="urn:microsoft.com/office/officeart/2005/8/layout/orgChart1"/>
    <dgm:cxn modelId="{1A273388-AFF2-4625-B1F3-AAFE36A951B0}" type="presParOf" srcId="{2DB05C1D-D5F2-4CAE-BF17-C496C8A742B7}" destId="{48A7AA23-EB16-4F32-A18F-A34C035E107D}" srcOrd="2" destOrd="0" presId="urn:microsoft.com/office/officeart/2005/8/layout/orgChart1"/>
    <dgm:cxn modelId="{AB74DC24-B5F2-40D6-BCD7-92FA9D7A0758}" type="presParOf" srcId="{2DB05C1D-D5F2-4CAE-BF17-C496C8A742B7}" destId="{66EB3F85-420E-462E-BA1B-84C5E05FBB99}" srcOrd="3" destOrd="0" presId="urn:microsoft.com/office/officeart/2005/8/layout/orgChart1"/>
    <dgm:cxn modelId="{DD380181-CF7E-4249-82BC-B86B425A6608}" type="presParOf" srcId="{66EB3F85-420E-462E-BA1B-84C5E05FBB99}" destId="{D4E73B4B-584E-42BE-AA2E-FB933A39B2C3}" srcOrd="0" destOrd="0" presId="urn:microsoft.com/office/officeart/2005/8/layout/orgChart1"/>
    <dgm:cxn modelId="{CF187D62-1726-4608-BAAE-DFA830B864C8}" type="presParOf" srcId="{D4E73B4B-584E-42BE-AA2E-FB933A39B2C3}" destId="{65035DE1-2E67-4A07-BBCB-CB09F4E63D0E}" srcOrd="0" destOrd="0" presId="urn:microsoft.com/office/officeart/2005/8/layout/orgChart1"/>
    <dgm:cxn modelId="{4E3ACEF6-E803-4FA8-A8F2-CD403CFDFBDA}" type="presParOf" srcId="{D4E73B4B-584E-42BE-AA2E-FB933A39B2C3}" destId="{78E121C1-6AD7-407C-BD0F-0D39876FE511}" srcOrd="1" destOrd="0" presId="urn:microsoft.com/office/officeart/2005/8/layout/orgChart1"/>
    <dgm:cxn modelId="{86CAC97B-A9DC-4B1D-B309-7E98A7246D9C}" type="presParOf" srcId="{66EB3F85-420E-462E-BA1B-84C5E05FBB99}" destId="{7868A9CB-4BCA-43EB-9EC4-04992BA6511A}" srcOrd="1" destOrd="0" presId="urn:microsoft.com/office/officeart/2005/8/layout/orgChart1"/>
    <dgm:cxn modelId="{096B3CFA-DCED-4288-91F4-22840D876F64}" type="presParOf" srcId="{7868A9CB-4BCA-43EB-9EC4-04992BA6511A}" destId="{F7CD30E8-2CCB-4541-AA4B-67F2A71A1928}" srcOrd="0" destOrd="0" presId="urn:microsoft.com/office/officeart/2005/8/layout/orgChart1"/>
    <dgm:cxn modelId="{B62D1E49-D839-4F12-8FD4-BFDB7A244A20}" type="presParOf" srcId="{7868A9CB-4BCA-43EB-9EC4-04992BA6511A}" destId="{7C46D0F4-2D8C-436D-B0DD-8826947B26A8}" srcOrd="1" destOrd="0" presId="urn:microsoft.com/office/officeart/2005/8/layout/orgChart1"/>
    <dgm:cxn modelId="{F2261A90-DF7B-4144-8999-9F6B72FF4C8B}" type="presParOf" srcId="{7C46D0F4-2D8C-436D-B0DD-8826947B26A8}" destId="{E4E4F850-8CDC-475C-B85F-BA8845978FBE}" srcOrd="0" destOrd="0" presId="urn:microsoft.com/office/officeart/2005/8/layout/orgChart1"/>
    <dgm:cxn modelId="{F16C5E2F-9E4D-4294-A2AA-AE120F045781}" type="presParOf" srcId="{E4E4F850-8CDC-475C-B85F-BA8845978FBE}" destId="{5F198C09-C931-4C5D-8E00-45D67DAED38A}" srcOrd="0" destOrd="0" presId="urn:microsoft.com/office/officeart/2005/8/layout/orgChart1"/>
    <dgm:cxn modelId="{30E112A8-EE1B-49FA-9164-E9F0D4D17FE1}" type="presParOf" srcId="{E4E4F850-8CDC-475C-B85F-BA8845978FBE}" destId="{9B6FE0AA-1CD1-479C-A30E-49495177900F}" srcOrd="1" destOrd="0" presId="urn:microsoft.com/office/officeart/2005/8/layout/orgChart1"/>
    <dgm:cxn modelId="{4BC7D9A5-4F16-4FCF-A09D-F8CE5205D35A}" type="presParOf" srcId="{7C46D0F4-2D8C-436D-B0DD-8826947B26A8}" destId="{3F371D93-A139-413D-9A97-244DA9739C02}" srcOrd="1" destOrd="0" presId="urn:microsoft.com/office/officeart/2005/8/layout/orgChart1"/>
    <dgm:cxn modelId="{83CE71CF-7B0D-4AEB-A7CA-DC75C0B79E55}" type="presParOf" srcId="{7C46D0F4-2D8C-436D-B0DD-8826947B26A8}" destId="{04E88953-F96A-41B0-BBC7-35590013F850}" srcOrd="2" destOrd="0" presId="urn:microsoft.com/office/officeart/2005/8/layout/orgChart1"/>
    <dgm:cxn modelId="{B1A334CF-72A3-4137-9CA7-2208B5B87527}" type="presParOf" srcId="{7868A9CB-4BCA-43EB-9EC4-04992BA6511A}" destId="{022E54CD-6373-4190-BCDA-58AF72814FCA}" srcOrd="2" destOrd="0" presId="urn:microsoft.com/office/officeart/2005/8/layout/orgChart1"/>
    <dgm:cxn modelId="{8CBCC285-9227-48A1-B8A6-E5F194A651A3}" type="presParOf" srcId="{7868A9CB-4BCA-43EB-9EC4-04992BA6511A}" destId="{0211C3B9-3EFE-44C8-9579-42557CB9F058}" srcOrd="3" destOrd="0" presId="urn:microsoft.com/office/officeart/2005/8/layout/orgChart1"/>
    <dgm:cxn modelId="{16305133-C8CF-4F89-8AA2-37C168E73FA0}" type="presParOf" srcId="{0211C3B9-3EFE-44C8-9579-42557CB9F058}" destId="{BB46B28D-E444-4516-8E86-57F5D0ADAA83}" srcOrd="0" destOrd="0" presId="urn:microsoft.com/office/officeart/2005/8/layout/orgChart1"/>
    <dgm:cxn modelId="{CDBB2F60-F911-4C06-A608-4D111AD03280}" type="presParOf" srcId="{BB46B28D-E444-4516-8E86-57F5D0ADAA83}" destId="{FE1B9073-7F6D-423E-ACA7-254511CB6F92}" srcOrd="0" destOrd="0" presId="urn:microsoft.com/office/officeart/2005/8/layout/orgChart1"/>
    <dgm:cxn modelId="{38D8F2CC-856E-435C-9545-D0051C12D3DB}" type="presParOf" srcId="{BB46B28D-E444-4516-8E86-57F5D0ADAA83}" destId="{67C34B46-455C-4603-AA8D-97198DE85137}" srcOrd="1" destOrd="0" presId="urn:microsoft.com/office/officeart/2005/8/layout/orgChart1"/>
    <dgm:cxn modelId="{E935664E-6B6A-4AC0-9DA7-59FB8D15F2A4}" type="presParOf" srcId="{0211C3B9-3EFE-44C8-9579-42557CB9F058}" destId="{CA3C48E0-5955-499B-B1B6-E279A05C8930}" srcOrd="1" destOrd="0" presId="urn:microsoft.com/office/officeart/2005/8/layout/orgChart1"/>
    <dgm:cxn modelId="{9820224A-360C-4F15-BAE5-76C13C1A35AD}" type="presParOf" srcId="{0211C3B9-3EFE-44C8-9579-42557CB9F058}" destId="{6FCCEC31-DBF5-4750-8F55-68853A8B3DF5}" srcOrd="2" destOrd="0" presId="urn:microsoft.com/office/officeart/2005/8/layout/orgChart1"/>
    <dgm:cxn modelId="{A00E352B-4776-4E5B-9B80-EAD921D5E33D}" type="presParOf" srcId="{7868A9CB-4BCA-43EB-9EC4-04992BA6511A}" destId="{B8A3E6DF-D7A3-4946-9AAE-03A128872899}" srcOrd="4" destOrd="0" presId="urn:microsoft.com/office/officeart/2005/8/layout/orgChart1"/>
    <dgm:cxn modelId="{D84F5C04-11D6-4DA7-B875-B0030C86156A}" type="presParOf" srcId="{7868A9CB-4BCA-43EB-9EC4-04992BA6511A}" destId="{01C38DDE-2EBF-4D56-A955-C19C570C679F}" srcOrd="5" destOrd="0" presId="urn:microsoft.com/office/officeart/2005/8/layout/orgChart1"/>
    <dgm:cxn modelId="{4F198B87-ABE0-4432-8F2B-88C9E7384490}" type="presParOf" srcId="{01C38DDE-2EBF-4D56-A955-C19C570C679F}" destId="{DF19277F-3A01-4083-924F-7743A1C339AA}" srcOrd="0" destOrd="0" presId="urn:microsoft.com/office/officeart/2005/8/layout/orgChart1"/>
    <dgm:cxn modelId="{9638FE08-8E45-4AFC-861F-B754D67DD20A}" type="presParOf" srcId="{DF19277F-3A01-4083-924F-7743A1C339AA}" destId="{61C8D942-EA1C-422B-AF21-EDABECBA16C0}" srcOrd="0" destOrd="0" presId="urn:microsoft.com/office/officeart/2005/8/layout/orgChart1"/>
    <dgm:cxn modelId="{2FBC7699-AEF1-41E1-9377-75F14DC131CC}" type="presParOf" srcId="{DF19277F-3A01-4083-924F-7743A1C339AA}" destId="{AEEDAD72-7E27-49A4-894A-D910BECA6F22}" srcOrd="1" destOrd="0" presId="urn:microsoft.com/office/officeart/2005/8/layout/orgChart1"/>
    <dgm:cxn modelId="{46FD676C-83A4-44ED-9B89-0765D2463775}" type="presParOf" srcId="{01C38DDE-2EBF-4D56-A955-C19C570C679F}" destId="{7016AFDE-1CF1-45D4-B519-28C9AA01DCF7}" srcOrd="1" destOrd="0" presId="urn:microsoft.com/office/officeart/2005/8/layout/orgChart1"/>
    <dgm:cxn modelId="{07BC2D99-60F2-4CF8-98E9-D5803ABAD460}" type="presParOf" srcId="{01C38DDE-2EBF-4D56-A955-C19C570C679F}" destId="{D9D219D5-B764-4261-B024-7F6AE3CB8135}" srcOrd="2" destOrd="0" presId="urn:microsoft.com/office/officeart/2005/8/layout/orgChart1"/>
    <dgm:cxn modelId="{555CEAEE-DD0B-4F20-A7CA-8289BC012CA0}" type="presParOf" srcId="{7868A9CB-4BCA-43EB-9EC4-04992BA6511A}" destId="{5E25806B-AF83-4C30-AB54-EFF45A0FA6AF}" srcOrd="6" destOrd="0" presId="urn:microsoft.com/office/officeart/2005/8/layout/orgChart1"/>
    <dgm:cxn modelId="{6933B5D5-0A34-4BFB-A434-9EDE054D62CF}" type="presParOf" srcId="{7868A9CB-4BCA-43EB-9EC4-04992BA6511A}" destId="{5FC6E620-5A48-4800-B862-0FEDDC57A277}" srcOrd="7" destOrd="0" presId="urn:microsoft.com/office/officeart/2005/8/layout/orgChart1"/>
    <dgm:cxn modelId="{A928E302-D77A-4C6E-8954-549D23B03566}" type="presParOf" srcId="{5FC6E620-5A48-4800-B862-0FEDDC57A277}" destId="{40441EDE-4047-451E-9682-FB61B298CB53}" srcOrd="0" destOrd="0" presId="urn:microsoft.com/office/officeart/2005/8/layout/orgChart1"/>
    <dgm:cxn modelId="{F12F309C-F470-471F-B792-AE5BDEDFA701}" type="presParOf" srcId="{40441EDE-4047-451E-9682-FB61B298CB53}" destId="{0E39E629-BAAC-4F1E-A5CA-27AAA7BBD1B1}" srcOrd="0" destOrd="0" presId="urn:microsoft.com/office/officeart/2005/8/layout/orgChart1"/>
    <dgm:cxn modelId="{F039A4D4-4394-4297-8A5F-8E2D717F2BC2}" type="presParOf" srcId="{40441EDE-4047-451E-9682-FB61B298CB53}" destId="{97859571-576B-4DC8-891F-CD879D58DB6C}" srcOrd="1" destOrd="0" presId="urn:microsoft.com/office/officeart/2005/8/layout/orgChart1"/>
    <dgm:cxn modelId="{2F7DDF89-1CB8-4BA7-963D-7039F5A60700}" type="presParOf" srcId="{5FC6E620-5A48-4800-B862-0FEDDC57A277}" destId="{B5E92E81-B77E-4283-87C2-4623D25DCBC7}" srcOrd="1" destOrd="0" presId="urn:microsoft.com/office/officeart/2005/8/layout/orgChart1"/>
    <dgm:cxn modelId="{7B69B60D-14CF-4107-B2FD-0C820E20A1AE}" type="presParOf" srcId="{5FC6E620-5A48-4800-B862-0FEDDC57A277}" destId="{AE0CB208-047D-4A03-AFC3-76FA607CDB2D}" srcOrd="2" destOrd="0" presId="urn:microsoft.com/office/officeart/2005/8/layout/orgChart1"/>
    <dgm:cxn modelId="{386EA79E-B18D-4073-AC31-07FD1191B3D3}" type="presParOf" srcId="{7868A9CB-4BCA-43EB-9EC4-04992BA6511A}" destId="{9FD56350-4718-4BD4-B65B-96978A16FAF5}" srcOrd="8" destOrd="0" presId="urn:microsoft.com/office/officeart/2005/8/layout/orgChart1"/>
    <dgm:cxn modelId="{EB197246-E025-491C-A1A2-F555EE47A891}" type="presParOf" srcId="{7868A9CB-4BCA-43EB-9EC4-04992BA6511A}" destId="{F081117F-459C-42C0-B301-3AEF0362C6BD}" srcOrd="9" destOrd="0" presId="urn:microsoft.com/office/officeart/2005/8/layout/orgChart1"/>
    <dgm:cxn modelId="{4EABC9F7-246F-445D-BBCD-85942C765C73}" type="presParOf" srcId="{F081117F-459C-42C0-B301-3AEF0362C6BD}" destId="{CBEE6D5E-DCF7-435D-8D53-932291E80A17}" srcOrd="0" destOrd="0" presId="urn:microsoft.com/office/officeart/2005/8/layout/orgChart1"/>
    <dgm:cxn modelId="{A372376E-78D3-4A25-B105-B39B1FC6F26E}" type="presParOf" srcId="{CBEE6D5E-DCF7-435D-8D53-932291E80A17}" destId="{9571B712-45A2-40E8-A30A-9E23EA02BF6D}" srcOrd="0" destOrd="0" presId="urn:microsoft.com/office/officeart/2005/8/layout/orgChart1"/>
    <dgm:cxn modelId="{0D2C965A-9CA9-473A-A34F-1C2535E7C9DC}" type="presParOf" srcId="{CBEE6D5E-DCF7-435D-8D53-932291E80A17}" destId="{E164A8E0-BF8B-4FE5-967D-5DB1251929C0}" srcOrd="1" destOrd="0" presId="urn:microsoft.com/office/officeart/2005/8/layout/orgChart1"/>
    <dgm:cxn modelId="{537DF33E-7F14-4E09-A28B-4FFB6F22F4B2}" type="presParOf" srcId="{F081117F-459C-42C0-B301-3AEF0362C6BD}" destId="{1EAADC19-B6FB-4AE5-830B-1C9E9757BDAC}" srcOrd="1" destOrd="0" presId="urn:microsoft.com/office/officeart/2005/8/layout/orgChart1"/>
    <dgm:cxn modelId="{7F0194A2-3674-4754-B54E-95627BCE61BB}" type="presParOf" srcId="{F081117F-459C-42C0-B301-3AEF0362C6BD}" destId="{FEC36B4A-95C1-48F9-AB86-01D58ADDFFBE}" srcOrd="2" destOrd="0" presId="urn:microsoft.com/office/officeart/2005/8/layout/orgChart1"/>
    <dgm:cxn modelId="{8B9B90F6-3663-49A9-B8B0-A6B7CE288AE5}" type="presParOf" srcId="{7868A9CB-4BCA-43EB-9EC4-04992BA6511A}" destId="{62B3849B-4C4C-49C3-8331-E39CFA84DFF7}" srcOrd="10" destOrd="0" presId="urn:microsoft.com/office/officeart/2005/8/layout/orgChart1"/>
    <dgm:cxn modelId="{38E34799-1617-40EE-BAC3-DE2728C46802}" type="presParOf" srcId="{7868A9CB-4BCA-43EB-9EC4-04992BA6511A}" destId="{3BEC49B2-4F56-46D3-9AC1-47522CDA6C40}" srcOrd="11" destOrd="0" presId="urn:microsoft.com/office/officeart/2005/8/layout/orgChart1"/>
    <dgm:cxn modelId="{9FD27C30-DBF5-40FA-9D28-3D85EE5A5919}" type="presParOf" srcId="{3BEC49B2-4F56-46D3-9AC1-47522CDA6C40}" destId="{D7F0BF4C-F270-4C26-92B1-0D3719379CBB}" srcOrd="0" destOrd="0" presId="urn:microsoft.com/office/officeart/2005/8/layout/orgChart1"/>
    <dgm:cxn modelId="{6C2E5E8B-F5F0-4E21-94FD-5E68781A0B55}" type="presParOf" srcId="{D7F0BF4C-F270-4C26-92B1-0D3719379CBB}" destId="{E058D215-102A-4F37-9F1A-A6257C84A492}" srcOrd="0" destOrd="0" presId="urn:microsoft.com/office/officeart/2005/8/layout/orgChart1"/>
    <dgm:cxn modelId="{49984660-A8D0-45E9-BB57-C082E772350C}" type="presParOf" srcId="{D7F0BF4C-F270-4C26-92B1-0D3719379CBB}" destId="{83A31518-3919-4B05-8AC1-09EBC573B3AC}" srcOrd="1" destOrd="0" presId="urn:microsoft.com/office/officeart/2005/8/layout/orgChart1"/>
    <dgm:cxn modelId="{2CEAE2AC-013A-47DC-9B97-1C42B520853A}" type="presParOf" srcId="{3BEC49B2-4F56-46D3-9AC1-47522CDA6C40}" destId="{B4CD4F24-39E8-421D-AAED-3494DBD60341}" srcOrd="1" destOrd="0" presId="urn:microsoft.com/office/officeart/2005/8/layout/orgChart1"/>
    <dgm:cxn modelId="{73E6F98D-F84B-4377-95F0-C8BB0DF1DAB5}" type="presParOf" srcId="{3BEC49B2-4F56-46D3-9AC1-47522CDA6C40}" destId="{BA2F6837-B0D4-4845-9861-547EBD85BF87}" srcOrd="2" destOrd="0" presId="urn:microsoft.com/office/officeart/2005/8/layout/orgChart1"/>
    <dgm:cxn modelId="{18B15957-CF10-4C6E-BA7A-6FE9F26826A7}" type="presParOf" srcId="{7868A9CB-4BCA-43EB-9EC4-04992BA6511A}" destId="{04B918B7-4389-4816-9CFA-38467C56D7BF}" srcOrd="12" destOrd="0" presId="urn:microsoft.com/office/officeart/2005/8/layout/orgChart1"/>
    <dgm:cxn modelId="{C27E6318-FC24-4D19-BB5B-6906F192089D}" type="presParOf" srcId="{7868A9CB-4BCA-43EB-9EC4-04992BA6511A}" destId="{E3F152CD-452B-4618-999D-AB3FB745671E}" srcOrd="13" destOrd="0" presId="urn:microsoft.com/office/officeart/2005/8/layout/orgChart1"/>
    <dgm:cxn modelId="{96FEE92F-F537-4674-AED8-5540A38D402B}" type="presParOf" srcId="{E3F152CD-452B-4618-999D-AB3FB745671E}" destId="{15B46012-B0C9-432A-A197-DC2BA7EFABB4}" srcOrd="0" destOrd="0" presId="urn:microsoft.com/office/officeart/2005/8/layout/orgChart1"/>
    <dgm:cxn modelId="{847EB0F8-EE69-4C3D-9CC3-8F8657029E58}" type="presParOf" srcId="{15B46012-B0C9-432A-A197-DC2BA7EFABB4}" destId="{E0BA2350-3701-4405-A894-41E192025CB1}" srcOrd="0" destOrd="0" presId="urn:microsoft.com/office/officeart/2005/8/layout/orgChart1"/>
    <dgm:cxn modelId="{7780BB16-61AC-42BE-98F7-945BB737909C}" type="presParOf" srcId="{15B46012-B0C9-432A-A197-DC2BA7EFABB4}" destId="{BC6E9711-1546-4A0F-945E-48433E9748C8}" srcOrd="1" destOrd="0" presId="urn:microsoft.com/office/officeart/2005/8/layout/orgChart1"/>
    <dgm:cxn modelId="{1FCB13B1-28BB-40D3-8422-59987C6C22E0}" type="presParOf" srcId="{E3F152CD-452B-4618-999D-AB3FB745671E}" destId="{6045844B-CB3E-4399-8CB0-8E9D0A9638ED}" srcOrd="1" destOrd="0" presId="urn:microsoft.com/office/officeart/2005/8/layout/orgChart1"/>
    <dgm:cxn modelId="{B554672C-071D-4F00-B2AD-40CB1C9E6F36}" type="presParOf" srcId="{E3F152CD-452B-4618-999D-AB3FB745671E}" destId="{C1B3023E-974A-4CC2-A5C5-48B282A504F5}" srcOrd="2" destOrd="0" presId="urn:microsoft.com/office/officeart/2005/8/layout/orgChart1"/>
    <dgm:cxn modelId="{76333B56-5C1D-41F0-88DE-66C4144BDCE6}" type="presParOf" srcId="{66EB3F85-420E-462E-BA1B-84C5E05FBB99}" destId="{69ECC8BB-E9BF-42CF-A379-FCCEAB768310}" srcOrd="2" destOrd="0" presId="urn:microsoft.com/office/officeart/2005/8/layout/orgChart1"/>
    <dgm:cxn modelId="{CFC5CAFF-74A2-4870-B70A-41C6DF45CC0B}" type="presParOf" srcId="{2DB05C1D-D5F2-4CAE-BF17-C496C8A742B7}" destId="{FBE93BEC-F3E0-4D35-8D84-88A18D539607}" srcOrd="4" destOrd="0" presId="urn:microsoft.com/office/officeart/2005/8/layout/orgChart1"/>
    <dgm:cxn modelId="{4EEA81B9-95B6-48FD-B900-8BC5CF6700DA}" type="presParOf" srcId="{2DB05C1D-D5F2-4CAE-BF17-C496C8A742B7}" destId="{31DFC911-C576-44C5-9381-C050A95A7D32}" srcOrd="5" destOrd="0" presId="urn:microsoft.com/office/officeart/2005/8/layout/orgChart1"/>
    <dgm:cxn modelId="{4C182CBD-6249-4F1E-BBA7-63FA3FBE62DE}" type="presParOf" srcId="{31DFC911-C576-44C5-9381-C050A95A7D32}" destId="{7CF3F4DC-A03E-4ACF-AF23-02186C6D8846}" srcOrd="0" destOrd="0" presId="urn:microsoft.com/office/officeart/2005/8/layout/orgChart1"/>
    <dgm:cxn modelId="{20AC6C33-036A-4A1F-93FE-374E4F09E87B}" type="presParOf" srcId="{7CF3F4DC-A03E-4ACF-AF23-02186C6D8846}" destId="{EBF7E1D2-D558-4F13-B11A-6E78595C0179}" srcOrd="0" destOrd="0" presId="urn:microsoft.com/office/officeart/2005/8/layout/orgChart1"/>
    <dgm:cxn modelId="{490987A1-0B64-4977-8608-D8CBE7F05D74}" type="presParOf" srcId="{7CF3F4DC-A03E-4ACF-AF23-02186C6D8846}" destId="{EA02C65C-91DE-4BCF-8C65-9109E5EB3459}" srcOrd="1" destOrd="0" presId="urn:microsoft.com/office/officeart/2005/8/layout/orgChart1"/>
    <dgm:cxn modelId="{AA93511A-705C-45A5-A9E9-29168B3135E6}" type="presParOf" srcId="{31DFC911-C576-44C5-9381-C050A95A7D32}" destId="{C79CC030-6C4F-4F46-8670-DC50033BC7AD}" srcOrd="1" destOrd="0" presId="urn:microsoft.com/office/officeart/2005/8/layout/orgChart1"/>
    <dgm:cxn modelId="{4CBC4851-08D0-4739-AF08-1984E5BAD3CB}" type="presParOf" srcId="{C79CC030-6C4F-4F46-8670-DC50033BC7AD}" destId="{A5EACE05-915C-41F7-9A0A-79A3BBFE9098}" srcOrd="0" destOrd="0" presId="urn:microsoft.com/office/officeart/2005/8/layout/orgChart1"/>
    <dgm:cxn modelId="{1D52D573-4B70-4BC9-A180-11AB06E6D798}" type="presParOf" srcId="{C79CC030-6C4F-4F46-8670-DC50033BC7AD}" destId="{06A70A15-9BA9-4456-BDD5-76334D91F75B}" srcOrd="1" destOrd="0" presId="urn:microsoft.com/office/officeart/2005/8/layout/orgChart1"/>
    <dgm:cxn modelId="{595105D6-9DBE-4C1E-959A-2466CEE5E7CA}" type="presParOf" srcId="{06A70A15-9BA9-4456-BDD5-76334D91F75B}" destId="{2D33473B-9F3A-4D02-9B73-5A28DA719653}" srcOrd="0" destOrd="0" presId="urn:microsoft.com/office/officeart/2005/8/layout/orgChart1"/>
    <dgm:cxn modelId="{14AFA4F4-996A-447B-9942-94B4ADAD7B03}" type="presParOf" srcId="{2D33473B-9F3A-4D02-9B73-5A28DA719653}" destId="{B38128DB-977E-4A83-A8A9-9D63E88A457B}" srcOrd="0" destOrd="0" presId="urn:microsoft.com/office/officeart/2005/8/layout/orgChart1"/>
    <dgm:cxn modelId="{8F4B899A-07A5-4BC3-A441-DECF6F9FF953}" type="presParOf" srcId="{2D33473B-9F3A-4D02-9B73-5A28DA719653}" destId="{1ACD066B-BEF4-403C-B472-460778D24D8E}" srcOrd="1" destOrd="0" presId="urn:microsoft.com/office/officeart/2005/8/layout/orgChart1"/>
    <dgm:cxn modelId="{887E8A7B-F70A-4E67-88F3-3D089DC6BDC7}" type="presParOf" srcId="{06A70A15-9BA9-4456-BDD5-76334D91F75B}" destId="{12176FC4-5236-4761-9B00-837E6C201C34}" srcOrd="1" destOrd="0" presId="urn:microsoft.com/office/officeart/2005/8/layout/orgChart1"/>
    <dgm:cxn modelId="{9B59A615-D9A2-4B0E-945C-8942B34CA3C4}" type="presParOf" srcId="{06A70A15-9BA9-4456-BDD5-76334D91F75B}" destId="{E2A134B0-3CFF-4AAB-8DCF-A587570CAA73}" srcOrd="2" destOrd="0" presId="urn:microsoft.com/office/officeart/2005/8/layout/orgChart1"/>
    <dgm:cxn modelId="{B49F65D4-4669-4F67-B055-7582A8A806B2}" type="presParOf" srcId="{C79CC030-6C4F-4F46-8670-DC50033BC7AD}" destId="{50846F0D-E9C9-4C4B-8AB1-0D5FBA55BE9F}" srcOrd="2" destOrd="0" presId="urn:microsoft.com/office/officeart/2005/8/layout/orgChart1"/>
    <dgm:cxn modelId="{9A279633-2939-40AE-B3C0-B6F0546EE560}" type="presParOf" srcId="{C79CC030-6C4F-4F46-8670-DC50033BC7AD}" destId="{A34FD6B0-7DEA-45C2-AA1D-36C1D11EF211}" srcOrd="3" destOrd="0" presId="urn:microsoft.com/office/officeart/2005/8/layout/orgChart1"/>
    <dgm:cxn modelId="{5771F82B-F39D-462C-A5D9-7CDDCAF92B54}" type="presParOf" srcId="{A34FD6B0-7DEA-45C2-AA1D-36C1D11EF211}" destId="{14030785-3C00-4AEB-993C-4F4F2C1BA444}" srcOrd="0" destOrd="0" presId="urn:microsoft.com/office/officeart/2005/8/layout/orgChart1"/>
    <dgm:cxn modelId="{08352E49-82B0-4D86-9FFC-C07F694B60DE}" type="presParOf" srcId="{14030785-3C00-4AEB-993C-4F4F2C1BA444}" destId="{25F4C472-0B57-45FC-BBC1-4C785BAE701C}" srcOrd="0" destOrd="0" presId="urn:microsoft.com/office/officeart/2005/8/layout/orgChart1"/>
    <dgm:cxn modelId="{074D868B-ABB0-4AB3-9DD6-87745FD13EC6}" type="presParOf" srcId="{14030785-3C00-4AEB-993C-4F4F2C1BA444}" destId="{E523083C-1F07-4018-AA84-1DFE0BB008C9}" srcOrd="1" destOrd="0" presId="urn:microsoft.com/office/officeart/2005/8/layout/orgChart1"/>
    <dgm:cxn modelId="{FE045526-523F-46E4-A237-EC837DC6CA86}" type="presParOf" srcId="{A34FD6B0-7DEA-45C2-AA1D-36C1D11EF211}" destId="{89C067E2-95D7-43A5-BE68-23531C2A20CE}" srcOrd="1" destOrd="0" presId="urn:microsoft.com/office/officeart/2005/8/layout/orgChart1"/>
    <dgm:cxn modelId="{6B926FFB-4738-4E0A-8294-425771AE7C83}" type="presParOf" srcId="{A34FD6B0-7DEA-45C2-AA1D-36C1D11EF211}" destId="{B32407E5-DCD8-4A37-88CE-32B27682AE17}" srcOrd="2" destOrd="0" presId="urn:microsoft.com/office/officeart/2005/8/layout/orgChart1"/>
    <dgm:cxn modelId="{0CB72F14-3913-454C-BA3D-18EE09EDECE1}" type="presParOf" srcId="{31DFC911-C576-44C5-9381-C050A95A7D32}" destId="{2ADB34CD-5C6D-4985-8E1C-80C1BA9CEE4F}" srcOrd="2" destOrd="0" presId="urn:microsoft.com/office/officeart/2005/8/layout/orgChart1"/>
    <dgm:cxn modelId="{79850B62-C920-4C03-B197-0734682E6696}" type="presParOf" srcId="{2DB05C1D-D5F2-4CAE-BF17-C496C8A742B7}" destId="{F2C0AA20-916D-4784-9D74-3E965AA6A6E1}" srcOrd="6" destOrd="0" presId="urn:microsoft.com/office/officeart/2005/8/layout/orgChart1"/>
    <dgm:cxn modelId="{DA180080-006F-4302-A526-6BFDC1950439}" type="presParOf" srcId="{2DB05C1D-D5F2-4CAE-BF17-C496C8A742B7}" destId="{4D3D504E-A3AD-4426-9C5C-76967CC77E94}" srcOrd="7" destOrd="0" presId="urn:microsoft.com/office/officeart/2005/8/layout/orgChart1"/>
    <dgm:cxn modelId="{6F8133BD-0D4B-42B4-A71C-442C04C22916}" type="presParOf" srcId="{4D3D504E-A3AD-4426-9C5C-76967CC77E94}" destId="{BB739A0C-E283-478B-AE32-3BA59159FDF6}" srcOrd="0" destOrd="0" presId="urn:microsoft.com/office/officeart/2005/8/layout/orgChart1"/>
    <dgm:cxn modelId="{9E1DC5ED-1564-4D76-A806-BC245A1A2BD1}" type="presParOf" srcId="{BB739A0C-E283-478B-AE32-3BA59159FDF6}" destId="{81807D54-F502-4096-A659-711244B94888}" srcOrd="0" destOrd="0" presId="urn:microsoft.com/office/officeart/2005/8/layout/orgChart1"/>
    <dgm:cxn modelId="{C9918ED2-6691-4522-8A50-1536C494C840}" type="presParOf" srcId="{BB739A0C-E283-478B-AE32-3BA59159FDF6}" destId="{E3B42823-50DC-4782-B050-4469DC3D32D8}" srcOrd="1" destOrd="0" presId="urn:microsoft.com/office/officeart/2005/8/layout/orgChart1"/>
    <dgm:cxn modelId="{83F1477E-7A3E-4B15-952D-193641E14E88}" type="presParOf" srcId="{4D3D504E-A3AD-4426-9C5C-76967CC77E94}" destId="{820A7900-4512-485C-BAA1-CA4630AB639D}" srcOrd="1" destOrd="0" presId="urn:microsoft.com/office/officeart/2005/8/layout/orgChart1"/>
    <dgm:cxn modelId="{FBBBDF0E-9517-41AA-8399-DDF700437229}" type="presParOf" srcId="{820A7900-4512-485C-BAA1-CA4630AB639D}" destId="{6A115A64-2ECE-4438-BB0C-ED6C4078182D}" srcOrd="0" destOrd="0" presId="urn:microsoft.com/office/officeart/2005/8/layout/orgChart1"/>
    <dgm:cxn modelId="{D64DA276-59AD-48B4-9051-D34DED4F7698}" type="presParOf" srcId="{820A7900-4512-485C-BAA1-CA4630AB639D}" destId="{431B9B01-95C8-4C72-9C46-AF186919154B}" srcOrd="1" destOrd="0" presId="urn:microsoft.com/office/officeart/2005/8/layout/orgChart1"/>
    <dgm:cxn modelId="{352264BA-4A43-432B-AA6E-B07BA75782E1}" type="presParOf" srcId="{431B9B01-95C8-4C72-9C46-AF186919154B}" destId="{DC642BCC-6819-4BF5-9E3E-7164599C4D1F}" srcOrd="0" destOrd="0" presId="urn:microsoft.com/office/officeart/2005/8/layout/orgChart1"/>
    <dgm:cxn modelId="{02E2672F-BC6E-4778-9ED8-732EE1FDB316}" type="presParOf" srcId="{DC642BCC-6819-4BF5-9E3E-7164599C4D1F}" destId="{6CA67C62-EE86-40CD-9D20-20376A263F65}" srcOrd="0" destOrd="0" presId="urn:microsoft.com/office/officeart/2005/8/layout/orgChart1"/>
    <dgm:cxn modelId="{DECB686E-D875-4ADD-81F0-0B920931DBC7}" type="presParOf" srcId="{DC642BCC-6819-4BF5-9E3E-7164599C4D1F}" destId="{A9EF2BA1-F21C-461A-8D81-66394F9461AB}" srcOrd="1" destOrd="0" presId="urn:microsoft.com/office/officeart/2005/8/layout/orgChart1"/>
    <dgm:cxn modelId="{893FCFBE-409C-49A1-978C-54E64E0B0967}" type="presParOf" srcId="{431B9B01-95C8-4C72-9C46-AF186919154B}" destId="{D24736CF-1AD9-4EE5-B711-FFFA53E5A9E9}" srcOrd="1" destOrd="0" presId="urn:microsoft.com/office/officeart/2005/8/layout/orgChart1"/>
    <dgm:cxn modelId="{437A264E-4C57-4BDE-BEE7-66EABE3123DE}" type="presParOf" srcId="{431B9B01-95C8-4C72-9C46-AF186919154B}" destId="{7E34D158-FDE0-42D9-97BA-DFEFB7965465}" srcOrd="2" destOrd="0" presId="urn:microsoft.com/office/officeart/2005/8/layout/orgChart1"/>
    <dgm:cxn modelId="{D9EC7348-4103-45B9-8FFB-48E8F6F87EDF}" type="presParOf" srcId="{820A7900-4512-485C-BAA1-CA4630AB639D}" destId="{326B2AE0-9F92-457D-9C72-214F2DFA001C}" srcOrd="2" destOrd="0" presId="urn:microsoft.com/office/officeart/2005/8/layout/orgChart1"/>
    <dgm:cxn modelId="{46DA8D42-2E31-4F44-B4EF-C13050908B8A}" type="presParOf" srcId="{820A7900-4512-485C-BAA1-CA4630AB639D}" destId="{9CD2216C-539E-43DF-8CBB-4F7DFD4875CF}" srcOrd="3" destOrd="0" presId="urn:microsoft.com/office/officeart/2005/8/layout/orgChart1"/>
    <dgm:cxn modelId="{5A8C7E0B-83BC-45E6-8A46-7E6B1BB79480}" type="presParOf" srcId="{9CD2216C-539E-43DF-8CBB-4F7DFD4875CF}" destId="{9409C594-485B-45F4-BF1B-6C9884053193}" srcOrd="0" destOrd="0" presId="urn:microsoft.com/office/officeart/2005/8/layout/orgChart1"/>
    <dgm:cxn modelId="{ABDF740D-73CD-44CF-90EA-40F50D115B41}" type="presParOf" srcId="{9409C594-485B-45F4-BF1B-6C9884053193}" destId="{3C9186AE-1946-43B8-91A9-4BB20E9E4ABD}" srcOrd="0" destOrd="0" presId="urn:microsoft.com/office/officeart/2005/8/layout/orgChart1"/>
    <dgm:cxn modelId="{EB5387AF-F21E-4CC1-A80C-CF738659566C}" type="presParOf" srcId="{9409C594-485B-45F4-BF1B-6C9884053193}" destId="{9F4C69E7-B3DB-42C7-853D-B63BB9EFF559}" srcOrd="1" destOrd="0" presId="urn:microsoft.com/office/officeart/2005/8/layout/orgChart1"/>
    <dgm:cxn modelId="{1264D9BC-5533-41B8-ABDE-93DD19EE61EB}" type="presParOf" srcId="{9CD2216C-539E-43DF-8CBB-4F7DFD4875CF}" destId="{4CB43390-E43F-4DF9-82CA-6EA67AE914ED}" srcOrd="1" destOrd="0" presId="urn:microsoft.com/office/officeart/2005/8/layout/orgChart1"/>
    <dgm:cxn modelId="{D2120AA2-64B4-4A61-8452-3B71CB7748A3}" type="presParOf" srcId="{9CD2216C-539E-43DF-8CBB-4F7DFD4875CF}" destId="{9C423439-6853-4AF1-B6BD-CF25B9D50580}" srcOrd="2" destOrd="0" presId="urn:microsoft.com/office/officeart/2005/8/layout/orgChart1"/>
    <dgm:cxn modelId="{A0D8088E-41F3-401D-88D0-12135CB9F9D6}" type="presParOf" srcId="{4D3D504E-A3AD-4426-9C5C-76967CC77E94}" destId="{73AF3B45-4E45-498A-B143-CE0EF62D25EA}" srcOrd="2" destOrd="0" presId="urn:microsoft.com/office/officeart/2005/8/layout/orgChart1"/>
    <dgm:cxn modelId="{86F99534-0F31-43AB-BD36-6FDB384A3F51}" type="presParOf" srcId="{2DB05C1D-D5F2-4CAE-BF17-C496C8A742B7}" destId="{DE20B893-C442-4218-B4FD-07AA131E5BD2}" srcOrd="8" destOrd="0" presId="urn:microsoft.com/office/officeart/2005/8/layout/orgChart1"/>
    <dgm:cxn modelId="{D2AE7020-E78A-464D-B5EA-C1CAC49E655A}" type="presParOf" srcId="{2DB05C1D-D5F2-4CAE-BF17-C496C8A742B7}" destId="{24C48F82-2753-42B9-B784-F1F00C38E374}" srcOrd="9" destOrd="0" presId="urn:microsoft.com/office/officeart/2005/8/layout/orgChart1"/>
    <dgm:cxn modelId="{B2D7C829-2F33-4BE8-A325-FAF3C1BE818C}" type="presParOf" srcId="{24C48F82-2753-42B9-B784-F1F00C38E374}" destId="{4D416DA7-5B4C-438E-AB4E-D20E64AB72B7}" srcOrd="0" destOrd="0" presId="urn:microsoft.com/office/officeart/2005/8/layout/orgChart1"/>
    <dgm:cxn modelId="{4A811AC5-10EE-4D3B-98AB-C73F3FB71158}" type="presParOf" srcId="{4D416DA7-5B4C-438E-AB4E-D20E64AB72B7}" destId="{2262D430-FCC8-47B7-87C1-20330B6D862F}" srcOrd="0" destOrd="0" presId="urn:microsoft.com/office/officeart/2005/8/layout/orgChart1"/>
    <dgm:cxn modelId="{9423B822-1146-4E51-A2E3-077A1377D83C}" type="presParOf" srcId="{4D416DA7-5B4C-438E-AB4E-D20E64AB72B7}" destId="{AE44267C-683F-464C-A0D3-704F61FB3B39}" srcOrd="1" destOrd="0" presId="urn:microsoft.com/office/officeart/2005/8/layout/orgChart1"/>
    <dgm:cxn modelId="{B95CB6D4-059F-4CA5-9AD4-2708F3BEA7CC}" type="presParOf" srcId="{24C48F82-2753-42B9-B784-F1F00C38E374}" destId="{521C2597-DAE6-4CD0-B5F9-919EBEBED8B2}" srcOrd="1" destOrd="0" presId="urn:microsoft.com/office/officeart/2005/8/layout/orgChart1"/>
    <dgm:cxn modelId="{5ABB2EF8-932D-4502-8B72-E9D501BEB6E6}" type="presParOf" srcId="{24C48F82-2753-42B9-B784-F1F00C38E374}" destId="{C6AECF3D-06C3-444C-8AFE-BF301F11AF6C}" srcOrd="2" destOrd="0" presId="urn:microsoft.com/office/officeart/2005/8/layout/orgChart1"/>
    <dgm:cxn modelId="{BC014334-E206-4F24-9AFA-754886F2B95D}" type="presParOf" srcId="{2DB05C1D-D5F2-4CAE-BF17-C496C8A742B7}" destId="{847DE606-BDE3-4479-8E78-CA0790752601}" srcOrd="10" destOrd="0" presId="urn:microsoft.com/office/officeart/2005/8/layout/orgChart1"/>
    <dgm:cxn modelId="{79A2D397-8C3C-4038-B11B-461ED3B79DD8}" type="presParOf" srcId="{2DB05C1D-D5F2-4CAE-BF17-C496C8A742B7}" destId="{2BB501ED-8091-4B56-92E6-CDFF6670881C}" srcOrd="11" destOrd="0" presId="urn:microsoft.com/office/officeart/2005/8/layout/orgChart1"/>
    <dgm:cxn modelId="{F7AA30CC-2A73-49FA-884A-CAC601A864F8}" type="presParOf" srcId="{2BB501ED-8091-4B56-92E6-CDFF6670881C}" destId="{73A33854-4DE6-4983-96B3-AF3E18768246}" srcOrd="0" destOrd="0" presId="urn:microsoft.com/office/officeart/2005/8/layout/orgChart1"/>
    <dgm:cxn modelId="{2AE36A36-B05D-4969-B7D0-0AF63408383E}" type="presParOf" srcId="{73A33854-4DE6-4983-96B3-AF3E18768246}" destId="{F7756CB0-08CE-40AD-AF22-9289B05CF0E8}" srcOrd="0" destOrd="0" presId="urn:microsoft.com/office/officeart/2005/8/layout/orgChart1"/>
    <dgm:cxn modelId="{6EECA196-3B8D-4DC7-BE37-709272191FD0}" type="presParOf" srcId="{73A33854-4DE6-4983-96B3-AF3E18768246}" destId="{36D8DB85-821F-4576-BA4A-663939E0643E}" srcOrd="1" destOrd="0" presId="urn:microsoft.com/office/officeart/2005/8/layout/orgChart1"/>
    <dgm:cxn modelId="{C79EF462-FE46-404D-ABC6-D604A3EA15AA}" type="presParOf" srcId="{2BB501ED-8091-4B56-92E6-CDFF6670881C}" destId="{9AEDB6B1-3AC6-4F47-AC3F-AD190A4CAE60}" srcOrd="1" destOrd="0" presId="urn:microsoft.com/office/officeart/2005/8/layout/orgChart1"/>
    <dgm:cxn modelId="{6EE3CC21-29FB-4CD3-936A-335340BCA2C3}" type="presParOf" srcId="{9AEDB6B1-3AC6-4F47-AC3F-AD190A4CAE60}" destId="{BBE2F2B0-E152-4D9E-9E22-F1479A2AAA01}" srcOrd="0" destOrd="0" presId="urn:microsoft.com/office/officeart/2005/8/layout/orgChart1"/>
    <dgm:cxn modelId="{8FF7E2BD-067E-4512-9100-C86E0462FE3C}" type="presParOf" srcId="{9AEDB6B1-3AC6-4F47-AC3F-AD190A4CAE60}" destId="{DBB5185F-5D82-4129-8799-C951B22FCFF7}" srcOrd="1" destOrd="0" presId="urn:microsoft.com/office/officeart/2005/8/layout/orgChart1"/>
    <dgm:cxn modelId="{52D2CAEC-88A8-4902-AAD0-547AEF253AEA}" type="presParOf" srcId="{DBB5185F-5D82-4129-8799-C951B22FCFF7}" destId="{DCC6DABE-8F42-4368-B609-9B1C8EA9837F}" srcOrd="0" destOrd="0" presId="urn:microsoft.com/office/officeart/2005/8/layout/orgChart1"/>
    <dgm:cxn modelId="{595E95A4-3058-4BA5-9DE7-7B50D2D2FA1E}" type="presParOf" srcId="{DCC6DABE-8F42-4368-B609-9B1C8EA9837F}" destId="{6EDF9885-2EAF-476F-9492-E6A99D545722}" srcOrd="0" destOrd="0" presId="urn:microsoft.com/office/officeart/2005/8/layout/orgChart1"/>
    <dgm:cxn modelId="{A002BB2E-3FA9-4352-8BA9-E14031E444F1}" type="presParOf" srcId="{DCC6DABE-8F42-4368-B609-9B1C8EA9837F}" destId="{178ACF5A-2346-4A75-AF93-FCFFC73C2065}" srcOrd="1" destOrd="0" presId="urn:microsoft.com/office/officeart/2005/8/layout/orgChart1"/>
    <dgm:cxn modelId="{90424C1F-66A7-41BF-A9B0-2E62704CD4CC}" type="presParOf" srcId="{DBB5185F-5D82-4129-8799-C951B22FCFF7}" destId="{8D337891-C5D1-4DDB-ADB5-13923978D4A9}" srcOrd="1" destOrd="0" presId="urn:microsoft.com/office/officeart/2005/8/layout/orgChart1"/>
    <dgm:cxn modelId="{331ABDF0-2A19-4BD2-A694-3654BD3EC9FE}" type="presParOf" srcId="{DBB5185F-5D82-4129-8799-C951B22FCFF7}" destId="{6C4C065C-F328-4823-9CCB-3C2285EBEF65}" srcOrd="2" destOrd="0" presId="urn:microsoft.com/office/officeart/2005/8/layout/orgChart1"/>
    <dgm:cxn modelId="{C5423808-5FAF-4E58-978E-314A7DF7FF37}" type="presParOf" srcId="{9AEDB6B1-3AC6-4F47-AC3F-AD190A4CAE60}" destId="{18ACCE3C-108F-4588-BD76-EBD6F8822BAE}" srcOrd="2" destOrd="0" presId="urn:microsoft.com/office/officeart/2005/8/layout/orgChart1"/>
    <dgm:cxn modelId="{D7D99ECC-A566-4453-9BAD-E58B6AAA0185}" type="presParOf" srcId="{9AEDB6B1-3AC6-4F47-AC3F-AD190A4CAE60}" destId="{B3AEE2F6-6C0A-4234-B677-6F3AA08A63CA}" srcOrd="3" destOrd="0" presId="urn:microsoft.com/office/officeart/2005/8/layout/orgChart1"/>
    <dgm:cxn modelId="{8FA873C9-353A-43ED-8E5B-E6E76CE5CBF3}" type="presParOf" srcId="{B3AEE2F6-6C0A-4234-B677-6F3AA08A63CA}" destId="{3039AFB5-30E5-43C6-9CAF-F31A57CCECAF}" srcOrd="0" destOrd="0" presId="urn:microsoft.com/office/officeart/2005/8/layout/orgChart1"/>
    <dgm:cxn modelId="{695612FB-8296-44F6-A4B3-9DA19DD58F80}" type="presParOf" srcId="{3039AFB5-30E5-43C6-9CAF-F31A57CCECAF}" destId="{036DA9D9-B276-4943-8934-5128AA33586E}" srcOrd="0" destOrd="0" presId="urn:microsoft.com/office/officeart/2005/8/layout/orgChart1"/>
    <dgm:cxn modelId="{DDB0ACAF-114E-401A-851B-B0CB2959EA97}" type="presParOf" srcId="{3039AFB5-30E5-43C6-9CAF-F31A57CCECAF}" destId="{7B491A59-4DC3-4729-BB62-E17685528A54}" srcOrd="1" destOrd="0" presId="urn:microsoft.com/office/officeart/2005/8/layout/orgChart1"/>
    <dgm:cxn modelId="{B483A1BE-83A5-4D75-9FA6-9C913D8889B9}" type="presParOf" srcId="{B3AEE2F6-6C0A-4234-B677-6F3AA08A63CA}" destId="{0C4CC1B9-D0CC-446A-9934-CFFD3D7A19D7}" srcOrd="1" destOrd="0" presId="urn:microsoft.com/office/officeart/2005/8/layout/orgChart1"/>
    <dgm:cxn modelId="{F2F00A99-2A57-45DB-8B8E-8E68CEE7EDCB}" type="presParOf" srcId="{B3AEE2F6-6C0A-4234-B677-6F3AA08A63CA}" destId="{9DE70CF7-D289-47C3-BC35-EC192540E7EA}" srcOrd="2" destOrd="0" presId="urn:microsoft.com/office/officeart/2005/8/layout/orgChart1"/>
    <dgm:cxn modelId="{C58CC871-0580-423B-9129-73DEFAEB7BC6}" type="presParOf" srcId="{2BB501ED-8091-4B56-92E6-CDFF6670881C}" destId="{9E32C630-7B85-4815-96A9-2702001C2005}" srcOrd="2" destOrd="0" presId="urn:microsoft.com/office/officeart/2005/8/layout/orgChart1"/>
    <dgm:cxn modelId="{73DB5017-D981-4ACF-904D-AFBE7033518F}" type="presParOf" srcId="{10D7DF6C-B4E2-4BED-9C92-78086819CCF0}" destId="{D2EF36A0-4F12-44B0-BF09-EE2015959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75C31EA-5DA8-4671-BDF7-7C0D4BE6D106}">
      <dgm:prSet/>
      <dgm:spPr/>
      <dgm:t>
        <a:bodyPr/>
        <a:lstStyle/>
        <a:p>
          <a:pPr latinLnBrk="1"/>
          <a:r>
            <a:rPr lang="en-US" altLang="ko-KR"/>
            <a:t>Application</a:t>
          </a:r>
          <a:endParaRPr lang="ko-KR" altLang="en-US"/>
        </a:p>
      </dgm:t>
    </dgm:pt>
    <dgm:pt modelId="{2F3E4F28-DA6C-471E-B835-C73E72588BDA}" type="parTrans" cxnId="{C53CA3D2-31F1-4E2D-BC2B-C2243D44E32C}">
      <dgm:prSet/>
      <dgm:spPr/>
      <dgm:t>
        <a:bodyPr/>
        <a:lstStyle/>
        <a:p>
          <a:pPr latinLnBrk="1"/>
          <a:endParaRPr lang="ko-KR" altLang="en-US"/>
        </a:p>
      </dgm:t>
    </dgm:pt>
    <dgm:pt modelId="{FD04816E-DF92-453F-B7DE-63EEC3FBD69D}" type="sibTrans" cxnId="{C53CA3D2-31F1-4E2D-BC2B-C2243D44E32C}">
      <dgm:prSet/>
      <dgm:spPr/>
      <dgm:t>
        <a:bodyPr/>
        <a:lstStyle/>
        <a:p>
          <a:pPr latinLnBrk="1"/>
          <a:endParaRPr lang="ko-KR" altLang="en-US"/>
        </a:p>
      </dgm:t>
    </dgm:pt>
    <dgm:pt modelId="{D22E8209-5CC4-4809-A118-06C5CF3000B1}">
      <dgm:prSet/>
      <dgm:spPr/>
      <dgm:t>
        <a:bodyPr/>
        <a:lstStyle/>
        <a:p>
          <a:pPr latinLnBrk="1"/>
          <a:r>
            <a:rPr lang="en-US" altLang="ko-KR"/>
            <a:t>User</a:t>
          </a:r>
          <a:endParaRPr lang="ko-KR" altLang="en-US"/>
        </a:p>
      </dgm:t>
    </dgm:pt>
    <dgm:pt modelId="{C0C310A2-EBA7-42E7-8597-6131F988ACF9}" type="parTrans" cxnId="{792562E0-59DD-4174-B946-973A994F53F6}">
      <dgm:prSet/>
      <dgm:spPr/>
      <dgm:t>
        <a:bodyPr/>
        <a:lstStyle/>
        <a:p>
          <a:pPr latinLnBrk="1"/>
          <a:endParaRPr lang="ko-KR" altLang="en-US"/>
        </a:p>
      </dgm:t>
    </dgm:pt>
    <dgm:pt modelId="{890AAEF7-ED26-4482-A86A-0B81646D5F9C}" type="sibTrans" cxnId="{792562E0-59DD-4174-B946-973A994F53F6}">
      <dgm:prSet/>
      <dgm:spPr/>
      <dgm:t>
        <a:bodyPr/>
        <a:lstStyle/>
        <a:p>
          <a:pPr latinLnBrk="1"/>
          <a:endParaRPr lang="ko-KR" altLang="en-US"/>
        </a:p>
      </dgm:t>
    </dgm:pt>
    <dgm:pt modelId="{257D16B4-D654-4716-B546-FA4D7F206D5A}">
      <dgm:prSet/>
      <dgm:spPr/>
      <dgm:t>
        <a:bodyPr/>
        <a:lstStyle/>
        <a:p>
          <a:pPr latinLnBrk="1"/>
          <a:r>
            <a:rPr lang="en-US" altLang="ko-KR"/>
            <a:t>Client</a:t>
          </a:r>
          <a:endParaRPr lang="ko-KR" altLang="en-US"/>
        </a:p>
      </dgm:t>
    </dgm:pt>
    <dgm:pt modelId="{B8B25A8A-C0EA-411B-B54D-ACADBF0326E1}" type="parTrans" cxnId="{006EB6CD-64EE-46F1-9A02-65C1944D14B9}">
      <dgm:prSet/>
      <dgm:spPr/>
      <dgm:t>
        <a:bodyPr/>
        <a:lstStyle/>
        <a:p>
          <a:pPr latinLnBrk="1"/>
          <a:endParaRPr lang="ko-KR" altLang="en-US"/>
        </a:p>
      </dgm:t>
    </dgm:pt>
    <dgm:pt modelId="{FFE595DB-BB31-448D-8BED-F04E2F059179}" type="sibTrans" cxnId="{006EB6CD-64EE-46F1-9A02-65C1944D14B9}">
      <dgm:prSet/>
      <dgm:spPr/>
      <dgm:t>
        <a:bodyPr/>
        <a:lstStyle/>
        <a:p>
          <a:pPr latinLnBrk="1"/>
          <a:endParaRPr lang="ko-KR" altLang="en-US"/>
        </a:p>
      </dgm:t>
    </dgm:pt>
    <dgm:pt modelId="{3228F8E9-8ED1-47F3-9C08-69B0385FD35D}">
      <dgm:prSet/>
      <dgm:spPr/>
      <dgm:t>
        <a:bodyPr/>
        <a:lstStyle/>
        <a:p>
          <a:pPr latinLnBrk="1"/>
          <a:r>
            <a:rPr lang="en-US" altLang="ko-KR"/>
            <a:t>Manager</a:t>
          </a:r>
          <a:endParaRPr lang="ko-KR" altLang="en-US"/>
        </a:p>
      </dgm:t>
    </dgm:pt>
    <dgm:pt modelId="{432E0F6F-D7BC-416D-B571-CCA1975345EB}" type="parTrans" cxnId="{4B0D1DC7-654D-4296-9A2D-7FFE0B9E085D}">
      <dgm:prSet/>
      <dgm:spPr/>
      <dgm:t>
        <a:bodyPr/>
        <a:lstStyle/>
        <a:p>
          <a:pPr latinLnBrk="1"/>
          <a:endParaRPr lang="ko-KR" altLang="en-US"/>
        </a:p>
      </dgm:t>
    </dgm:pt>
    <dgm:pt modelId="{3CABB602-FAD4-4FD7-B244-5CB848EC1DBF}" type="sibTrans" cxnId="{4B0D1DC7-654D-4296-9A2D-7FFE0B9E085D}">
      <dgm:prSet/>
      <dgm:spPr/>
      <dgm:t>
        <a:bodyPr/>
        <a:lstStyle/>
        <a:p>
          <a:pPr latinLnBrk="1"/>
          <a:endParaRPr lang="ko-KR" altLang="en-US"/>
        </a:p>
      </dgm:t>
    </dgm:pt>
    <dgm:pt modelId="{0E507E75-1EC1-4588-BFD1-E40F36431AC8}">
      <dgm:prSet/>
      <dgm:spPr/>
      <dgm:t>
        <a:bodyPr/>
        <a:lstStyle/>
        <a:p>
          <a:pPr latinLnBrk="1"/>
          <a:r>
            <a:rPr lang="en-US" altLang="ko-KR"/>
            <a:t>Router</a:t>
          </a:r>
          <a:endParaRPr lang="ko-KR" altLang="en-US"/>
        </a:p>
      </dgm:t>
    </dgm:pt>
    <dgm:pt modelId="{8DE54441-A5BE-450E-A99E-E8BEE2144ADC}" type="parTrans" cxnId="{81E412EE-D5A8-46C6-A9B8-45AAE71CD322}">
      <dgm:prSet/>
      <dgm:spPr/>
      <dgm:t>
        <a:bodyPr/>
        <a:lstStyle/>
        <a:p>
          <a:pPr latinLnBrk="1"/>
          <a:endParaRPr lang="ko-KR" altLang="en-US"/>
        </a:p>
      </dgm:t>
    </dgm:pt>
    <dgm:pt modelId="{F97452A9-21B6-490E-A144-4D0A2D8BC990}" type="sibTrans" cxnId="{81E412EE-D5A8-46C6-A9B8-45AAE71CD322}">
      <dgm:prSet/>
      <dgm:spPr/>
      <dgm:t>
        <a:bodyPr/>
        <a:lstStyle/>
        <a:p>
          <a:pPr latinLnBrk="1"/>
          <a:endParaRPr lang="ko-KR" altLang="en-US"/>
        </a:p>
      </dgm:t>
    </dgm:pt>
    <dgm:pt modelId="{FF63E066-8245-4DA0-9853-D2BA46F4CFAC}">
      <dgm:prSet/>
      <dgm:spPr/>
      <dgm:t>
        <a:bodyPr/>
        <a:lstStyle/>
        <a:p>
          <a:pPr latinLnBrk="1"/>
          <a:r>
            <a:rPr lang="en-US" altLang="ko-KR"/>
            <a:t>Mail Center</a:t>
          </a:r>
          <a:endParaRPr lang="ko-KR" altLang="en-US"/>
        </a:p>
      </dgm:t>
    </dgm:pt>
    <dgm:pt modelId="{F8FFE668-1EB8-440A-90AD-5035BA3DA8CA}" type="parTrans" cxnId="{D6106DF9-3062-4AE0-AE9E-3478B5C3641E}">
      <dgm:prSet/>
      <dgm:spPr/>
      <dgm:t>
        <a:bodyPr/>
        <a:lstStyle/>
        <a:p>
          <a:pPr latinLnBrk="1"/>
          <a:endParaRPr lang="ko-KR" altLang="en-US"/>
        </a:p>
      </dgm:t>
    </dgm:pt>
    <dgm:pt modelId="{00B3D5BF-5CBF-464A-9599-2AA5D5BC2776}" type="sibTrans" cxnId="{D6106DF9-3062-4AE0-AE9E-3478B5C3641E}">
      <dgm:prSet/>
      <dgm:spPr/>
      <dgm:t>
        <a:bodyPr/>
        <a:lstStyle/>
        <a:p>
          <a:pPr latinLnBrk="1"/>
          <a:endParaRPr lang="ko-KR" altLang="en-US"/>
        </a:p>
      </dgm:t>
    </dgm:pt>
    <dgm:pt modelId="{03CB097A-FC66-4B31-85D2-61A35455E80D}">
      <dgm:prSet/>
      <dgm:spPr/>
      <dgm:t>
        <a:bodyPr/>
        <a:lstStyle/>
        <a:p>
          <a:pPr latinLnBrk="1"/>
          <a:r>
            <a:rPr lang="en-US" altLang="ko-KR" dirty="0"/>
            <a:t>Mail Delivery</a:t>
          </a:r>
          <a:endParaRPr lang="ko-KR" altLang="en-US" dirty="0"/>
        </a:p>
      </dgm:t>
    </dgm:pt>
    <dgm:pt modelId="{DF5144C5-32E7-440A-81E2-5D58B8C97967}" type="parTrans" cxnId="{02B994D9-6183-4371-B935-B4EBF2F6AFC3}">
      <dgm:prSet/>
      <dgm:spPr/>
      <dgm:t>
        <a:bodyPr/>
        <a:lstStyle/>
        <a:p>
          <a:pPr latinLnBrk="1"/>
          <a:endParaRPr lang="ko-KR" altLang="en-US"/>
        </a:p>
      </dgm:t>
    </dgm:pt>
    <dgm:pt modelId="{5DB3A72B-4B26-4DC7-A178-B3691BC186FC}" type="sibTrans" cxnId="{02B994D9-6183-4371-B935-B4EBF2F6AFC3}">
      <dgm:prSet/>
      <dgm:spPr/>
      <dgm:t>
        <a:bodyPr/>
        <a:lstStyle/>
        <a:p>
          <a:pPr latinLnBrk="1"/>
          <a:endParaRPr lang="ko-KR" altLang="en-US"/>
        </a:p>
      </dgm:t>
    </dgm:pt>
    <dgm:pt modelId="{3B049840-D251-49B9-95E9-CDEF6965481E}">
      <dgm:prSet/>
      <dgm:spPr/>
      <dgm:t>
        <a:bodyPr/>
        <a:lstStyle/>
        <a:p>
          <a:pPr latinLnBrk="1"/>
          <a:r>
            <a:rPr lang="en-US" altLang="ko-KR" dirty="0" smtClean="0"/>
            <a:t>Mail</a:t>
          </a:r>
          <a:endParaRPr lang="ko-KR" altLang="en-US" dirty="0"/>
        </a:p>
      </dgm:t>
    </dgm:pt>
    <dgm:pt modelId="{25BB7257-561E-446D-9139-D7214ECC6418}" type="parTrans" cxnId="{17E38891-6983-4BCE-87A5-F1D20F8006B7}">
      <dgm:prSet/>
      <dgm:spPr/>
      <dgm:t>
        <a:bodyPr/>
        <a:lstStyle/>
        <a:p>
          <a:pPr latinLnBrk="1"/>
          <a:endParaRPr lang="ko-KR" altLang="en-US"/>
        </a:p>
      </dgm:t>
    </dgm:pt>
    <dgm:pt modelId="{A0CEB6A1-DCEA-474D-BD6C-7F96DEC0E103}" type="sibTrans" cxnId="{17E38891-6983-4BCE-87A5-F1D20F8006B7}">
      <dgm:prSet/>
      <dgm:spPr/>
      <dgm:t>
        <a:bodyPr/>
        <a:lstStyle/>
        <a:p>
          <a:pPr latinLnBrk="1"/>
          <a:endParaRPr lang="ko-KR" altLang="en-US"/>
        </a:p>
      </dgm:t>
    </dgm:pt>
    <dgm:pt modelId="{EA44669E-F9D6-4311-860C-E3CE2D762FF7}">
      <dgm:prSet/>
      <dgm:spPr/>
      <dgm:t>
        <a:bodyPr/>
        <a:lstStyle/>
        <a:p>
          <a:pPr latinLnBrk="1"/>
          <a:r>
            <a:rPr lang="en-US" altLang="ko-KR" dirty="0" smtClean="0"/>
            <a:t>Letter</a:t>
          </a:r>
          <a:endParaRPr lang="ko-KR" altLang="en-US" dirty="0"/>
        </a:p>
      </dgm:t>
    </dgm:pt>
    <dgm:pt modelId="{6BBFE9AB-866C-4A89-9E90-4189D768D50C}" type="parTrans" cxnId="{0CCC3396-610C-4495-B9E6-F4C1FC015CBD}">
      <dgm:prSet/>
      <dgm:spPr/>
      <dgm:t>
        <a:bodyPr/>
        <a:lstStyle/>
        <a:p>
          <a:pPr latinLnBrk="1"/>
          <a:endParaRPr lang="ko-KR" altLang="en-US"/>
        </a:p>
      </dgm:t>
    </dgm:pt>
    <dgm:pt modelId="{C1F1757F-4BF3-46AB-BE64-BB3B24D42827}" type="sibTrans" cxnId="{0CCC3396-610C-4495-B9E6-F4C1FC015CBD}">
      <dgm:prSet/>
      <dgm:spPr/>
      <dgm:t>
        <a:bodyPr/>
        <a:lstStyle/>
        <a:p>
          <a:pPr latinLnBrk="1"/>
          <a:endParaRPr lang="ko-KR" altLang="en-US"/>
        </a:p>
      </dgm:t>
    </dgm:pt>
    <dgm:pt modelId="{EC75F24D-FE5E-4CC0-80A3-B5136F70EC0B}">
      <dgm:prSet/>
      <dgm:spPr/>
      <dgm:t>
        <a:bodyPr/>
        <a:lstStyle/>
        <a:p>
          <a:pPr latinLnBrk="1"/>
          <a:r>
            <a:rPr lang="en-US" altLang="ko-KR" dirty="0" smtClean="0"/>
            <a:t>Package</a:t>
          </a:r>
          <a:endParaRPr lang="ko-KR" altLang="en-US" dirty="0"/>
        </a:p>
      </dgm:t>
    </dgm:pt>
    <dgm:pt modelId="{22476C53-67A4-4EA8-B62A-049DCDC135FB}" type="parTrans" cxnId="{AADF52DA-9469-49CA-94B4-F7147275D59C}">
      <dgm:prSet/>
      <dgm:spPr/>
      <dgm:t>
        <a:bodyPr/>
        <a:lstStyle/>
        <a:p>
          <a:pPr latinLnBrk="1"/>
          <a:endParaRPr lang="ko-KR" altLang="en-US"/>
        </a:p>
      </dgm:t>
    </dgm:pt>
    <dgm:pt modelId="{FD29AFD1-7E74-4292-A7B5-0D830B44A349}" type="sibTrans" cxnId="{AADF52DA-9469-49CA-94B4-F7147275D59C}">
      <dgm:prSet/>
      <dgm:spPr/>
      <dgm:t>
        <a:bodyPr/>
        <a:lstStyle/>
        <a:p>
          <a:pPr latinLnBrk="1"/>
          <a:endParaRPr lang="ko-KR" altLang="en-US"/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6BC197-7C73-49EA-BD50-67BDEEF55491}" type="pres">
      <dgm:prSet presAssocID="{275C31EA-5DA8-4671-BDF7-7C0D4BE6D10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4470F-CBB4-48D3-B603-9AAF9D42099B}" type="pres">
      <dgm:prSet presAssocID="{275C31EA-5DA8-4671-BDF7-7C0D4BE6D10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CD0C2960-02DC-4335-930D-16C4E843026C}" type="pres">
      <dgm:prSet presAssocID="{275C31EA-5DA8-4671-BDF7-7C0D4BE6D10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2B538C-3A16-4D2E-A7A4-4E24C075D494}" type="pres">
      <dgm:prSet presAssocID="{275C31EA-5DA8-4671-BDF7-7C0D4BE6D10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383447A-3D9D-4B49-A2AB-9C70390BAE91}" type="pres">
      <dgm:prSet presAssocID="{275C31EA-5DA8-4671-BDF7-7C0D4BE6D10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B1959AE8-F6F4-4FE0-83B8-42F3AA415C8E}" type="pres">
      <dgm:prSet presAssocID="{C0C310A2-EBA7-42E7-8597-6131F988ACF9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A72C631-C2A6-436B-B176-DF84FE459D45}" type="pres">
      <dgm:prSet presAssocID="{D22E8209-5CC4-4809-A118-06C5CF3000B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20A035-EB47-4A4C-86D7-7C4E598F385A}" type="pres">
      <dgm:prSet presAssocID="{D22E8209-5CC4-4809-A118-06C5CF3000B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6685023-0F1B-465D-9B10-5B18C7998A44}" type="pres">
      <dgm:prSet presAssocID="{D22E8209-5CC4-4809-A118-06C5CF3000B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71BC20-275B-47C4-BE02-E743EFB07301}" type="pres">
      <dgm:prSet presAssocID="{D22E8209-5CC4-4809-A118-06C5CF3000B1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6BCDB1-B272-4437-A90C-4414AF0A7055}" type="pres">
      <dgm:prSet presAssocID="{D22E8209-5CC4-4809-A118-06C5CF3000B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D0D08E6-E45C-44BB-9C12-1F974916F347}" type="pres">
      <dgm:prSet presAssocID="{B8B25A8A-C0EA-411B-B54D-ACADBF0326E1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BE981F-DFB1-4443-A982-C5083496299E}" type="pres">
      <dgm:prSet presAssocID="{257D16B4-D654-4716-B546-FA4D7F206D5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2570BE-614E-439F-B6AD-26C4F96E6D08}" type="pres">
      <dgm:prSet presAssocID="{257D16B4-D654-4716-B546-FA4D7F206D5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3409737-3D42-42E8-B9F1-F2B5C3F5DAFF}" type="pres">
      <dgm:prSet presAssocID="{257D16B4-D654-4716-B546-FA4D7F206D5A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3663A3-B6EA-4058-B8F4-51F172C8F40A}" type="pres">
      <dgm:prSet presAssocID="{257D16B4-D654-4716-B546-FA4D7F206D5A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DE3FD4B-8796-45DF-9468-61C1D5897872}" type="pres">
      <dgm:prSet presAssocID="{257D16B4-D654-4716-B546-FA4D7F206D5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06D9D27-2D8A-4421-8B9D-F665ABD13161}" type="pres">
      <dgm:prSet presAssocID="{257D16B4-D654-4716-B546-FA4D7F206D5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9F247DA-2819-40D1-9656-41FD781C61B2}" type="pres">
      <dgm:prSet presAssocID="{432E0F6F-D7BC-416D-B571-CCA1975345EB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97EEC46-10C8-4B7E-A8F1-B1E3502FB17D}" type="pres">
      <dgm:prSet presAssocID="{3228F8E9-8ED1-47F3-9C08-69B0385FD35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D92283-0F80-43D2-9108-956F6FBF62BA}" type="pres">
      <dgm:prSet presAssocID="{3228F8E9-8ED1-47F3-9C08-69B0385FD35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154EA19-FBC8-474D-B75A-6AF0451B2DB8}" type="pres">
      <dgm:prSet presAssocID="{3228F8E9-8ED1-47F3-9C08-69B0385FD35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9CBF6D-A400-47CD-8AA2-09575DCAA879}" type="pres">
      <dgm:prSet presAssocID="{3228F8E9-8ED1-47F3-9C08-69B0385FD35D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52D2FB2-01A5-411F-8E95-F28A4F462495}" type="pres">
      <dgm:prSet presAssocID="{3228F8E9-8ED1-47F3-9C08-69B0385FD35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5C4296F-ADA9-418F-862C-55FC326C3DB0}" type="pres">
      <dgm:prSet presAssocID="{3228F8E9-8ED1-47F3-9C08-69B0385FD35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7207B21-2D10-48C7-9C30-6D956EE6420B}" type="pres">
      <dgm:prSet presAssocID="{D22E8209-5CC4-4809-A118-06C5CF3000B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F1203C5-7DA1-465C-A205-AB0FDC4E5B5F}" type="pres">
      <dgm:prSet presAssocID="{8DE54441-A5BE-450E-A99E-E8BEE2144ADC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968E7B4-466A-4D24-AAFE-C862CE835747}" type="pres">
      <dgm:prSet presAssocID="{0E507E75-1EC1-4588-BFD1-E40F36431AC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D42750-F3F7-4A92-9D92-4AB5A3E2F03E}" type="pres">
      <dgm:prSet presAssocID="{0E507E75-1EC1-4588-BFD1-E40F36431AC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4458B9A-81A8-43ED-A979-9DBD3F987FC6}" type="pres">
      <dgm:prSet presAssocID="{0E507E75-1EC1-4588-BFD1-E40F36431AC8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13A956-22D2-431F-990B-B6E076EDBB0A}" type="pres">
      <dgm:prSet presAssocID="{0E507E75-1EC1-4588-BFD1-E40F36431AC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30179BC-DF56-46A9-802E-EFE295AECF20}" type="pres">
      <dgm:prSet presAssocID="{0E507E75-1EC1-4588-BFD1-E40F36431AC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8832827C-4C48-4FF0-BA38-FFBAAAE6E347}" type="pres">
      <dgm:prSet presAssocID="{0E507E75-1EC1-4588-BFD1-E40F36431AC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0685850-CC34-4115-88E5-7834AC483452}" type="pres">
      <dgm:prSet presAssocID="{F8FFE668-1EB8-440A-90AD-5035BA3DA8CA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14CD41A-FDD5-49B2-8884-1AFA35D25880}" type="pres">
      <dgm:prSet presAssocID="{FF63E066-8245-4DA0-9853-D2BA46F4CFA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ADF4ED-0915-4A15-8162-EAC8C7D63655}" type="pres">
      <dgm:prSet presAssocID="{FF63E066-8245-4DA0-9853-D2BA46F4CFA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D038241-E963-4E99-8FA1-8F7D5C53CAD9}" type="pres">
      <dgm:prSet presAssocID="{FF63E066-8245-4DA0-9853-D2BA46F4CFA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43E509-C640-4A29-AA6A-E863E1924086}" type="pres">
      <dgm:prSet presAssocID="{FF63E066-8245-4DA0-9853-D2BA46F4CFAC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D83AF94-FFC3-4818-8AD8-21CC55DFA8B3}" type="pres">
      <dgm:prSet presAssocID="{FF63E066-8245-4DA0-9853-D2BA46F4CFA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6BB9A26-1129-426D-9FD9-91D0FB088F09}" type="pres">
      <dgm:prSet presAssocID="{FF63E066-8245-4DA0-9853-D2BA46F4CFA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C7D3A92-3E61-4845-B9D6-814AD45B576A}" type="pres">
      <dgm:prSet presAssocID="{DF5144C5-32E7-440A-81E2-5D58B8C97967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E3A4208-9C4A-4C4F-9AFD-9E46DCFC09FB}" type="pres">
      <dgm:prSet presAssocID="{03CB097A-FC66-4B31-85D2-61A35455E80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056D14-EECD-47A1-8B99-7A4631178C3D}" type="pres">
      <dgm:prSet presAssocID="{03CB097A-FC66-4B31-85D2-61A35455E80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5FA7009-9DFF-45B1-AD78-669C70CED581}" type="pres">
      <dgm:prSet presAssocID="{03CB097A-FC66-4B31-85D2-61A35455E80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5E829A-75F8-4CB1-977C-1B362ABFA007}" type="pres">
      <dgm:prSet presAssocID="{03CB097A-FC66-4B31-85D2-61A35455E80D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9ABE84A-31E6-4E89-A536-810157A81F7A}" type="pres">
      <dgm:prSet presAssocID="{03CB097A-FC66-4B31-85D2-61A35455E80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AF26B47-BF0B-4297-9897-C35821DBEB9F}" type="pres">
      <dgm:prSet presAssocID="{03CB097A-FC66-4B31-85D2-61A35455E80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5E8D0C7-3E69-4F2D-8F5D-A40298E8FB9D}" type="pres">
      <dgm:prSet presAssocID="{25BB7257-561E-446D-9139-D7214ECC6418}" presName="Name37" presStyleLbl="parChTrans1D2" presStyleIdx="4" presStyleCnt="5"/>
      <dgm:spPr/>
    </dgm:pt>
    <dgm:pt modelId="{A86274D7-EF93-4273-B43C-B8B18D79E838}" type="pres">
      <dgm:prSet presAssocID="{3B049840-D251-49B9-95E9-CDEF6965481E}" presName="hierRoot2" presStyleCnt="0">
        <dgm:presLayoutVars>
          <dgm:hierBranch val="init"/>
        </dgm:presLayoutVars>
      </dgm:prSet>
      <dgm:spPr/>
    </dgm:pt>
    <dgm:pt modelId="{CCD8EADA-A511-4D7D-A63E-38B40631F42A}" type="pres">
      <dgm:prSet presAssocID="{3B049840-D251-49B9-95E9-CDEF6965481E}" presName="rootComposite" presStyleCnt="0"/>
      <dgm:spPr/>
    </dgm:pt>
    <dgm:pt modelId="{13EB9050-7602-4860-A132-689F747F924C}" type="pres">
      <dgm:prSet presAssocID="{3B049840-D251-49B9-95E9-CDEF6965481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0A1A64-0120-4251-B669-C81A9CDB363C}" type="pres">
      <dgm:prSet presAssocID="{3B049840-D251-49B9-95E9-CDEF6965481E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84239C6-6406-4022-9D4B-7E6F63270899}" type="pres">
      <dgm:prSet presAssocID="{3B049840-D251-49B9-95E9-CDEF6965481E}" presName="hierChild4" presStyleCnt="0"/>
      <dgm:spPr/>
    </dgm:pt>
    <dgm:pt modelId="{82DC9CFF-F7E5-42EA-8F0D-DEEF3CF6109C}" type="pres">
      <dgm:prSet presAssocID="{6BBFE9AB-866C-4A89-9E90-4189D768D50C}" presName="Name37" presStyleLbl="parChTrans1D3" presStyleIdx="2" presStyleCnt="4"/>
      <dgm:spPr/>
    </dgm:pt>
    <dgm:pt modelId="{18A691F7-BA77-44DB-9E6D-ABCE06FCBBA7}" type="pres">
      <dgm:prSet presAssocID="{EA44669E-F9D6-4311-860C-E3CE2D762FF7}" presName="hierRoot2" presStyleCnt="0">
        <dgm:presLayoutVars>
          <dgm:hierBranch val="init"/>
        </dgm:presLayoutVars>
      </dgm:prSet>
      <dgm:spPr/>
    </dgm:pt>
    <dgm:pt modelId="{3A3175AA-B10F-4925-A1BC-9D833957AFB9}" type="pres">
      <dgm:prSet presAssocID="{EA44669E-F9D6-4311-860C-E3CE2D762FF7}" presName="rootComposite" presStyleCnt="0"/>
      <dgm:spPr/>
    </dgm:pt>
    <dgm:pt modelId="{239DCBAE-5466-4186-B35A-4533E7C403C5}" type="pres">
      <dgm:prSet presAssocID="{EA44669E-F9D6-4311-860C-E3CE2D762FF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051DCC-36F3-47CE-AC00-484E53A643F0}" type="pres">
      <dgm:prSet presAssocID="{EA44669E-F9D6-4311-860C-E3CE2D762FF7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21FA625-EAC0-42EE-85AB-703BDBEBA195}" type="pres">
      <dgm:prSet presAssocID="{EA44669E-F9D6-4311-860C-E3CE2D762FF7}" presName="hierChild4" presStyleCnt="0"/>
      <dgm:spPr/>
    </dgm:pt>
    <dgm:pt modelId="{CE9E5593-6B2B-42E6-B979-AFFC967B01BA}" type="pres">
      <dgm:prSet presAssocID="{EA44669E-F9D6-4311-860C-E3CE2D762FF7}" presName="hierChild5" presStyleCnt="0"/>
      <dgm:spPr/>
    </dgm:pt>
    <dgm:pt modelId="{6490BC84-5227-4BC6-AE43-FCD8CC05183D}" type="pres">
      <dgm:prSet presAssocID="{22476C53-67A4-4EA8-B62A-049DCDC135FB}" presName="Name37" presStyleLbl="parChTrans1D3" presStyleIdx="3" presStyleCnt="4"/>
      <dgm:spPr/>
    </dgm:pt>
    <dgm:pt modelId="{91BB5AC4-EC65-46B4-9932-F06B435F9341}" type="pres">
      <dgm:prSet presAssocID="{EC75F24D-FE5E-4CC0-80A3-B5136F70EC0B}" presName="hierRoot2" presStyleCnt="0">
        <dgm:presLayoutVars>
          <dgm:hierBranch val="init"/>
        </dgm:presLayoutVars>
      </dgm:prSet>
      <dgm:spPr/>
    </dgm:pt>
    <dgm:pt modelId="{6D50BE0C-A5A5-48C8-A203-B2AF4CDB6A28}" type="pres">
      <dgm:prSet presAssocID="{EC75F24D-FE5E-4CC0-80A3-B5136F70EC0B}" presName="rootComposite" presStyleCnt="0"/>
      <dgm:spPr/>
    </dgm:pt>
    <dgm:pt modelId="{CAE66D0A-4935-4829-981F-F577679E8E21}" type="pres">
      <dgm:prSet presAssocID="{EC75F24D-FE5E-4CC0-80A3-B5136F70EC0B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01E2FC-8103-42F5-A204-6EE4129D5C4D}" type="pres">
      <dgm:prSet presAssocID="{EC75F24D-FE5E-4CC0-80A3-B5136F70EC0B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4854B55-623A-4FE0-AEAD-565453FAB4DF}" type="pres">
      <dgm:prSet presAssocID="{EC75F24D-FE5E-4CC0-80A3-B5136F70EC0B}" presName="hierChild4" presStyleCnt="0"/>
      <dgm:spPr/>
    </dgm:pt>
    <dgm:pt modelId="{C31FB8C0-0D6B-4EFA-9F5D-96FDE14AE577}" type="pres">
      <dgm:prSet presAssocID="{EC75F24D-FE5E-4CC0-80A3-B5136F70EC0B}" presName="hierChild5" presStyleCnt="0"/>
      <dgm:spPr/>
    </dgm:pt>
    <dgm:pt modelId="{8DDBF052-EFAD-4BD5-B6EB-B3F20FB8495A}" type="pres">
      <dgm:prSet presAssocID="{3B049840-D251-49B9-95E9-CDEF6965481E}" presName="hierChild5" presStyleCnt="0"/>
      <dgm:spPr/>
    </dgm:pt>
    <dgm:pt modelId="{5C52883B-F1DD-4DD8-9227-FCEE579DD2A4}" type="pres">
      <dgm:prSet presAssocID="{275C31EA-5DA8-4671-BDF7-7C0D4BE6D106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0C81E47-43DA-4CD8-A279-2C9EDB8AC2B6}" type="presOf" srcId="{EA44669E-F9D6-4311-860C-E3CE2D762FF7}" destId="{239DCBAE-5466-4186-B35A-4533E7C403C5}" srcOrd="0" destOrd="0" presId="urn:microsoft.com/office/officeart/2005/8/layout/orgChart1"/>
    <dgm:cxn modelId="{1863B5DD-A9FF-48E7-96EA-BA3E4FFEF6F6}" type="presOf" srcId="{EC75F24D-FE5E-4CC0-80A3-B5136F70EC0B}" destId="{CAE66D0A-4935-4829-981F-F577679E8E21}" srcOrd="0" destOrd="0" presId="urn:microsoft.com/office/officeart/2005/8/layout/orgChart1"/>
    <dgm:cxn modelId="{8D4817A4-BCF4-4EA5-B96B-6D4708218322}" type="presOf" srcId="{FF63E066-8245-4DA0-9853-D2BA46F4CFAC}" destId="{BD038241-E963-4E99-8FA1-8F7D5C53CAD9}" srcOrd="0" destOrd="0" presId="urn:microsoft.com/office/officeart/2005/8/layout/orgChart1"/>
    <dgm:cxn modelId="{64815D6B-7A68-4D4E-B9BA-F6D7F1DC3CA0}" type="presOf" srcId="{03CB097A-FC66-4B31-85D2-61A35455E80D}" destId="{185E829A-75F8-4CB1-977C-1B362ABFA007}" srcOrd="1" destOrd="0" presId="urn:microsoft.com/office/officeart/2005/8/layout/orgChart1"/>
    <dgm:cxn modelId="{6D621E45-0851-4902-AF39-A5BCAEC499CA}" type="presOf" srcId="{D22E8209-5CC4-4809-A118-06C5CF3000B1}" destId="{E6685023-0F1B-465D-9B10-5B18C7998A44}" srcOrd="0" destOrd="0" presId="urn:microsoft.com/office/officeart/2005/8/layout/orgChart1"/>
    <dgm:cxn modelId="{9713EDAF-93D6-4019-A9CE-AB6280715A0F}" type="presOf" srcId="{0E507E75-1EC1-4588-BFD1-E40F36431AC8}" destId="{B813A956-22D2-431F-990B-B6E076EDBB0A}" srcOrd="1" destOrd="0" presId="urn:microsoft.com/office/officeart/2005/8/layout/orgChart1"/>
    <dgm:cxn modelId="{DA769298-BE64-4214-B0B6-23743325E138}" type="presOf" srcId="{09C8ED8C-B301-4AD0-B508-260E5BDCE864}" destId="{D6179AB1-99AE-46FE-A24C-3FA930B70686}" srcOrd="0" destOrd="0" presId="urn:microsoft.com/office/officeart/2005/8/layout/orgChart1"/>
    <dgm:cxn modelId="{D6106DF9-3062-4AE0-AE9E-3478B5C3641E}" srcId="{275C31EA-5DA8-4671-BDF7-7C0D4BE6D106}" destId="{FF63E066-8245-4DA0-9853-D2BA46F4CFAC}" srcOrd="2" destOrd="0" parTransId="{F8FFE668-1EB8-440A-90AD-5035BA3DA8CA}" sibTransId="{00B3D5BF-5CBF-464A-9599-2AA5D5BC2776}"/>
    <dgm:cxn modelId="{BF7ED61D-85A2-41CC-88EF-D0D94099615E}" type="presOf" srcId="{D22E8209-5CC4-4809-A118-06C5CF3000B1}" destId="{E471BC20-275B-47C4-BE02-E743EFB07301}" srcOrd="1" destOrd="0" presId="urn:microsoft.com/office/officeart/2005/8/layout/orgChart1"/>
    <dgm:cxn modelId="{FD22D6B5-83A0-484F-87D4-4FB1434572FE}" type="presOf" srcId="{B8B25A8A-C0EA-411B-B54D-ACADBF0326E1}" destId="{4D0D08E6-E45C-44BB-9C12-1F974916F347}" srcOrd="0" destOrd="0" presId="urn:microsoft.com/office/officeart/2005/8/layout/orgChart1"/>
    <dgm:cxn modelId="{92584640-DB8B-4AC3-8252-BC8AC5508A71}" type="presOf" srcId="{3228F8E9-8ED1-47F3-9C08-69B0385FD35D}" destId="{8154EA19-FBC8-474D-B75A-6AF0451B2DB8}" srcOrd="0" destOrd="0" presId="urn:microsoft.com/office/officeart/2005/8/layout/orgChart1"/>
    <dgm:cxn modelId="{81A7934E-9A6C-4D8C-9F77-2DD5B6CBA539}" type="presOf" srcId="{0E507E75-1EC1-4588-BFD1-E40F36431AC8}" destId="{74458B9A-81A8-43ED-A979-9DBD3F987FC6}" srcOrd="0" destOrd="0" presId="urn:microsoft.com/office/officeart/2005/8/layout/orgChart1"/>
    <dgm:cxn modelId="{2932E709-36D2-4E9D-95C3-D8BD0AF6EF65}" type="presOf" srcId="{432E0F6F-D7BC-416D-B571-CCA1975345EB}" destId="{49F247DA-2819-40D1-9656-41FD781C61B2}" srcOrd="0" destOrd="0" presId="urn:microsoft.com/office/officeart/2005/8/layout/orgChart1"/>
    <dgm:cxn modelId="{006EB6CD-64EE-46F1-9A02-65C1944D14B9}" srcId="{D22E8209-5CC4-4809-A118-06C5CF3000B1}" destId="{257D16B4-D654-4716-B546-FA4D7F206D5A}" srcOrd="0" destOrd="0" parTransId="{B8B25A8A-C0EA-411B-B54D-ACADBF0326E1}" sibTransId="{FFE595DB-BB31-448D-8BED-F04E2F059179}"/>
    <dgm:cxn modelId="{792562E0-59DD-4174-B946-973A994F53F6}" srcId="{275C31EA-5DA8-4671-BDF7-7C0D4BE6D106}" destId="{D22E8209-5CC4-4809-A118-06C5CF3000B1}" srcOrd="0" destOrd="0" parTransId="{C0C310A2-EBA7-42E7-8597-6131F988ACF9}" sibTransId="{890AAEF7-ED26-4482-A86A-0B81646D5F9C}"/>
    <dgm:cxn modelId="{81045EF2-55C1-472A-8268-2E4F374583FC}" type="presOf" srcId="{257D16B4-D654-4716-B546-FA4D7F206D5A}" destId="{73409737-3D42-42E8-B9F1-F2B5C3F5DAFF}" srcOrd="0" destOrd="0" presId="urn:microsoft.com/office/officeart/2005/8/layout/orgChart1"/>
    <dgm:cxn modelId="{841F7CBB-6945-4A43-8B60-F72F073C839E}" type="presOf" srcId="{C0C310A2-EBA7-42E7-8597-6131F988ACF9}" destId="{B1959AE8-F6F4-4FE0-83B8-42F3AA415C8E}" srcOrd="0" destOrd="0" presId="urn:microsoft.com/office/officeart/2005/8/layout/orgChart1"/>
    <dgm:cxn modelId="{3A7E9A0A-1BC0-4DCC-8DCC-03C7C1FE1600}" type="presOf" srcId="{257D16B4-D654-4716-B546-FA4D7F206D5A}" destId="{1F3663A3-B6EA-4058-B8F4-51F172C8F40A}" srcOrd="1" destOrd="0" presId="urn:microsoft.com/office/officeart/2005/8/layout/orgChart1"/>
    <dgm:cxn modelId="{C53CA3D2-31F1-4E2D-BC2B-C2243D44E32C}" srcId="{09C8ED8C-B301-4AD0-B508-260E5BDCE864}" destId="{275C31EA-5DA8-4671-BDF7-7C0D4BE6D106}" srcOrd="0" destOrd="0" parTransId="{2F3E4F28-DA6C-471E-B835-C73E72588BDA}" sibTransId="{FD04816E-DF92-453F-B7DE-63EEC3FBD69D}"/>
    <dgm:cxn modelId="{81E412EE-D5A8-46C6-A9B8-45AAE71CD322}" srcId="{275C31EA-5DA8-4671-BDF7-7C0D4BE6D106}" destId="{0E507E75-1EC1-4588-BFD1-E40F36431AC8}" srcOrd="1" destOrd="0" parTransId="{8DE54441-A5BE-450E-A99E-E8BEE2144ADC}" sibTransId="{F97452A9-21B6-490E-A144-4D0A2D8BC990}"/>
    <dgm:cxn modelId="{17E38891-6983-4BCE-87A5-F1D20F8006B7}" srcId="{275C31EA-5DA8-4671-BDF7-7C0D4BE6D106}" destId="{3B049840-D251-49B9-95E9-CDEF6965481E}" srcOrd="4" destOrd="0" parTransId="{25BB7257-561E-446D-9139-D7214ECC6418}" sibTransId="{A0CEB6A1-DCEA-474D-BD6C-7F96DEC0E103}"/>
    <dgm:cxn modelId="{4D848B9E-4968-46E8-B2B7-FCD573D41C9B}" type="presOf" srcId="{22476C53-67A4-4EA8-B62A-049DCDC135FB}" destId="{6490BC84-5227-4BC6-AE43-FCD8CC05183D}" srcOrd="0" destOrd="0" presId="urn:microsoft.com/office/officeart/2005/8/layout/orgChart1"/>
    <dgm:cxn modelId="{C66B7F46-8AEE-4416-B6B3-E09C847D346C}" type="presOf" srcId="{275C31EA-5DA8-4671-BDF7-7C0D4BE6D106}" destId="{CD0C2960-02DC-4335-930D-16C4E843026C}" srcOrd="0" destOrd="0" presId="urn:microsoft.com/office/officeart/2005/8/layout/orgChart1"/>
    <dgm:cxn modelId="{D7A6B96C-36E5-446A-8AD3-10F016F87135}" type="presOf" srcId="{F8FFE668-1EB8-440A-90AD-5035BA3DA8CA}" destId="{90685850-CC34-4115-88E5-7834AC483452}" srcOrd="0" destOrd="0" presId="urn:microsoft.com/office/officeart/2005/8/layout/orgChart1"/>
    <dgm:cxn modelId="{F30CA313-E15B-48D7-8576-93562D4BAB0E}" type="presOf" srcId="{8DE54441-A5BE-450E-A99E-E8BEE2144ADC}" destId="{BF1203C5-7DA1-465C-A205-AB0FDC4E5B5F}" srcOrd="0" destOrd="0" presId="urn:microsoft.com/office/officeart/2005/8/layout/orgChart1"/>
    <dgm:cxn modelId="{02B994D9-6183-4371-B935-B4EBF2F6AFC3}" srcId="{275C31EA-5DA8-4671-BDF7-7C0D4BE6D106}" destId="{03CB097A-FC66-4B31-85D2-61A35455E80D}" srcOrd="3" destOrd="0" parTransId="{DF5144C5-32E7-440A-81E2-5D58B8C97967}" sibTransId="{5DB3A72B-4B26-4DC7-A178-B3691BC186FC}"/>
    <dgm:cxn modelId="{CE2A05A7-C818-495A-966E-42B093900680}" type="presOf" srcId="{03CB097A-FC66-4B31-85D2-61A35455E80D}" destId="{C5FA7009-9DFF-45B1-AD78-669C70CED581}" srcOrd="0" destOrd="0" presId="urn:microsoft.com/office/officeart/2005/8/layout/orgChart1"/>
    <dgm:cxn modelId="{2FF6FEDC-2276-4BEA-8B82-E764473CA591}" type="presOf" srcId="{6BBFE9AB-866C-4A89-9E90-4189D768D50C}" destId="{82DC9CFF-F7E5-42EA-8F0D-DEEF3CF6109C}" srcOrd="0" destOrd="0" presId="urn:microsoft.com/office/officeart/2005/8/layout/orgChart1"/>
    <dgm:cxn modelId="{1B133051-B1A6-4BC0-B8EA-4D951E215E4F}" type="presOf" srcId="{3228F8E9-8ED1-47F3-9C08-69B0385FD35D}" destId="{109CBF6D-A400-47CD-8AA2-09575DCAA879}" srcOrd="1" destOrd="0" presId="urn:microsoft.com/office/officeart/2005/8/layout/orgChart1"/>
    <dgm:cxn modelId="{803356BC-0DB3-4D29-BEAB-77FAF78F6606}" type="presOf" srcId="{25BB7257-561E-446D-9139-D7214ECC6418}" destId="{65E8D0C7-3E69-4F2D-8F5D-A40298E8FB9D}" srcOrd="0" destOrd="0" presId="urn:microsoft.com/office/officeart/2005/8/layout/orgChart1"/>
    <dgm:cxn modelId="{AF3D2EF4-2A17-4DE9-882C-CDB2CFDEE9F7}" type="presOf" srcId="{3B049840-D251-49B9-95E9-CDEF6965481E}" destId="{3A0A1A64-0120-4251-B669-C81A9CDB363C}" srcOrd="1" destOrd="0" presId="urn:microsoft.com/office/officeart/2005/8/layout/orgChart1"/>
    <dgm:cxn modelId="{AADF52DA-9469-49CA-94B4-F7147275D59C}" srcId="{3B049840-D251-49B9-95E9-CDEF6965481E}" destId="{EC75F24D-FE5E-4CC0-80A3-B5136F70EC0B}" srcOrd="1" destOrd="0" parTransId="{22476C53-67A4-4EA8-B62A-049DCDC135FB}" sibTransId="{FD29AFD1-7E74-4292-A7B5-0D830B44A349}"/>
    <dgm:cxn modelId="{0CCC3396-610C-4495-B9E6-F4C1FC015CBD}" srcId="{3B049840-D251-49B9-95E9-CDEF6965481E}" destId="{EA44669E-F9D6-4311-860C-E3CE2D762FF7}" srcOrd="0" destOrd="0" parTransId="{6BBFE9AB-866C-4A89-9E90-4189D768D50C}" sibTransId="{C1F1757F-4BF3-46AB-BE64-BB3B24D42827}"/>
    <dgm:cxn modelId="{508A1812-2D9B-4C80-B9D4-384ACB3E8971}" type="presOf" srcId="{275C31EA-5DA8-4671-BDF7-7C0D4BE6D106}" destId="{4C2B538C-3A16-4D2E-A7A4-4E24C075D494}" srcOrd="1" destOrd="0" presId="urn:microsoft.com/office/officeart/2005/8/layout/orgChart1"/>
    <dgm:cxn modelId="{7F78BB63-BE94-4C3F-BC36-183DFE4DEAFD}" type="presOf" srcId="{3B049840-D251-49B9-95E9-CDEF6965481E}" destId="{13EB9050-7602-4860-A132-689F747F924C}" srcOrd="0" destOrd="0" presId="urn:microsoft.com/office/officeart/2005/8/layout/orgChart1"/>
    <dgm:cxn modelId="{66F9E2F1-535A-47AF-8D6F-BBDEFFA5A747}" type="presOf" srcId="{EA44669E-F9D6-4311-860C-E3CE2D762FF7}" destId="{EF051DCC-36F3-47CE-AC00-484E53A643F0}" srcOrd="1" destOrd="0" presId="urn:microsoft.com/office/officeart/2005/8/layout/orgChart1"/>
    <dgm:cxn modelId="{1D87B917-6EA6-4A85-B7D6-195FC2F05434}" type="presOf" srcId="{EC75F24D-FE5E-4CC0-80A3-B5136F70EC0B}" destId="{1E01E2FC-8103-42F5-A204-6EE4129D5C4D}" srcOrd="1" destOrd="0" presId="urn:microsoft.com/office/officeart/2005/8/layout/orgChart1"/>
    <dgm:cxn modelId="{97898BE0-2022-400C-9ACE-5EB7A2E6914C}" type="presOf" srcId="{DF5144C5-32E7-440A-81E2-5D58B8C97967}" destId="{4C7D3A92-3E61-4845-B9D6-814AD45B576A}" srcOrd="0" destOrd="0" presId="urn:microsoft.com/office/officeart/2005/8/layout/orgChart1"/>
    <dgm:cxn modelId="{4B0D1DC7-654D-4296-9A2D-7FFE0B9E085D}" srcId="{D22E8209-5CC4-4809-A118-06C5CF3000B1}" destId="{3228F8E9-8ED1-47F3-9C08-69B0385FD35D}" srcOrd="1" destOrd="0" parTransId="{432E0F6F-D7BC-416D-B571-CCA1975345EB}" sibTransId="{3CABB602-FAD4-4FD7-B244-5CB848EC1DBF}"/>
    <dgm:cxn modelId="{73FDC85F-1861-4D94-9B0E-BEFCA5D73C32}" type="presOf" srcId="{FF63E066-8245-4DA0-9853-D2BA46F4CFAC}" destId="{8743E509-C640-4A29-AA6A-E863E1924086}" srcOrd="1" destOrd="0" presId="urn:microsoft.com/office/officeart/2005/8/layout/orgChart1"/>
    <dgm:cxn modelId="{062D8A5D-0F22-4A66-891D-43C652097058}" type="presParOf" srcId="{D6179AB1-99AE-46FE-A24C-3FA930B70686}" destId="{326BC197-7C73-49EA-BD50-67BDEEF55491}" srcOrd="0" destOrd="0" presId="urn:microsoft.com/office/officeart/2005/8/layout/orgChart1"/>
    <dgm:cxn modelId="{04747DDD-D77F-4A47-ABCA-589375C19DE5}" type="presParOf" srcId="{326BC197-7C73-49EA-BD50-67BDEEF55491}" destId="{F8B4470F-CBB4-48D3-B603-9AAF9D42099B}" srcOrd="0" destOrd="0" presId="urn:microsoft.com/office/officeart/2005/8/layout/orgChart1"/>
    <dgm:cxn modelId="{2044B1D0-6FE8-41B8-ABB5-A95FA2A764C8}" type="presParOf" srcId="{F8B4470F-CBB4-48D3-B603-9AAF9D42099B}" destId="{CD0C2960-02DC-4335-930D-16C4E843026C}" srcOrd="0" destOrd="0" presId="urn:microsoft.com/office/officeart/2005/8/layout/orgChart1"/>
    <dgm:cxn modelId="{A7AD3793-E687-46B0-8641-BE358E5A3683}" type="presParOf" srcId="{F8B4470F-CBB4-48D3-B603-9AAF9D42099B}" destId="{4C2B538C-3A16-4D2E-A7A4-4E24C075D494}" srcOrd="1" destOrd="0" presId="urn:microsoft.com/office/officeart/2005/8/layout/orgChart1"/>
    <dgm:cxn modelId="{1AD87725-6B40-499A-865D-CF3D13AE0FC5}" type="presParOf" srcId="{326BC197-7C73-49EA-BD50-67BDEEF55491}" destId="{F383447A-3D9D-4B49-A2AB-9C70390BAE91}" srcOrd="1" destOrd="0" presId="urn:microsoft.com/office/officeart/2005/8/layout/orgChart1"/>
    <dgm:cxn modelId="{DDF7D3CF-C827-4A3A-9374-F511CFAD53B8}" type="presParOf" srcId="{F383447A-3D9D-4B49-A2AB-9C70390BAE91}" destId="{B1959AE8-F6F4-4FE0-83B8-42F3AA415C8E}" srcOrd="0" destOrd="0" presId="urn:microsoft.com/office/officeart/2005/8/layout/orgChart1"/>
    <dgm:cxn modelId="{41CD38DA-9AE1-432C-895C-6FF6AB3410C4}" type="presParOf" srcId="{F383447A-3D9D-4B49-A2AB-9C70390BAE91}" destId="{3A72C631-C2A6-436B-B176-DF84FE459D45}" srcOrd="1" destOrd="0" presId="urn:microsoft.com/office/officeart/2005/8/layout/orgChart1"/>
    <dgm:cxn modelId="{EB2083F9-A3A0-4878-8803-6AF9C254F899}" type="presParOf" srcId="{3A72C631-C2A6-436B-B176-DF84FE459D45}" destId="{F020A035-EB47-4A4C-86D7-7C4E598F385A}" srcOrd="0" destOrd="0" presId="urn:microsoft.com/office/officeart/2005/8/layout/orgChart1"/>
    <dgm:cxn modelId="{03AFDF3F-015F-4E4A-A974-7F8A3CD91696}" type="presParOf" srcId="{F020A035-EB47-4A4C-86D7-7C4E598F385A}" destId="{E6685023-0F1B-465D-9B10-5B18C7998A44}" srcOrd="0" destOrd="0" presId="urn:microsoft.com/office/officeart/2005/8/layout/orgChart1"/>
    <dgm:cxn modelId="{CA89D8D5-BC68-4C18-AA5F-D280CBF56932}" type="presParOf" srcId="{F020A035-EB47-4A4C-86D7-7C4E598F385A}" destId="{E471BC20-275B-47C4-BE02-E743EFB07301}" srcOrd="1" destOrd="0" presId="urn:microsoft.com/office/officeart/2005/8/layout/orgChart1"/>
    <dgm:cxn modelId="{4442558F-6DCA-4262-BD57-5BB18DA1898C}" type="presParOf" srcId="{3A72C631-C2A6-436B-B176-DF84FE459D45}" destId="{8C6BCDB1-B272-4437-A90C-4414AF0A7055}" srcOrd="1" destOrd="0" presId="urn:microsoft.com/office/officeart/2005/8/layout/orgChart1"/>
    <dgm:cxn modelId="{BFC74C29-F661-447A-8982-E226942733A0}" type="presParOf" srcId="{8C6BCDB1-B272-4437-A90C-4414AF0A7055}" destId="{4D0D08E6-E45C-44BB-9C12-1F974916F347}" srcOrd="0" destOrd="0" presId="urn:microsoft.com/office/officeart/2005/8/layout/orgChart1"/>
    <dgm:cxn modelId="{9B7437E5-E5C3-4303-B80E-CF7EAEC56A49}" type="presParOf" srcId="{8C6BCDB1-B272-4437-A90C-4414AF0A7055}" destId="{C0BE981F-DFB1-4443-A982-C5083496299E}" srcOrd="1" destOrd="0" presId="urn:microsoft.com/office/officeart/2005/8/layout/orgChart1"/>
    <dgm:cxn modelId="{117EECBD-6B53-41CB-8B77-358A97C0C955}" type="presParOf" srcId="{C0BE981F-DFB1-4443-A982-C5083496299E}" destId="{EE2570BE-614E-439F-B6AD-26C4F96E6D08}" srcOrd="0" destOrd="0" presId="urn:microsoft.com/office/officeart/2005/8/layout/orgChart1"/>
    <dgm:cxn modelId="{4A5986E9-A7F7-4DE4-8245-0F9F22681DD3}" type="presParOf" srcId="{EE2570BE-614E-439F-B6AD-26C4F96E6D08}" destId="{73409737-3D42-42E8-B9F1-F2B5C3F5DAFF}" srcOrd="0" destOrd="0" presId="urn:microsoft.com/office/officeart/2005/8/layout/orgChart1"/>
    <dgm:cxn modelId="{AC992E7B-0C8B-4A87-8490-15D96923BE7E}" type="presParOf" srcId="{EE2570BE-614E-439F-B6AD-26C4F96E6D08}" destId="{1F3663A3-B6EA-4058-B8F4-51F172C8F40A}" srcOrd="1" destOrd="0" presId="urn:microsoft.com/office/officeart/2005/8/layout/orgChart1"/>
    <dgm:cxn modelId="{94D18CE7-705F-40F0-8E4E-08FEC28767EA}" type="presParOf" srcId="{C0BE981F-DFB1-4443-A982-C5083496299E}" destId="{ADE3FD4B-8796-45DF-9468-61C1D5897872}" srcOrd="1" destOrd="0" presId="urn:microsoft.com/office/officeart/2005/8/layout/orgChart1"/>
    <dgm:cxn modelId="{E45E19B3-4A24-4ED7-8434-3BBEA1CE3423}" type="presParOf" srcId="{C0BE981F-DFB1-4443-A982-C5083496299E}" destId="{406D9D27-2D8A-4421-8B9D-F665ABD13161}" srcOrd="2" destOrd="0" presId="urn:microsoft.com/office/officeart/2005/8/layout/orgChart1"/>
    <dgm:cxn modelId="{44854801-2ED0-4E5C-8B96-7C68F7E898B7}" type="presParOf" srcId="{8C6BCDB1-B272-4437-A90C-4414AF0A7055}" destId="{49F247DA-2819-40D1-9656-41FD781C61B2}" srcOrd="2" destOrd="0" presId="urn:microsoft.com/office/officeart/2005/8/layout/orgChart1"/>
    <dgm:cxn modelId="{901A3003-3699-4B5B-BFEB-A2C6046D122A}" type="presParOf" srcId="{8C6BCDB1-B272-4437-A90C-4414AF0A7055}" destId="{597EEC46-10C8-4B7E-A8F1-B1E3502FB17D}" srcOrd="3" destOrd="0" presId="urn:microsoft.com/office/officeart/2005/8/layout/orgChart1"/>
    <dgm:cxn modelId="{2E3C1907-8CC4-450E-BB6F-2613CB4E205C}" type="presParOf" srcId="{597EEC46-10C8-4B7E-A8F1-B1E3502FB17D}" destId="{BDD92283-0F80-43D2-9108-956F6FBF62BA}" srcOrd="0" destOrd="0" presId="urn:microsoft.com/office/officeart/2005/8/layout/orgChart1"/>
    <dgm:cxn modelId="{A0BB56FA-2E8D-4054-AA2B-6AF444D9F7E8}" type="presParOf" srcId="{BDD92283-0F80-43D2-9108-956F6FBF62BA}" destId="{8154EA19-FBC8-474D-B75A-6AF0451B2DB8}" srcOrd="0" destOrd="0" presId="urn:microsoft.com/office/officeart/2005/8/layout/orgChart1"/>
    <dgm:cxn modelId="{276875A5-D978-4481-85CA-A77714B67A14}" type="presParOf" srcId="{BDD92283-0F80-43D2-9108-956F6FBF62BA}" destId="{109CBF6D-A400-47CD-8AA2-09575DCAA879}" srcOrd="1" destOrd="0" presId="urn:microsoft.com/office/officeart/2005/8/layout/orgChart1"/>
    <dgm:cxn modelId="{CC0ADBEA-CE1F-42B7-94F5-617C8AB6DDC1}" type="presParOf" srcId="{597EEC46-10C8-4B7E-A8F1-B1E3502FB17D}" destId="{B52D2FB2-01A5-411F-8E95-F28A4F462495}" srcOrd="1" destOrd="0" presId="urn:microsoft.com/office/officeart/2005/8/layout/orgChart1"/>
    <dgm:cxn modelId="{8162DE48-DE5F-4923-B42F-75A36C83A39D}" type="presParOf" srcId="{597EEC46-10C8-4B7E-A8F1-B1E3502FB17D}" destId="{35C4296F-ADA9-418F-862C-55FC326C3DB0}" srcOrd="2" destOrd="0" presId="urn:microsoft.com/office/officeart/2005/8/layout/orgChart1"/>
    <dgm:cxn modelId="{0420ABD8-583B-44CB-A00E-464605EC44E0}" type="presParOf" srcId="{3A72C631-C2A6-436B-B176-DF84FE459D45}" destId="{27207B21-2D10-48C7-9C30-6D956EE6420B}" srcOrd="2" destOrd="0" presId="urn:microsoft.com/office/officeart/2005/8/layout/orgChart1"/>
    <dgm:cxn modelId="{867FD4CD-65DD-4B5B-BDB6-5EF34029FA21}" type="presParOf" srcId="{F383447A-3D9D-4B49-A2AB-9C70390BAE91}" destId="{BF1203C5-7DA1-465C-A205-AB0FDC4E5B5F}" srcOrd="2" destOrd="0" presId="urn:microsoft.com/office/officeart/2005/8/layout/orgChart1"/>
    <dgm:cxn modelId="{16EE432E-5D63-4227-83E5-3F34A835ABD4}" type="presParOf" srcId="{F383447A-3D9D-4B49-A2AB-9C70390BAE91}" destId="{9968E7B4-466A-4D24-AAFE-C862CE835747}" srcOrd="3" destOrd="0" presId="urn:microsoft.com/office/officeart/2005/8/layout/orgChart1"/>
    <dgm:cxn modelId="{FE307AD4-4A71-45F8-9D47-3C1B726A9175}" type="presParOf" srcId="{9968E7B4-466A-4D24-AAFE-C862CE835747}" destId="{76D42750-F3F7-4A92-9D92-4AB5A3E2F03E}" srcOrd="0" destOrd="0" presId="urn:microsoft.com/office/officeart/2005/8/layout/orgChart1"/>
    <dgm:cxn modelId="{5250A9CC-1203-4D42-85F6-09F527B17C5B}" type="presParOf" srcId="{76D42750-F3F7-4A92-9D92-4AB5A3E2F03E}" destId="{74458B9A-81A8-43ED-A979-9DBD3F987FC6}" srcOrd="0" destOrd="0" presId="urn:microsoft.com/office/officeart/2005/8/layout/orgChart1"/>
    <dgm:cxn modelId="{E4B15C82-7633-4545-B7D0-0B1BC309C9B9}" type="presParOf" srcId="{76D42750-F3F7-4A92-9D92-4AB5A3E2F03E}" destId="{B813A956-22D2-431F-990B-B6E076EDBB0A}" srcOrd="1" destOrd="0" presId="urn:microsoft.com/office/officeart/2005/8/layout/orgChart1"/>
    <dgm:cxn modelId="{56557D60-6528-414B-9A65-326E4D511B5E}" type="presParOf" srcId="{9968E7B4-466A-4D24-AAFE-C862CE835747}" destId="{830179BC-DF56-46A9-802E-EFE295AECF20}" srcOrd="1" destOrd="0" presId="urn:microsoft.com/office/officeart/2005/8/layout/orgChart1"/>
    <dgm:cxn modelId="{2B311D3E-EB76-4FC3-B25B-371ACE9F076A}" type="presParOf" srcId="{9968E7B4-466A-4D24-AAFE-C862CE835747}" destId="{8832827C-4C48-4FF0-BA38-FFBAAAE6E347}" srcOrd="2" destOrd="0" presId="urn:microsoft.com/office/officeart/2005/8/layout/orgChart1"/>
    <dgm:cxn modelId="{8B299B0B-AA26-4BE3-840D-B953DB5E990E}" type="presParOf" srcId="{F383447A-3D9D-4B49-A2AB-9C70390BAE91}" destId="{90685850-CC34-4115-88E5-7834AC483452}" srcOrd="4" destOrd="0" presId="urn:microsoft.com/office/officeart/2005/8/layout/orgChart1"/>
    <dgm:cxn modelId="{8AD090B2-ACA0-401A-B1FA-7066FBBFC499}" type="presParOf" srcId="{F383447A-3D9D-4B49-A2AB-9C70390BAE91}" destId="{114CD41A-FDD5-49B2-8884-1AFA35D25880}" srcOrd="5" destOrd="0" presId="urn:microsoft.com/office/officeart/2005/8/layout/orgChart1"/>
    <dgm:cxn modelId="{D1E4A329-D7E9-4EB7-9CD3-2C21BC2EFEBC}" type="presParOf" srcId="{114CD41A-FDD5-49B2-8884-1AFA35D25880}" destId="{3BADF4ED-0915-4A15-8162-EAC8C7D63655}" srcOrd="0" destOrd="0" presId="urn:microsoft.com/office/officeart/2005/8/layout/orgChart1"/>
    <dgm:cxn modelId="{AF010EBC-2F72-4DF0-856F-42729864A3DA}" type="presParOf" srcId="{3BADF4ED-0915-4A15-8162-EAC8C7D63655}" destId="{BD038241-E963-4E99-8FA1-8F7D5C53CAD9}" srcOrd="0" destOrd="0" presId="urn:microsoft.com/office/officeart/2005/8/layout/orgChart1"/>
    <dgm:cxn modelId="{A51AF6E1-B6F1-4452-A1BB-6AB68D3F417B}" type="presParOf" srcId="{3BADF4ED-0915-4A15-8162-EAC8C7D63655}" destId="{8743E509-C640-4A29-AA6A-E863E1924086}" srcOrd="1" destOrd="0" presId="urn:microsoft.com/office/officeart/2005/8/layout/orgChart1"/>
    <dgm:cxn modelId="{6BBF5A11-1EC4-4CDB-81C0-CD8B7589EB4A}" type="presParOf" srcId="{114CD41A-FDD5-49B2-8884-1AFA35D25880}" destId="{1D83AF94-FFC3-4818-8AD8-21CC55DFA8B3}" srcOrd="1" destOrd="0" presId="urn:microsoft.com/office/officeart/2005/8/layout/orgChart1"/>
    <dgm:cxn modelId="{A6FE5329-004E-407E-BD25-657170A27970}" type="presParOf" srcId="{114CD41A-FDD5-49B2-8884-1AFA35D25880}" destId="{26BB9A26-1129-426D-9FD9-91D0FB088F09}" srcOrd="2" destOrd="0" presId="urn:microsoft.com/office/officeart/2005/8/layout/orgChart1"/>
    <dgm:cxn modelId="{80814570-C6DB-4360-B0A9-20AB649E0CDB}" type="presParOf" srcId="{F383447A-3D9D-4B49-A2AB-9C70390BAE91}" destId="{4C7D3A92-3E61-4845-B9D6-814AD45B576A}" srcOrd="6" destOrd="0" presId="urn:microsoft.com/office/officeart/2005/8/layout/orgChart1"/>
    <dgm:cxn modelId="{F9285035-B5C9-4F85-B451-0EE707211F9E}" type="presParOf" srcId="{F383447A-3D9D-4B49-A2AB-9C70390BAE91}" destId="{BE3A4208-9C4A-4C4F-9AFD-9E46DCFC09FB}" srcOrd="7" destOrd="0" presId="urn:microsoft.com/office/officeart/2005/8/layout/orgChart1"/>
    <dgm:cxn modelId="{8DE61958-18AF-4DFF-B640-93E8273B05D5}" type="presParOf" srcId="{BE3A4208-9C4A-4C4F-9AFD-9E46DCFC09FB}" destId="{7B056D14-EECD-47A1-8B99-7A4631178C3D}" srcOrd="0" destOrd="0" presId="urn:microsoft.com/office/officeart/2005/8/layout/orgChart1"/>
    <dgm:cxn modelId="{9FC63E90-2547-49CB-91C6-8E008C287785}" type="presParOf" srcId="{7B056D14-EECD-47A1-8B99-7A4631178C3D}" destId="{C5FA7009-9DFF-45B1-AD78-669C70CED581}" srcOrd="0" destOrd="0" presId="urn:microsoft.com/office/officeart/2005/8/layout/orgChart1"/>
    <dgm:cxn modelId="{8D6A80C2-3044-45A3-B7BA-B5EEDAF8520D}" type="presParOf" srcId="{7B056D14-EECD-47A1-8B99-7A4631178C3D}" destId="{185E829A-75F8-4CB1-977C-1B362ABFA007}" srcOrd="1" destOrd="0" presId="urn:microsoft.com/office/officeart/2005/8/layout/orgChart1"/>
    <dgm:cxn modelId="{DF0C98CD-5BFA-4B11-B4B1-56883F5EF1CD}" type="presParOf" srcId="{BE3A4208-9C4A-4C4F-9AFD-9E46DCFC09FB}" destId="{29ABE84A-31E6-4E89-A536-810157A81F7A}" srcOrd="1" destOrd="0" presId="urn:microsoft.com/office/officeart/2005/8/layout/orgChart1"/>
    <dgm:cxn modelId="{CFFE8233-CC3C-4B00-9B76-3EF606CCAD61}" type="presParOf" srcId="{BE3A4208-9C4A-4C4F-9AFD-9E46DCFC09FB}" destId="{7AF26B47-BF0B-4297-9897-C35821DBEB9F}" srcOrd="2" destOrd="0" presId="urn:microsoft.com/office/officeart/2005/8/layout/orgChart1"/>
    <dgm:cxn modelId="{ED9C4FA0-2711-45AA-B181-672026282A5F}" type="presParOf" srcId="{F383447A-3D9D-4B49-A2AB-9C70390BAE91}" destId="{65E8D0C7-3E69-4F2D-8F5D-A40298E8FB9D}" srcOrd="8" destOrd="0" presId="urn:microsoft.com/office/officeart/2005/8/layout/orgChart1"/>
    <dgm:cxn modelId="{5C194FF2-B972-4BEE-8ADD-E6F2861B4ADA}" type="presParOf" srcId="{F383447A-3D9D-4B49-A2AB-9C70390BAE91}" destId="{A86274D7-EF93-4273-B43C-B8B18D79E838}" srcOrd="9" destOrd="0" presId="urn:microsoft.com/office/officeart/2005/8/layout/orgChart1"/>
    <dgm:cxn modelId="{771E9EC8-063B-4F05-90A6-AA238E15E03D}" type="presParOf" srcId="{A86274D7-EF93-4273-B43C-B8B18D79E838}" destId="{CCD8EADA-A511-4D7D-A63E-38B40631F42A}" srcOrd="0" destOrd="0" presId="urn:microsoft.com/office/officeart/2005/8/layout/orgChart1"/>
    <dgm:cxn modelId="{DB0DDD5C-A9E4-4B32-AADA-4119F21DD400}" type="presParOf" srcId="{CCD8EADA-A511-4D7D-A63E-38B40631F42A}" destId="{13EB9050-7602-4860-A132-689F747F924C}" srcOrd="0" destOrd="0" presId="urn:microsoft.com/office/officeart/2005/8/layout/orgChart1"/>
    <dgm:cxn modelId="{3B05B432-5430-4322-A248-D7A95BB9F19D}" type="presParOf" srcId="{CCD8EADA-A511-4D7D-A63E-38B40631F42A}" destId="{3A0A1A64-0120-4251-B669-C81A9CDB363C}" srcOrd="1" destOrd="0" presId="urn:microsoft.com/office/officeart/2005/8/layout/orgChart1"/>
    <dgm:cxn modelId="{BF4844FB-90E7-47F7-8EE2-6D2C77EE84CB}" type="presParOf" srcId="{A86274D7-EF93-4273-B43C-B8B18D79E838}" destId="{E84239C6-6406-4022-9D4B-7E6F63270899}" srcOrd="1" destOrd="0" presId="urn:microsoft.com/office/officeart/2005/8/layout/orgChart1"/>
    <dgm:cxn modelId="{360B9E95-A788-4653-8999-51BA7DC2D759}" type="presParOf" srcId="{E84239C6-6406-4022-9D4B-7E6F63270899}" destId="{82DC9CFF-F7E5-42EA-8F0D-DEEF3CF6109C}" srcOrd="0" destOrd="0" presId="urn:microsoft.com/office/officeart/2005/8/layout/orgChart1"/>
    <dgm:cxn modelId="{1DB6D611-8FCD-4CD1-81DC-9A65E9D3A6B1}" type="presParOf" srcId="{E84239C6-6406-4022-9D4B-7E6F63270899}" destId="{18A691F7-BA77-44DB-9E6D-ABCE06FCBBA7}" srcOrd="1" destOrd="0" presId="urn:microsoft.com/office/officeart/2005/8/layout/orgChart1"/>
    <dgm:cxn modelId="{65B66417-B218-4B70-904F-2E680E921318}" type="presParOf" srcId="{18A691F7-BA77-44DB-9E6D-ABCE06FCBBA7}" destId="{3A3175AA-B10F-4925-A1BC-9D833957AFB9}" srcOrd="0" destOrd="0" presId="urn:microsoft.com/office/officeart/2005/8/layout/orgChart1"/>
    <dgm:cxn modelId="{7ACEE92B-945B-4674-8AD0-E33701C8D3B1}" type="presParOf" srcId="{3A3175AA-B10F-4925-A1BC-9D833957AFB9}" destId="{239DCBAE-5466-4186-B35A-4533E7C403C5}" srcOrd="0" destOrd="0" presId="urn:microsoft.com/office/officeart/2005/8/layout/orgChart1"/>
    <dgm:cxn modelId="{2EB3413E-6F7C-4551-BD6F-ED3E70F195B8}" type="presParOf" srcId="{3A3175AA-B10F-4925-A1BC-9D833957AFB9}" destId="{EF051DCC-36F3-47CE-AC00-484E53A643F0}" srcOrd="1" destOrd="0" presId="urn:microsoft.com/office/officeart/2005/8/layout/orgChart1"/>
    <dgm:cxn modelId="{0F5CDBFA-FA14-4089-A861-6FD022AB8927}" type="presParOf" srcId="{18A691F7-BA77-44DB-9E6D-ABCE06FCBBA7}" destId="{B21FA625-EAC0-42EE-85AB-703BDBEBA195}" srcOrd="1" destOrd="0" presId="urn:microsoft.com/office/officeart/2005/8/layout/orgChart1"/>
    <dgm:cxn modelId="{0BBE3548-2310-4F01-9AA7-CA3485BE59D0}" type="presParOf" srcId="{18A691F7-BA77-44DB-9E6D-ABCE06FCBBA7}" destId="{CE9E5593-6B2B-42E6-B979-AFFC967B01BA}" srcOrd="2" destOrd="0" presId="urn:microsoft.com/office/officeart/2005/8/layout/orgChart1"/>
    <dgm:cxn modelId="{AC335570-17FF-4469-941C-1E48932FC943}" type="presParOf" srcId="{E84239C6-6406-4022-9D4B-7E6F63270899}" destId="{6490BC84-5227-4BC6-AE43-FCD8CC05183D}" srcOrd="2" destOrd="0" presId="urn:microsoft.com/office/officeart/2005/8/layout/orgChart1"/>
    <dgm:cxn modelId="{91375046-A98C-470D-934D-AD6133977919}" type="presParOf" srcId="{E84239C6-6406-4022-9D4B-7E6F63270899}" destId="{91BB5AC4-EC65-46B4-9932-F06B435F9341}" srcOrd="3" destOrd="0" presId="urn:microsoft.com/office/officeart/2005/8/layout/orgChart1"/>
    <dgm:cxn modelId="{8DD79C2D-D565-4AF2-BB65-B67DC914365F}" type="presParOf" srcId="{91BB5AC4-EC65-46B4-9932-F06B435F9341}" destId="{6D50BE0C-A5A5-48C8-A203-B2AF4CDB6A28}" srcOrd="0" destOrd="0" presId="urn:microsoft.com/office/officeart/2005/8/layout/orgChart1"/>
    <dgm:cxn modelId="{786F3C83-9643-4103-BBE6-216A77C037D1}" type="presParOf" srcId="{6D50BE0C-A5A5-48C8-A203-B2AF4CDB6A28}" destId="{CAE66D0A-4935-4829-981F-F577679E8E21}" srcOrd="0" destOrd="0" presId="urn:microsoft.com/office/officeart/2005/8/layout/orgChart1"/>
    <dgm:cxn modelId="{123DAE8F-84FE-4233-90A9-388E0F31EA13}" type="presParOf" srcId="{6D50BE0C-A5A5-48C8-A203-B2AF4CDB6A28}" destId="{1E01E2FC-8103-42F5-A204-6EE4129D5C4D}" srcOrd="1" destOrd="0" presId="urn:microsoft.com/office/officeart/2005/8/layout/orgChart1"/>
    <dgm:cxn modelId="{CA4D93A7-43FB-4B27-BFC1-6193A3AA7B3E}" type="presParOf" srcId="{91BB5AC4-EC65-46B4-9932-F06B435F9341}" destId="{B4854B55-623A-4FE0-AEAD-565453FAB4DF}" srcOrd="1" destOrd="0" presId="urn:microsoft.com/office/officeart/2005/8/layout/orgChart1"/>
    <dgm:cxn modelId="{B71E8C68-10C1-4703-A719-E826AAD77439}" type="presParOf" srcId="{91BB5AC4-EC65-46B4-9932-F06B435F9341}" destId="{C31FB8C0-0D6B-4EFA-9F5D-96FDE14AE577}" srcOrd="2" destOrd="0" presId="urn:microsoft.com/office/officeart/2005/8/layout/orgChart1"/>
    <dgm:cxn modelId="{4D22FB45-5F51-4FA1-A955-ADC83BC3479A}" type="presParOf" srcId="{A86274D7-EF93-4273-B43C-B8B18D79E838}" destId="{8DDBF052-EFAD-4BD5-B6EB-B3F20FB8495A}" srcOrd="2" destOrd="0" presId="urn:microsoft.com/office/officeart/2005/8/layout/orgChart1"/>
    <dgm:cxn modelId="{D9EB3572-6372-4747-8632-7DDB462AD5B5}" type="presParOf" srcId="{326BC197-7C73-49EA-BD50-67BDEEF55491}" destId="{5C52883B-F1DD-4DD8-9227-FCEE579DD2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491414-167D-4229-A84A-A5DD7B313DD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A13B340-2E65-4476-BF78-C8C93C2ADFCA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파일 로드</a:t>
          </a:r>
          <a:endParaRPr lang="ko-KR" altLang="en-US" sz="800" dirty="0">
            <a:latin typeface="+mn-ea"/>
            <a:ea typeface="+mn-ea"/>
          </a:endParaRPr>
        </a:p>
      </dgm:t>
    </dgm:pt>
    <dgm:pt modelId="{16A4749A-42BF-425B-AA1B-E06924CE637D}" type="parTrans" cxnId="{75490591-482A-477B-AC1E-A511C93BCA9F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70FC8CD2-B702-44EA-B475-78BB1E37874A}" type="sibTrans" cxnId="{75490591-482A-477B-AC1E-A511C93BCA9F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74B1FE7E-9D07-406A-A9A7-B2918135D187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로그 아웃</a:t>
          </a:r>
          <a:endParaRPr lang="ko-KR" altLang="en-US" sz="800" dirty="0">
            <a:latin typeface="+mn-ea"/>
            <a:ea typeface="+mn-ea"/>
          </a:endParaRPr>
        </a:p>
      </dgm:t>
    </dgm:pt>
    <dgm:pt modelId="{A412C83E-8BD8-409A-B7A4-AF121989A0FD}" type="parTrans" cxnId="{7D2252EC-6983-4205-A0AC-BCADAA288E91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348FDD05-9555-4426-A39D-6BEA3DCA2CAE}" type="sibTrans" cxnId="{7D2252EC-6983-4205-A0AC-BCADAA288E91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3678938A-9C0B-42F1-AA09-01695CC1DFAB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종료</a:t>
          </a:r>
          <a:endParaRPr lang="ko-KR" altLang="en-US" sz="800" dirty="0">
            <a:latin typeface="+mn-ea"/>
            <a:ea typeface="+mn-ea"/>
          </a:endParaRPr>
        </a:p>
      </dgm:t>
    </dgm:pt>
    <dgm:pt modelId="{8F913349-936F-4C4D-A1EF-BBEE6A5A635E}" type="parTrans" cxnId="{D5E22F96-B4B5-4A7D-B566-D316DC0C35B8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A65405C0-0F86-4C02-B07C-67BDF0C42509}" type="sibTrans" cxnId="{D5E22F96-B4B5-4A7D-B566-D316DC0C35B8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DF61666A-B1C3-4688-8D67-24D7276DB112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고객 로그인</a:t>
          </a:r>
          <a:endParaRPr lang="ko-KR" altLang="en-US" sz="800" dirty="0">
            <a:latin typeface="+mn-ea"/>
            <a:ea typeface="+mn-ea"/>
          </a:endParaRPr>
        </a:p>
      </dgm:t>
    </dgm:pt>
    <dgm:pt modelId="{A7D0AE34-25A3-45D5-A8AA-BAA1A4CE866A}" type="parTrans" cxnId="{3CCE8E32-3F52-4B61-8F01-3571A563C292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9AD35FB7-62C4-455D-AAC3-0438E4A35FE8}" type="sibTrans" cxnId="{3CCE8E32-3F52-4B61-8F01-3571A563C292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1639855B-A175-409F-BC22-1FD7726105DC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관리자 로그인</a:t>
          </a:r>
          <a:endParaRPr lang="ko-KR" altLang="en-US" sz="800" dirty="0">
            <a:latin typeface="+mn-ea"/>
            <a:ea typeface="+mn-ea"/>
          </a:endParaRPr>
        </a:p>
      </dgm:t>
    </dgm:pt>
    <dgm:pt modelId="{5964C092-0515-4E5F-AB99-CD5D63E655D3}" type="parTrans" cxnId="{C5D1D56E-5286-43FC-BB3D-06453F63FA0A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0470EFD4-1CD3-4D09-A583-9E4463D47A95}" type="sibTrans" cxnId="{C5D1D56E-5286-43FC-BB3D-06453F63FA0A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6DC708C2-C73C-4A52-9AF1-E83FF9322924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정보 출력</a:t>
          </a:r>
          <a:endParaRPr lang="ko-KR" altLang="en-US" sz="800" dirty="0">
            <a:latin typeface="+mn-ea"/>
            <a:ea typeface="+mn-ea"/>
          </a:endParaRPr>
        </a:p>
      </dgm:t>
    </dgm:pt>
    <dgm:pt modelId="{9DF01EDB-9675-4DEE-9AF1-BF371B78EAF9}" type="parTrans" cxnId="{5F658F3A-45E3-4C88-9A3A-42F5224B67DF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BC2840F2-81E6-49CE-8717-C6449E9446A9}" type="sibTrans" cxnId="{5F658F3A-45E3-4C88-9A3A-42F5224B67DF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9FAA95C5-39A3-4596-A3CE-361DE8E91089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우편물 보내기</a:t>
          </a:r>
          <a:endParaRPr lang="ko-KR" altLang="en-US" sz="800" dirty="0">
            <a:latin typeface="+mn-ea"/>
            <a:ea typeface="+mn-ea"/>
          </a:endParaRPr>
        </a:p>
      </dgm:t>
    </dgm:pt>
    <dgm:pt modelId="{4D3446AC-3629-42F5-82D6-EEDB58B8D329}" type="parTrans" cxnId="{A8EA12EE-4AFF-44DE-8485-7A6FADE531A4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BD5AB806-EA59-43CF-981F-DF398129CC07}" type="sibTrans" cxnId="{A8EA12EE-4AFF-44DE-8485-7A6FADE531A4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6870FB36-5A7D-4454-BDE4-504D1F97BA59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우편물 받기</a:t>
          </a:r>
          <a:endParaRPr lang="ko-KR" altLang="en-US" sz="800" dirty="0">
            <a:latin typeface="+mn-ea"/>
            <a:ea typeface="+mn-ea"/>
          </a:endParaRPr>
        </a:p>
      </dgm:t>
    </dgm:pt>
    <dgm:pt modelId="{27E90850-5673-44AF-85EA-D16FD2B167B1}" type="parTrans" cxnId="{B92473F1-FFB1-402D-ABE6-F7A8652F7D33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2BDDA557-9BCE-4FCA-B7CC-0E017D89A0A7}" type="sibTrans" cxnId="{B92473F1-FFB1-402D-ABE6-F7A8652F7D33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D313FAF1-7886-4980-A7BB-5BEF27761FFF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보낸 우편물 목록</a:t>
          </a:r>
          <a:endParaRPr lang="ko-KR" altLang="en-US" sz="800" dirty="0">
            <a:latin typeface="+mn-ea"/>
            <a:ea typeface="+mn-ea"/>
          </a:endParaRPr>
        </a:p>
      </dgm:t>
    </dgm:pt>
    <dgm:pt modelId="{9C5FCA56-7856-4C46-8147-84FD57005A5E}" type="parTrans" cxnId="{430CCAC4-8734-4B6D-BAE3-6F255B0D1954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46EA0E4E-B730-4C34-84AF-F4580224E703}" type="sibTrans" cxnId="{430CCAC4-8734-4B6D-BAE3-6F255B0D1954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9FF79FCE-F5C7-49D0-9096-A6C190231E65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이름</a:t>
          </a:r>
          <a:r>
            <a:rPr lang="en-US" altLang="ko-KR" sz="800" dirty="0" smtClean="0">
              <a:latin typeface="+mn-ea"/>
              <a:ea typeface="+mn-ea"/>
            </a:rPr>
            <a:t>/</a:t>
          </a:r>
          <a:r>
            <a:rPr lang="ko-KR" altLang="en-US" sz="800" dirty="0" smtClean="0">
              <a:latin typeface="+mn-ea"/>
              <a:ea typeface="+mn-ea"/>
            </a:rPr>
            <a:t>주소</a:t>
          </a:r>
          <a:r>
            <a:rPr lang="en-US" altLang="ko-KR" sz="800" dirty="0" smtClean="0">
              <a:latin typeface="+mn-ea"/>
              <a:ea typeface="+mn-ea"/>
            </a:rPr>
            <a:t>/</a:t>
          </a:r>
          <a:r>
            <a:rPr lang="ko-KR" altLang="en-US" sz="800" dirty="0" err="1" smtClean="0">
              <a:latin typeface="+mn-ea"/>
              <a:ea typeface="+mn-ea"/>
            </a:rPr>
            <a:t>배송비</a:t>
          </a:r>
          <a:r>
            <a:rPr lang="ko-KR" altLang="en-US" sz="800" dirty="0" smtClean="0">
              <a:latin typeface="+mn-ea"/>
              <a:ea typeface="+mn-ea"/>
            </a:rPr>
            <a:t> 입력</a:t>
          </a:r>
          <a:endParaRPr lang="ko-KR" altLang="en-US" sz="800" dirty="0">
            <a:latin typeface="+mn-ea"/>
            <a:ea typeface="+mn-ea"/>
          </a:endParaRPr>
        </a:p>
      </dgm:t>
    </dgm:pt>
    <dgm:pt modelId="{33816307-2ABA-4549-A8EF-2B80CA3F4B53}" type="parTrans" cxnId="{2A05BE33-AC6C-44C4-9399-E0412EE75DB4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8D069D40-381E-48BF-822F-DB2B7BC5D158}" type="sibTrans" cxnId="{2A05BE33-AC6C-44C4-9399-E0412EE75DB4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BCA863E9-AA6D-4964-AD62-E3FF5CB4EEBE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우편집중국으로 배송</a:t>
          </a:r>
          <a:endParaRPr lang="ko-KR" altLang="en-US" sz="800" dirty="0">
            <a:latin typeface="+mn-ea"/>
            <a:ea typeface="+mn-ea"/>
          </a:endParaRPr>
        </a:p>
      </dgm:t>
    </dgm:pt>
    <dgm:pt modelId="{D9C7CA0E-E0E9-4F34-A78A-F6E74616E72C}" type="parTrans" cxnId="{F53C1530-795C-433C-90CA-ACA6724235A0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03FB7586-F1EE-421F-AA11-EF8C3E31C9D2}" type="sibTrans" cxnId="{F53C1530-795C-433C-90CA-ACA6724235A0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1808B397-A7D0-43B6-8754-B0936127AADF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정보 출력</a:t>
          </a:r>
          <a:endParaRPr lang="ko-KR" altLang="en-US" sz="800" dirty="0">
            <a:latin typeface="+mn-ea"/>
            <a:ea typeface="+mn-ea"/>
          </a:endParaRPr>
        </a:p>
      </dgm:t>
    </dgm:pt>
    <dgm:pt modelId="{0DFAC391-DF50-499B-8E5D-82F0A3EBC9CF}" type="parTrans" cxnId="{B868E45C-2B84-4FF9-B889-6C82A62BBDCD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55003361-513E-46F8-8B7D-DFCC25BBD501}" type="sibTrans" cxnId="{B868E45C-2B84-4FF9-B889-6C82A62BBDCD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34BB1ADB-D9BD-40BE-801C-77CC872EFD1E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우편물 보내기</a:t>
          </a:r>
          <a:endParaRPr lang="ko-KR" altLang="en-US" sz="800" dirty="0">
            <a:latin typeface="+mn-ea"/>
            <a:ea typeface="+mn-ea"/>
          </a:endParaRPr>
        </a:p>
      </dgm:t>
    </dgm:pt>
    <dgm:pt modelId="{CC8212D9-8C39-4075-A238-B404E3B82E7D}" type="parTrans" cxnId="{2CF27E6F-6160-4663-98BC-B036A3A7052E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6BFA6031-C948-4DBA-972F-0B29D26545D6}" type="sibTrans" cxnId="{2CF27E6F-6160-4663-98BC-B036A3A7052E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AC44CBAF-6BCE-470F-908B-02270722B895}">
      <dgm:prSet phldrT="[텍스트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우편물 출력</a:t>
          </a:r>
          <a:endParaRPr lang="ko-KR" altLang="en-US" sz="800" dirty="0">
            <a:latin typeface="+mn-ea"/>
            <a:ea typeface="+mn-ea"/>
          </a:endParaRPr>
        </a:p>
      </dgm:t>
    </dgm:pt>
    <dgm:pt modelId="{4BF68216-D6A1-47A4-AC18-A17DE9384E53}" type="parTrans" cxnId="{771FCA87-0912-4573-9EC7-1C125B0E3A3C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82B0B888-0967-42D9-BFB4-837F4A167655}" type="sibTrans" cxnId="{771FCA87-0912-4573-9EC7-1C125B0E3A3C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28696377-7C41-434A-BB87-901B712276F6}">
      <dgm:prSet phldrT="[텍스트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우편물 출력</a:t>
          </a:r>
          <a:endParaRPr lang="ko-KR" altLang="en-US" sz="800" dirty="0">
            <a:latin typeface="+mn-ea"/>
            <a:ea typeface="+mn-ea"/>
          </a:endParaRPr>
        </a:p>
      </dgm:t>
    </dgm:pt>
    <dgm:pt modelId="{12012DE1-3B9A-4A56-A548-3270F0C1A4FC}" type="parTrans" cxnId="{6FFA18C7-8CB8-4E7C-A6FC-EE092CE17866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3004FA3D-E99B-4C45-99B0-A9E03D8077E3}" type="sibTrans" cxnId="{6FFA18C7-8CB8-4E7C-A6FC-EE092CE17866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BD5EF56C-1161-4DEB-A175-A92C893926DF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우편물 받기</a:t>
          </a:r>
          <a:endParaRPr lang="ko-KR" altLang="en-US" sz="800" dirty="0">
            <a:latin typeface="+mn-ea"/>
            <a:ea typeface="+mn-ea"/>
          </a:endParaRPr>
        </a:p>
      </dgm:t>
    </dgm:pt>
    <dgm:pt modelId="{338AA936-3C0F-4677-8DF0-B8E7D0407365}" type="parTrans" cxnId="{DD9146D8-42E8-4565-A318-3D9BDD6A4C34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F5C5BB35-6034-4A96-839E-6A2CDDE76644}" type="sibTrans" cxnId="{DD9146D8-42E8-4565-A318-3D9BDD6A4C34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1667C2B8-2042-4E87-A215-0E92529828AA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목적지 또는 인근 우편 집중국으로 배송</a:t>
          </a:r>
          <a:endParaRPr lang="ko-KR" altLang="en-US" sz="800" dirty="0">
            <a:latin typeface="+mn-ea"/>
            <a:ea typeface="+mn-ea"/>
          </a:endParaRPr>
        </a:p>
      </dgm:t>
    </dgm:pt>
    <dgm:pt modelId="{424E04C2-0D77-4C04-B21D-8AD375DB34EF}" type="parTrans" cxnId="{3F166C4C-4937-450E-81DC-7D640EE72521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83D0BB6B-9902-414A-9B71-67989DC91ED1}" type="sibTrans" cxnId="{3F166C4C-4937-450E-81DC-7D640EE72521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4C20B9D9-7A67-4560-A594-31A9C5366A7D}">
      <dgm:prSet phldrT="[텍스트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배송 받은 우편물</a:t>
          </a:r>
          <a:endParaRPr lang="ko-KR" altLang="en-US" sz="800" dirty="0">
            <a:latin typeface="+mn-ea"/>
            <a:ea typeface="+mn-ea"/>
          </a:endParaRPr>
        </a:p>
      </dgm:t>
    </dgm:pt>
    <dgm:pt modelId="{7F3B7826-A88E-449B-A337-8D48B6E56DB8}" type="parTrans" cxnId="{F0712E90-175E-41D0-82E6-4958DD7A92E5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5C45BE65-22D2-4F52-AE55-3A8F86497CC1}" type="sibTrans" cxnId="{F0712E90-175E-41D0-82E6-4958DD7A92E5}">
      <dgm:prSet/>
      <dgm:spPr/>
      <dgm:t>
        <a:bodyPr/>
        <a:lstStyle/>
        <a:p>
          <a:pPr latinLnBrk="1"/>
          <a:endParaRPr lang="ko-KR" altLang="en-US" sz="800">
            <a:latin typeface="+mn-ea"/>
            <a:ea typeface="+mn-ea"/>
          </a:endParaRPr>
        </a:p>
      </dgm:t>
    </dgm:pt>
    <dgm:pt modelId="{092E1DAD-3891-43C9-9940-22DC00CE2735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올바른 로그인 정보</a:t>
          </a:r>
          <a:endParaRPr lang="ko-KR" altLang="en-US" sz="800" dirty="0">
            <a:latin typeface="+mn-ea"/>
            <a:ea typeface="+mn-ea"/>
          </a:endParaRPr>
        </a:p>
      </dgm:t>
    </dgm:pt>
    <dgm:pt modelId="{02E63CC2-461D-40F5-BC16-CC422C6BA4C3}" type="parTrans" cxnId="{F9B0F837-2EA2-473C-86D6-0BCC02CDB65C}">
      <dgm:prSet/>
      <dgm:spPr/>
      <dgm:t>
        <a:bodyPr/>
        <a:lstStyle/>
        <a:p>
          <a:pPr latinLnBrk="1"/>
          <a:endParaRPr lang="ko-KR" altLang="en-US"/>
        </a:p>
      </dgm:t>
    </dgm:pt>
    <dgm:pt modelId="{CEF9742C-C3D3-40D0-858C-60D5CCF363DB}" type="sibTrans" cxnId="{F9B0F837-2EA2-473C-86D6-0BCC02CDB65C}">
      <dgm:prSet/>
      <dgm:spPr/>
      <dgm:t>
        <a:bodyPr/>
        <a:lstStyle/>
        <a:p>
          <a:pPr latinLnBrk="1"/>
          <a:endParaRPr lang="ko-KR" altLang="en-US"/>
        </a:p>
      </dgm:t>
    </dgm:pt>
    <dgm:pt modelId="{6A7AC595-CFDB-4D05-965F-7FC4BF014C3B}">
      <dgm:prSet phldrT="[텍스트]" custT="1"/>
      <dgm:spPr/>
      <dgm:t>
        <a:bodyPr/>
        <a:lstStyle/>
        <a:p>
          <a:pPr latinLnBrk="1"/>
          <a:r>
            <a:rPr lang="ko-KR" altLang="en-US" sz="800" dirty="0" smtClean="0">
              <a:latin typeface="+mn-ea"/>
              <a:ea typeface="+mn-ea"/>
            </a:rPr>
            <a:t>올바른 로그인 정보</a:t>
          </a:r>
          <a:endParaRPr lang="ko-KR" altLang="en-US" sz="800" dirty="0">
            <a:latin typeface="+mn-ea"/>
            <a:ea typeface="+mn-ea"/>
          </a:endParaRPr>
        </a:p>
      </dgm:t>
    </dgm:pt>
    <dgm:pt modelId="{01A7BCF1-3365-465B-B33D-C0766EBE2D76}" type="parTrans" cxnId="{24ECA979-E83B-4968-9559-3C576DEC3B2F}">
      <dgm:prSet/>
      <dgm:spPr/>
      <dgm:t>
        <a:bodyPr/>
        <a:lstStyle/>
        <a:p>
          <a:pPr latinLnBrk="1"/>
          <a:endParaRPr lang="ko-KR" altLang="en-US"/>
        </a:p>
      </dgm:t>
    </dgm:pt>
    <dgm:pt modelId="{5E25B673-5D6C-4FC2-B885-5E51A82AB5D9}" type="sibTrans" cxnId="{24ECA979-E83B-4968-9559-3C576DEC3B2F}">
      <dgm:prSet/>
      <dgm:spPr/>
      <dgm:t>
        <a:bodyPr/>
        <a:lstStyle/>
        <a:p>
          <a:pPr latinLnBrk="1"/>
          <a:endParaRPr lang="ko-KR" altLang="en-US"/>
        </a:p>
      </dgm:t>
    </dgm:pt>
    <dgm:pt modelId="{DE2BC4A1-8F46-4B1C-84CB-53A4567C000A}" type="pres">
      <dgm:prSet presAssocID="{BE491414-167D-4229-A84A-A5DD7B313D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22919-3DB5-43B2-BE3D-05D81B40BAD3}" type="pres">
      <dgm:prSet presAssocID="{7A13B340-2E65-4476-BF78-C8C93C2ADFCA}" presName="hierRoot1" presStyleCnt="0">
        <dgm:presLayoutVars>
          <dgm:hierBranch val="init"/>
        </dgm:presLayoutVars>
      </dgm:prSet>
      <dgm:spPr/>
    </dgm:pt>
    <dgm:pt modelId="{B34AABB0-285D-4C5B-98A7-9D41CED3D58D}" type="pres">
      <dgm:prSet presAssocID="{7A13B340-2E65-4476-BF78-C8C93C2ADFCA}" presName="rootComposite1" presStyleCnt="0"/>
      <dgm:spPr/>
    </dgm:pt>
    <dgm:pt modelId="{F3FBFA34-7317-4CB6-88BD-A06750F3541C}" type="pres">
      <dgm:prSet presAssocID="{7A13B340-2E65-4476-BF78-C8C93C2ADFCA}" presName="rootText1" presStyleLbl="node0" presStyleIdx="0" presStyleCnt="1" custLinFactY="-15836" custLinFactNeighborX="-10419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2942C4-2DF9-43C5-9C22-5E5174609951}" type="pres">
      <dgm:prSet presAssocID="{7A13B340-2E65-4476-BF78-C8C93C2ADFC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4EA7734-92D8-4392-B8D6-65238873E2FE}" type="pres">
      <dgm:prSet presAssocID="{7A13B340-2E65-4476-BF78-C8C93C2ADFCA}" presName="hierChild2" presStyleCnt="0"/>
      <dgm:spPr/>
    </dgm:pt>
    <dgm:pt modelId="{5E5F09AC-4842-4DF1-82F8-BCF0EBA6C20C}" type="pres">
      <dgm:prSet presAssocID="{A7D0AE34-25A3-45D5-A8AA-BAA1A4CE866A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A4625D6-5ED3-4FC7-BB36-BBC5E0176A3F}" type="pres">
      <dgm:prSet presAssocID="{DF61666A-B1C3-4688-8D67-24D7276DB112}" presName="hierRoot2" presStyleCnt="0">
        <dgm:presLayoutVars>
          <dgm:hierBranch val="init"/>
        </dgm:presLayoutVars>
      </dgm:prSet>
      <dgm:spPr/>
    </dgm:pt>
    <dgm:pt modelId="{668CF3B9-180C-47BC-9A46-F05BB0AD5F31}" type="pres">
      <dgm:prSet presAssocID="{DF61666A-B1C3-4688-8D67-24D7276DB112}" presName="rootComposite" presStyleCnt="0"/>
      <dgm:spPr/>
    </dgm:pt>
    <dgm:pt modelId="{9746CBB1-64BA-4AD6-B60A-8C9D03B9ECCE}" type="pres">
      <dgm:prSet presAssocID="{DF61666A-B1C3-4688-8D67-24D7276DB11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AE91F-51CB-4F54-A37A-778F210D9DC8}" type="pres">
      <dgm:prSet presAssocID="{DF61666A-B1C3-4688-8D67-24D7276DB112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74CE01C-C8BD-4264-BE5C-D24EEA0A1D26}" type="pres">
      <dgm:prSet presAssocID="{DF61666A-B1C3-4688-8D67-24D7276DB112}" presName="hierChild4" presStyleCnt="0"/>
      <dgm:spPr/>
    </dgm:pt>
    <dgm:pt modelId="{8EF985D3-E6C6-4705-97B1-A1E7F4346B2D}" type="pres">
      <dgm:prSet presAssocID="{02E63CC2-461D-40F5-BC16-CC422C6BA4C3}" presName="Name37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8F6269E-D311-4F64-B19F-541395D6CF25}" type="pres">
      <dgm:prSet presAssocID="{092E1DAD-3891-43C9-9940-22DC00CE2735}" presName="hierRoot2" presStyleCnt="0">
        <dgm:presLayoutVars>
          <dgm:hierBranch val="init"/>
        </dgm:presLayoutVars>
      </dgm:prSet>
      <dgm:spPr/>
    </dgm:pt>
    <dgm:pt modelId="{33FF4E96-B82E-4832-BBAF-B3F92F4013FE}" type="pres">
      <dgm:prSet presAssocID="{092E1DAD-3891-43C9-9940-22DC00CE2735}" presName="rootComposite" presStyleCnt="0"/>
      <dgm:spPr/>
    </dgm:pt>
    <dgm:pt modelId="{CE0C7499-BC47-474C-9568-2CFEA17BE695}" type="pres">
      <dgm:prSet presAssocID="{092E1DAD-3891-43C9-9940-22DC00CE2735}" presName="rootText" presStyleLbl="node3" presStyleIdx="0" presStyleCnt="2" custScaleX="210714">
        <dgm:presLayoutVars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10A14D3-7196-4203-A8D5-37687A714625}" type="pres">
      <dgm:prSet presAssocID="{092E1DAD-3891-43C9-9940-22DC00CE2735}" presName="rootConnector" presStyleLbl="node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79FB3A4-158C-4CB5-8C07-5B2CA5C4AA4C}" type="pres">
      <dgm:prSet presAssocID="{092E1DAD-3891-43C9-9940-22DC00CE2735}" presName="hierChild4" presStyleCnt="0"/>
      <dgm:spPr/>
    </dgm:pt>
    <dgm:pt modelId="{EC6C92C8-7519-46DC-A903-C803AFEEA045}" type="pres">
      <dgm:prSet presAssocID="{9DF01EDB-9675-4DEE-9AF1-BF371B78EAF9}" presName="Name37" presStyleLbl="parChTrans1D4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89A2C288-9716-40F4-A37F-DC384AA1082A}" type="pres">
      <dgm:prSet presAssocID="{6DC708C2-C73C-4A52-9AF1-E83FF9322924}" presName="hierRoot2" presStyleCnt="0">
        <dgm:presLayoutVars>
          <dgm:hierBranch val="init"/>
        </dgm:presLayoutVars>
      </dgm:prSet>
      <dgm:spPr/>
    </dgm:pt>
    <dgm:pt modelId="{33F53209-5442-4855-B3C2-8DC1C3DEC819}" type="pres">
      <dgm:prSet presAssocID="{6DC708C2-C73C-4A52-9AF1-E83FF9322924}" presName="rootComposite" presStyleCnt="0"/>
      <dgm:spPr/>
    </dgm:pt>
    <dgm:pt modelId="{D830EA38-6A7F-4061-9791-CF032E272ACB}" type="pres">
      <dgm:prSet presAssocID="{6DC708C2-C73C-4A52-9AF1-E83FF9322924}" presName="rootText" presStyleLbl="node4" presStyleIdx="0" presStyleCnt="13" custLinFactNeighborY="-19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F9E8BB-9BC3-43F4-B3AA-F97FCD4ABA48}" type="pres">
      <dgm:prSet presAssocID="{6DC708C2-C73C-4A52-9AF1-E83FF9322924}" presName="rootConnector" presStyleLbl="node4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4561CC08-5DD7-4B69-9021-D83C4678587B}" type="pres">
      <dgm:prSet presAssocID="{6DC708C2-C73C-4A52-9AF1-E83FF9322924}" presName="hierChild4" presStyleCnt="0"/>
      <dgm:spPr/>
    </dgm:pt>
    <dgm:pt modelId="{9D6CE6D7-B155-429B-B546-5CADB3014969}" type="pres">
      <dgm:prSet presAssocID="{4D3446AC-3629-42F5-82D6-EEDB58B8D329}" presName="Name37" presStyleLbl="parChTrans1D4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4D13E453-ECA1-4211-89B8-17B3224EDD70}" type="pres">
      <dgm:prSet presAssocID="{9FAA95C5-39A3-4596-A3CE-361DE8E91089}" presName="hierRoot2" presStyleCnt="0">
        <dgm:presLayoutVars>
          <dgm:hierBranch val="init"/>
        </dgm:presLayoutVars>
      </dgm:prSet>
      <dgm:spPr/>
    </dgm:pt>
    <dgm:pt modelId="{3732419E-70DB-4048-940D-AC1E30159F99}" type="pres">
      <dgm:prSet presAssocID="{9FAA95C5-39A3-4596-A3CE-361DE8E91089}" presName="rootComposite" presStyleCnt="0"/>
      <dgm:spPr/>
    </dgm:pt>
    <dgm:pt modelId="{CB127789-3D6E-4AC2-BF44-8200506AC496}" type="pres">
      <dgm:prSet presAssocID="{9FAA95C5-39A3-4596-A3CE-361DE8E91089}" presName="rootText" presStyleLbl="node4" presStyleIdx="1" presStyleCnt="13" custLinFactNeighborX="12601" custLinFactNeighborY="-198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C47F00-778B-4BD1-831E-78FA30FE6F18}" type="pres">
      <dgm:prSet presAssocID="{9FAA95C5-39A3-4596-A3CE-361DE8E91089}" presName="rootConnector" presStyleLbl="node4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3F7FC40C-C88C-44FC-9083-EED8C4F023A0}" type="pres">
      <dgm:prSet presAssocID="{9FAA95C5-39A3-4596-A3CE-361DE8E91089}" presName="hierChild4" presStyleCnt="0"/>
      <dgm:spPr/>
    </dgm:pt>
    <dgm:pt modelId="{089DC297-1365-4EB4-8857-D3104343F49F}" type="pres">
      <dgm:prSet presAssocID="{33816307-2ABA-4549-A8EF-2B80CA3F4B53}" presName="Name37" presStyleLbl="parChTrans1D4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1B581E38-613C-41E2-81C4-FEA6399D2412}" type="pres">
      <dgm:prSet presAssocID="{9FF79FCE-F5C7-49D0-9096-A6C190231E65}" presName="hierRoot2" presStyleCnt="0">
        <dgm:presLayoutVars>
          <dgm:hierBranch val="init"/>
        </dgm:presLayoutVars>
      </dgm:prSet>
      <dgm:spPr/>
    </dgm:pt>
    <dgm:pt modelId="{4BD73CBA-3CBE-46E6-AFE4-1E37624B7EB5}" type="pres">
      <dgm:prSet presAssocID="{9FF79FCE-F5C7-49D0-9096-A6C190231E65}" presName="rootComposite" presStyleCnt="0"/>
      <dgm:spPr/>
    </dgm:pt>
    <dgm:pt modelId="{96D3A0EC-1331-4E76-B4D3-DBD3D1C46C75}" type="pres">
      <dgm:prSet presAssocID="{9FF79FCE-F5C7-49D0-9096-A6C190231E65}" presName="rootText" presStyleLbl="node4" presStyleIdx="2" presStyleCnt="13" custScaleX="169656" custScaleY="201829" custLinFactNeighborX="12601" custLinFactNeighborY="-1981">
        <dgm:presLayoutVars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AB818-21DA-4B0E-B959-CC0CC3587403}" type="pres">
      <dgm:prSet presAssocID="{9FF79FCE-F5C7-49D0-9096-A6C190231E65}" presName="rootConnector" presStyleLbl="node4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988565C1-600D-437B-BC49-079BDE0EA426}" type="pres">
      <dgm:prSet presAssocID="{9FF79FCE-F5C7-49D0-9096-A6C190231E65}" presName="hierChild4" presStyleCnt="0"/>
      <dgm:spPr/>
    </dgm:pt>
    <dgm:pt modelId="{06D7C090-8E16-4845-84DE-CBAE4DCA3659}" type="pres">
      <dgm:prSet presAssocID="{D9C7CA0E-E0E9-4F34-A78A-F6E74616E72C}" presName="Name37" presStyleLbl="parChTrans1D4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56F15ED0-40D9-40BE-85DA-69D897A976C1}" type="pres">
      <dgm:prSet presAssocID="{BCA863E9-AA6D-4964-AD62-E3FF5CB4EEBE}" presName="hierRoot2" presStyleCnt="0">
        <dgm:presLayoutVars>
          <dgm:hierBranch val="init"/>
        </dgm:presLayoutVars>
      </dgm:prSet>
      <dgm:spPr/>
    </dgm:pt>
    <dgm:pt modelId="{B5C2673D-4199-421C-9289-69F30CA6AEE6}" type="pres">
      <dgm:prSet presAssocID="{BCA863E9-AA6D-4964-AD62-E3FF5CB4EEBE}" presName="rootComposite" presStyleCnt="0"/>
      <dgm:spPr/>
    </dgm:pt>
    <dgm:pt modelId="{4B099F7F-B4A4-44E0-82D1-5455EEF4272E}" type="pres">
      <dgm:prSet presAssocID="{BCA863E9-AA6D-4964-AD62-E3FF5CB4EEBE}" presName="rootText" presStyleLbl="node4" presStyleIdx="3" presStyleCnt="13" custScaleX="122751" custLinFactNeighborX="2947" custLinFactNeighborY="29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FF743A-0C9B-4F2A-A1DD-374BEB995DF6}" type="pres">
      <dgm:prSet presAssocID="{BCA863E9-AA6D-4964-AD62-E3FF5CB4EEBE}" presName="rootConnector" presStyleLbl="node4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67DDE1A0-51BF-4AA3-8E48-328EE30D795C}" type="pres">
      <dgm:prSet presAssocID="{BCA863E9-AA6D-4964-AD62-E3FF5CB4EEBE}" presName="hierChild4" presStyleCnt="0"/>
      <dgm:spPr/>
    </dgm:pt>
    <dgm:pt modelId="{0C9E831A-B04E-4380-9FCA-E6042507F503}" type="pres">
      <dgm:prSet presAssocID="{BCA863E9-AA6D-4964-AD62-E3FF5CB4EEBE}" presName="hierChild5" presStyleCnt="0"/>
      <dgm:spPr/>
    </dgm:pt>
    <dgm:pt modelId="{21B8B977-E308-4BFE-8347-963661828C0D}" type="pres">
      <dgm:prSet presAssocID="{9FF79FCE-F5C7-49D0-9096-A6C190231E65}" presName="hierChild5" presStyleCnt="0"/>
      <dgm:spPr/>
    </dgm:pt>
    <dgm:pt modelId="{03C78BDB-5A91-42B3-8C33-1BE69CAF2822}" type="pres">
      <dgm:prSet presAssocID="{9FAA95C5-39A3-4596-A3CE-361DE8E91089}" presName="hierChild5" presStyleCnt="0"/>
      <dgm:spPr/>
    </dgm:pt>
    <dgm:pt modelId="{EE10AA36-0423-40C7-950D-84BF9778A608}" type="pres">
      <dgm:prSet presAssocID="{27E90850-5673-44AF-85EA-D16FD2B167B1}" presName="Name37" presStyleLbl="parChTrans1D4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3C91454C-CA46-4FB0-94F7-E56669ADD092}" type="pres">
      <dgm:prSet presAssocID="{6870FB36-5A7D-4454-BDE4-504D1F97BA59}" presName="hierRoot2" presStyleCnt="0">
        <dgm:presLayoutVars>
          <dgm:hierBranch val="init"/>
        </dgm:presLayoutVars>
      </dgm:prSet>
      <dgm:spPr/>
    </dgm:pt>
    <dgm:pt modelId="{C7EC3365-7B4F-4890-9359-61D51D83FEDE}" type="pres">
      <dgm:prSet presAssocID="{6870FB36-5A7D-4454-BDE4-504D1F97BA59}" presName="rootComposite" presStyleCnt="0"/>
      <dgm:spPr/>
    </dgm:pt>
    <dgm:pt modelId="{550355EA-3C31-4E8B-B770-C07D6A3B83AF}" type="pres">
      <dgm:prSet presAssocID="{6870FB36-5A7D-4454-BDE4-504D1F97BA59}" presName="rootText" presStyleLbl="node4" presStyleIdx="4" presStyleCnt="13" custLinFactNeighborY="-19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85361F-9EBF-45C2-B4F2-743D60ED25E7}" type="pres">
      <dgm:prSet presAssocID="{6870FB36-5A7D-4454-BDE4-504D1F97BA59}" presName="rootConnector" presStyleLbl="node4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D2318A5C-797A-49AF-B3AB-72A9A0E6B8BF}" type="pres">
      <dgm:prSet presAssocID="{6870FB36-5A7D-4454-BDE4-504D1F97BA59}" presName="hierChild4" presStyleCnt="0"/>
      <dgm:spPr/>
    </dgm:pt>
    <dgm:pt modelId="{72892D2F-BD8E-4B9E-ADB1-EF0CFEACCD4B}" type="pres">
      <dgm:prSet presAssocID="{4BF68216-D6A1-47A4-AC18-A17DE9384E53}" presName="Name37" presStyleLbl="parChTrans1D4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A66F50B2-0CAC-4639-90E0-70D214995AB2}" type="pres">
      <dgm:prSet presAssocID="{AC44CBAF-6BCE-470F-908B-02270722B895}" presName="hierRoot2" presStyleCnt="0">
        <dgm:presLayoutVars>
          <dgm:hierBranch val="init"/>
        </dgm:presLayoutVars>
      </dgm:prSet>
      <dgm:spPr/>
    </dgm:pt>
    <dgm:pt modelId="{9C6634AD-3C8B-4009-AC70-2B678430D4DC}" type="pres">
      <dgm:prSet presAssocID="{AC44CBAF-6BCE-470F-908B-02270722B895}" presName="rootComposite" presStyleCnt="0"/>
      <dgm:spPr/>
    </dgm:pt>
    <dgm:pt modelId="{AF287CE8-B0D8-42D2-8A6A-099826786586}" type="pres">
      <dgm:prSet presAssocID="{AC44CBAF-6BCE-470F-908B-02270722B895}" presName="rootText" presStyleLbl="node4" presStyleIdx="5" presStyleCnt="13" custLinFactNeighborX="-9554" custLinFactNeighborY="97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233A73-F47B-4183-9F0A-2BD99111E756}" type="pres">
      <dgm:prSet presAssocID="{AC44CBAF-6BCE-470F-908B-02270722B895}" presName="rootConnector" presStyleLbl="node4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316F2FAB-FB83-416C-9C91-CEF5E8EDD3B9}" type="pres">
      <dgm:prSet presAssocID="{AC44CBAF-6BCE-470F-908B-02270722B895}" presName="hierChild4" presStyleCnt="0"/>
      <dgm:spPr/>
    </dgm:pt>
    <dgm:pt modelId="{F27B536D-6B09-41FA-B144-F77D83D25FA2}" type="pres">
      <dgm:prSet presAssocID="{AC44CBAF-6BCE-470F-908B-02270722B895}" presName="hierChild5" presStyleCnt="0"/>
      <dgm:spPr/>
    </dgm:pt>
    <dgm:pt modelId="{EB0CE0FB-E9E6-41E9-AA04-A79031F3E5E0}" type="pres">
      <dgm:prSet presAssocID="{6870FB36-5A7D-4454-BDE4-504D1F97BA59}" presName="hierChild5" presStyleCnt="0"/>
      <dgm:spPr/>
    </dgm:pt>
    <dgm:pt modelId="{DACD6921-C393-4129-818F-50836FDB4C97}" type="pres">
      <dgm:prSet presAssocID="{9C5FCA56-7856-4C46-8147-84FD57005A5E}" presName="Name37" presStyleLbl="parChTrans1D4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BCC4F6AC-4D5E-4067-B6DB-078042F63878}" type="pres">
      <dgm:prSet presAssocID="{D313FAF1-7886-4980-A7BB-5BEF27761FFF}" presName="hierRoot2" presStyleCnt="0">
        <dgm:presLayoutVars>
          <dgm:hierBranch val="init"/>
        </dgm:presLayoutVars>
      </dgm:prSet>
      <dgm:spPr/>
    </dgm:pt>
    <dgm:pt modelId="{5D4E1D3B-AC9D-4DD8-987D-C87ABF627346}" type="pres">
      <dgm:prSet presAssocID="{D313FAF1-7886-4980-A7BB-5BEF27761FFF}" presName="rootComposite" presStyleCnt="0"/>
      <dgm:spPr/>
    </dgm:pt>
    <dgm:pt modelId="{D0984EE6-27AB-4EEA-98CA-DB7DEB44CA6B}" type="pres">
      <dgm:prSet presAssocID="{D313FAF1-7886-4980-A7BB-5BEF27761FFF}" presName="rootText" presStyleLbl="node4" presStyleIdx="6" presStyleCnt="13" custLinFactNeighborY="-19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C6176A-76FF-499F-AD62-E51B3D31E070}" type="pres">
      <dgm:prSet presAssocID="{D313FAF1-7886-4980-A7BB-5BEF27761FFF}" presName="rootConnector" presStyleLbl="node4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07FC6D21-D722-419D-87BC-4D09A3D21408}" type="pres">
      <dgm:prSet presAssocID="{D313FAF1-7886-4980-A7BB-5BEF27761FFF}" presName="hierChild4" presStyleCnt="0"/>
      <dgm:spPr/>
    </dgm:pt>
    <dgm:pt modelId="{358FAC2F-9353-4009-9D93-E62FB0CCF0BD}" type="pres">
      <dgm:prSet presAssocID="{12012DE1-3B9A-4A56-A548-3270F0C1A4FC}" presName="Name37" presStyleLbl="parChTrans1D4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117B5A45-BFEF-49DE-B407-12EEEA9E65E9}" type="pres">
      <dgm:prSet presAssocID="{28696377-7C41-434A-BB87-901B712276F6}" presName="hierRoot2" presStyleCnt="0">
        <dgm:presLayoutVars>
          <dgm:hierBranch val="init"/>
        </dgm:presLayoutVars>
      </dgm:prSet>
      <dgm:spPr/>
    </dgm:pt>
    <dgm:pt modelId="{1156DB23-030C-4FA8-8727-B3CA4D84D5B6}" type="pres">
      <dgm:prSet presAssocID="{28696377-7C41-434A-BB87-901B712276F6}" presName="rootComposite" presStyleCnt="0"/>
      <dgm:spPr/>
    </dgm:pt>
    <dgm:pt modelId="{640C9268-BF60-4A56-93D5-CD7C6FD31408}" type="pres">
      <dgm:prSet presAssocID="{28696377-7C41-434A-BB87-901B712276F6}" presName="rootText" presStyleLbl="node4" presStyleIdx="7" presStyleCnt="13" custLinFactNeighborX="-17927" custLinFactNeighborY="97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196D4C-E3C6-4E54-8A28-B8DAFE3194AB}" type="pres">
      <dgm:prSet presAssocID="{28696377-7C41-434A-BB87-901B712276F6}" presName="rootConnector" presStyleLbl="node4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82BFC0AA-B7B6-415D-A5EE-495D9ECC5CD3}" type="pres">
      <dgm:prSet presAssocID="{28696377-7C41-434A-BB87-901B712276F6}" presName="hierChild4" presStyleCnt="0"/>
      <dgm:spPr/>
    </dgm:pt>
    <dgm:pt modelId="{0EAE2090-A835-4248-8DDC-965190697B59}" type="pres">
      <dgm:prSet presAssocID="{28696377-7C41-434A-BB87-901B712276F6}" presName="hierChild5" presStyleCnt="0"/>
      <dgm:spPr/>
    </dgm:pt>
    <dgm:pt modelId="{3199726B-EFEC-4466-A96D-C5983B7DBEB9}" type="pres">
      <dgm:prSet presAssocID="{D313FAF1-7886-4980-A7BB-5BEF27761FFF}" presName="hierChild5" presStyleCnt="0"/>
      <dgm:spPr/>
    </dgm:pt>
    <dgm:pt modelId="{E4185BA2-644F-4F18-AB5F-A0946CFDA614}" type="pres">
      <dgm:prSet presAssocID="{6DC708C2-C73C-4A52-9AF1-E83FF9322924}" presName="hierChild5" presStyleCnt="0"/>
      <dgm:spPr/>
    </dgm:pt>
    <dgm:pt modelId="{CAF52512-41D4-4C57-92CC-E3F0B9BEDD4E}" type="pres">
      <dgm:prSet presAssocID="{092E1DAD-3891-43C9-9940-22DC00CE2735}" presName="hierChild5" presStyleCnt="0"/>
      <dgm:spPr/>
    </dgm:pt>
    <dgm:pt modelId="{183A4E20-84A1-48F1-9522-EBF36CC92ADE}" type="pres">
      <dgm:prSet presAssocID="{DF61666A-B1C3-4688-8D67-24D7276DB112}" presName="hierChild5" presStyleCnt="0"/>
      <dgm:spPr/>
    </dgm:pt>
    <dgm:pt modelId="{B2757115-3723-4733-AEB2-4AE9B14C111D}" type="pres">
      <dgm:prSet presAssocID="{5964C092-0515-4E5F-AB99-CD5D63E655D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33BE38-B66B-4555-B1FA-60E17FC840D5}" type="pres">
      <dgm:prSet presAssocID="{1639855B-A175-409F-BC22-1FD7726105DC}" presName="hierRoot2" presStyleCnt="0">
        <dgm:presLayoutVars>
          <dgm:hierBranch val="init"/>
        </dgm:presLayoutVars>
      </dgm:prSet>
      <dgm:spPr/>
    </dgm:pt>
    <dgm:pt modelId="{53750828-8DC4-4370-8F9D-D2CDD139C449}" type="pres">
      <dgm:prSet presAssocID="{1639855B-A175-409F-BC22-1FD7726105DC}" presName="rootComposite" presStyleCnt="0"/>
      <dgm:spPr/>
    </dgm:pt>
    <dgm:pt modelId="{C1B3C69F-FFFE-478C-A982-EAEC8BEBA8EC}" type="pres">
      <dgm:prSet presAssocID="{1639855B-A175-409F-BC22-1FD7726105D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0E757D-35FF-4C06-A00A-10B850909385}" type="pres">
      <dgm:prSet presAssocID="{1639855B-A175-409F-BC22-1FD7726105DC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E967BFF-6AAB-4C77-9429-701388F2E1D6}" type="pres">
      <dgm:prSet presAssocID="{1639855B-A175-409F-BC22-1FD7726105DC}" presName="hierChild4" presStyleCnt="0"/>
      <dgm:spPr/>
    </dgm:pt>
    <dgm:pt modelId="{0AA0B9FB-7A88-40FE-B565-E9CAA52BE81F}" type="pres">
      <dgm:prSet presAssocID="{01A7BCF1-3365-465B-B33D-C0766EBE2D76}" presName="Name37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94531A1-1A0B-4CFE-BF74-D1B4CF0F8773}" type="pres">
      <dgm:prSet presAssocID="{6A7AC595-CFDB-4D05-965F-7FC4BF014C3B}" presName="hierRoot2" presStyleCnt="0">
        <dgm:presLayoutVars>
          <dgm:hierBranch val="init"/>
        </dgm:presLayoutVars>
      </dgm:prSet>
      <dgm:spPr/>
    </dgm:pt>
    <dgm:pt modelId="{031118D5-20B6-461F-A768-D863B391F1E0}" type="pres">
      <dgm:prSet presAssocID="{6A7AC595-CFDB-4D05-965F-7FC4BF014C3B}" presName="rootComposite" presStyleCnt="0"/>
      <dgm:spPr/>
    </dgm:pt>
    <dgm:pt modelId="{5840D1D9-C17B-436E-881A-DC0232A317EA}" type="pres">
      <dgm:prSet presAssocID="{6A7AC595-CFDB-4D05-965F-7FC4BF014C3B}" presName="rootText" presStyleLbl="node3" presStyleIdx="1" presStyleCnt="2" custScaleX="201060">
        <dgm:presLayoutVars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FB1C81-6470-4503-9B96-ACE258CE36BD}" type="pres">
      <dgm:prSet presAssocID="{6A7AC595-CFDB-4D05-965F-7FC4BF014C3B}" presName="rootConnector" presStyleLbl="node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027E658-41AA-4F1A-ACD3-054191518B2B}" type="pres">
      <dgm:prSet presAssocID="{6A7AC595-CFDB-4D05-965F-7FC4BF014C3B}" presName="hierChild4" presStyleCnt="0"/>
      <dgm:spPr/>
    </dgm:pt>
    <dgm:pt modelId="{0DA6BC02-2296-4207-B216-FE8360784940}" type="pres">
      <dgm:prSet presAssocID="{0DFAC391-DF50-499B-8E5D-82F0A3EBC9CF}" presName="Name37" presStyleLbl="parChTrans1D4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EA8F8C00-928D-4B03-97B7-CC4A2AF2D7B2}" type="pres">
      <dgm:prSet presAssocID="{1808B397-A7D0-43B6-8754-B0936127AADF}" presName="hierRoot2" presStyleCnt="0">
        <dgm:presLayoutVars>
          <dgm:hierBranch val="init"/>
        </dgm:presLayoutVars>
      </dgm:prSet>
      <dgm:spPr/>
    </dgm:pt>
    <dgm:pt modelId="{36B3CB23-9553-4318-A486-73365EF80E09}" type="pres">
      <dgm:prSet presAssocID="{1808B397-A7D0-43B6-8754-B0936127AADF}" presName="rootComposite" presStyleCnt="0"/>
      <dgm:spPr/>
    </dgm:pt>
    <dgm:pt modelId="{09E7DE57-7094-4611-9573-96262CF5A040}" type="pres">
      <dgm:prSet presAssocID="{1808B397-A7D0-43B6-8754-B0936127AADF}" presName="rootText" presStyleLbl="node4" presStyleIdx="8" presStyleCnt="13" custLinFactNeighborY="192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6AE4C4-9A17-4622-91D6-1C271947CD97}" type="pres">
      <dgm:prSet presAssocID="{1808B397-A7D0-43B6-8754-B0936127AADF}" presName="rootConnector" presStyleLbl="node4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5AC58DB9-9F8C-4E7A-9744-9F3A3BE70108}" type="pres">
      <dgm:prSet presAssocID="{1808B397-A7D0-43B6-8754-B0936127AADF}" presName="hierChild4" presStyleCnt="0"/>
      <dgm:spPr/>
    </dgm:pt>
    <dgm:pt modelId="{29C7A81C-4E83-44FA-9677-2A0C8C217384}" type="pres">
      <dgm:prSet presAssocID="{CC8212D9-8C39-4075-A238-B404E3B82E7D}" presName="Name37" presStyleLbl="parChTrans1D4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8CED2A5C-BB1B-41C1-90BA-FCD872BE8E6C}" type="pres">
      <dgm:prSet presAssocID="{34BB1ADB-D9BD-40BE-801C-77CC872EFD1E}" presName="hierRoot2" presStyleCnt="0">
        <dgm:presLayoutVars>
          <dgm:hierBranch val="init"/>
        </dgm:presLayoutVars>
      </dgm:prSet>
      <dgm:spPr/>
    </dgm:pt>
    <dgm:pt modelId="{B93F225D-4321-45FD-9EBA-16017E0A0077}" type="pres">
      <dgm:prSet presAssocID="{34BB1ADB-D9BD-40BE-801C-77CC872EFD1E}" presName="rootComposite" presStyleCnt="0"/>
      <dgm:spPr/>
    </dgm:pt>
    <dgm:pt modelId="{D1AD8A2D-6997-4DDB-8365-ABFAE3073275}" type="pres">
      <dgm:prSet presAssocID="{34BB1ADB-D9BD-40BE-801C-77CC872EFD1E}" presName="rootText" presStyleLbl="node4" presStyleIdx="9" presStyleCnt="13" custLinFactNeighborX="12601" custLinFactNeighborY="192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3A5C2D-124D-42DA-8E3D-9665F5E5B946}" type="pres">
      <dgm:prSet presAssocID="{34BB1ADB-D9BD-40BE-801C-77CC872EFD1E}" presName="rootConnector" presStyleLbl="node4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27265823-FF96-4F99-86ED-8EB2C7DC3345}" type="pres">
      <dgm:prSet presAssocID="{34BB1ADB-D9BD-40BE-801C-77CC872EFD1E}" presName="hierChild4" presStyleCnt="0"/>
      <dgm:spPr/>
    </dgm:pt>
    <dgm:pt modelId="{672AEBB7-719B-4B30-8294-E5AC7F6CAC1A}" type="pres">
      <dgm:prSet presAssocID="{424E04C2-0D77-4C04-B21D-8AD375DB34EF}" presName="Name37" presStyleLbl="parChTrans1D4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51B7ECCA-EACB-4828-8378-562B52E36446}" type="pres">
      <dgm:prSet presAssocID="{1667C2B8-2042-4E87-A215-0E92529828AA}" presName="hierRoot2" presStyleCnt="0">
        <dgm:presLayoutVars>
          <dgm:hierBranch val="init"/>
        </dgm:presLayoutVars>
      </dgm:prSet>
      <dgm:spPr/>
    </dgm:pt>
    <dgm:pt modelId="{313F67D9-DAEE-4A94-B8AA-88F023A7EA0D}" type="pres">
      <dgm:prSet presAssocID="{1667C2B8-2042-4E87-A215-0E92529828AA}" presName="rootComposite" presStyleCnt="0"/>
      <dgm:spPr/>
    </dgm:pt>
    <dgm:pt modelId="{57489A68-2C33-4FEF-83AA-26B45BD0DF4D}" type="pres">
      <dgm:prSet presAssocID="{1667C2B8-2042-4E87-A215-0E92529828AA}" presName="rootText" presStyleLbl="node4" presStyleIdx="10" presStyleCnt="13" custScaleX="117525" custScaleY="165506" custLinFactNeighborX="-12537" custLinFactNeighborY="3754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3D686C-CE60-439D-9602-EA82941A3E92}" type="pres">
      <dgm:prSet presAssocID="{1667C2B8-2042-4E87-A215-0E92529828AA}" presName="rootConnector" presStyleLbl="node4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C85BEB4B-35C9-4670-8614-F63790364AD6}" type="pres">
      <dgm:prSet presAssocID="{1667C2B8-2042-4E87-A215-0E92529828AA}" presName="hierChild4" presStyleCnt="0"/>
      <dgm:spPr/>
    </dgm:pt>
    <dgm:pt modelId="{50565595-CEEF-4729-A0EC-D3DDFF446640}" type="pres">
      <dgm:prSet presAssocID="{1667C2B8-2042-4E87-A215-0E92529828AA}" presName="hierChild5" presStyleCnt="0"/>
      <dgm:spPr/>
    </dgm:pt>
    <dgm:pt modelId="{13DB88B1-10A6-48B4-A14D-89F9E0D2FBAA}" type="pres">
      <dgm:prSet presAssocID="{34BB1ADB-D9BD-40BE-801C-77CC872EFD1E}" presName="hierChild5" presStyleCnt="0"/>
      <dgm:spPr/>
    </dgm:pt>
    <dgm:pt modelId="{894842CD-AD9B-4221-9592-B28FCC800809}" type="pres">
      <dgm:prSet presAssocID="{338AA936-3C0F-4677-8DF0-B8E7D0407365}" presName="Name37" presStyleLbl="parChTrans1D4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56779A27-9A6E-4A04-9081-A788379194A5}" type="pres">
      <dgm:prSet presAssocID="{BD5EF56C-1161-4DEB-A175-A92C893926DF}" presName="hierRoot2" presStyleCnt="0">
        <dgm:presLayoutVars>
          <dgm:hierBranch val="init"/>
        </dgm:presLayoutVars>
      </dgm:prSet>
      <dgm:spPr/>
    </dgm:pt>
    <dgm:pt modelId="{7E671145-2D52-419D-B262-D3BFD8756DC7}" type="pres">
      <dgm:prSet presAssocID="{BD5EF56C-1161-4DEB-A175-A92C893926DF}" presName="rootComposite" presStyleCnt="0"/>
      <dgm:spPr/>
    </dgm:pt>
    <dgm:pt modelId="{26455598-DBB6-4977-8D7E-ACD54DD811D0}" type="pres">
      <dgm:prSet presAssocID="{BD5EF56C-1161-4DEB-A175-A92C893926DF}" presName="rootText" presStyleLbl="node4" presStyleIdx="11" presStyleCnt="13" custLinFactNeighborY="192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B878A8-54EE-4DB5-A619-F132AB943F82}" type="pres">
      <dgm:prSet presAssocID="{BD5EF56C-1161-4DEB-A175-A92C893926DF}" presName="rootConnector" presStyleLbl="node4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D01BB9E3-BAB1-43A6-89CC-61472F6C6C76}" type="pres">
      <dgm:prSet presAssocID="{BD5EF56C-1161-4DEB-A175-A92C893926DF}" presName="hierChild4" presStyleCnt="0"/>
      <dgm:spPr/>
    </dgm:pt>
    <dgm:pt modelId="{D5A46010-928A-415F-BDA4-508069B901C6}" type="pres">
      <dgm:prSet presAssocID="{7F3B7826-A88E-449B-A337-8D48B6E56DB8}" presName="Name37" presStyleLbl="parChTrans1D4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DA73EA95-FDC0-4C95-A2C9-5CD477A01344}" type="pres">
      <dgm:prSet presAssocID="{4C20B9D9-7A67-4560-A594-31A9C5366A7D}" presName="hierRoot2" presStyleCnt="0">
        <dgm:presLayoutVars>
          <dgm:hierBranch val="init"/>
        </dgm:presLayoutVars>
      </dgm:prSet>
      <dgm:spPr/>
    </dgm:pt>
    <dgm:pt modelId="{ED24A810-7592-45C1-9E7B-2F52DEDD0787}" type="pres">
      <dgm:prSet presAssocID="{4C20B9D9-7A67-4560-A594-31A9C5366A7D}" presName="rootComposite" presStyleCnt="0"/>
      <dgm:spPr/>
    </dgm:pt>
    <dgm:pt modelId="{F7C838C9-C779-40DB-9650-C6B406E90205}" type="pres">
      <dgm:prSet presAssocID="{4C20B9D9-7A67-4560-A594-31A9C5366A7D}" presName="rootText" presStyleLbl="node4" presStyleIdx="12" presStyleCnt="13" custLinFactNeighborX="-14623" custLinFactNeighborY="192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478945-805F-4C94-BC4B-FE1E31B0CC59}" type="pres">
      <dgm:prSet presAssocID="{4C20B9D9-7A67-4560-A594-31A9C5366A7D}" presName="rootConnector" presStyleLbl="node4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50370621-2C56-408E-8A4C-D1934E668215}" type="pres">
      <dgm:prSet presAssocID="{4C20B9D9-7A67-4560-A594-31A9C5366A7D}" presName="hierChild4" presStyleCnt="0"/>
      <dgm:spPr/>
    </dgm:pt>
    <dgm:pt modelId="{F5A624D3-C312-4F38-A9AF-62A018EE25DE}" type="pres">
      <dgm:prSet presAssocID="{4C20B9D9-7A67-4560-A594-31A9C5366A7D}" presName="hierChild5" presStyleCnt="0"/>
      <dgm:spPr/>
    </dgm:pt>
    <dgm:pt modelId="{E07E208A-C496-4E3E-8B19-826EFA94C153}" type="pres">
      <dgm:prSet presAssocID="{BD5EF56C-1161-4DEB-A175-A92C893926DF}" presName="hierChild5" presStyleCnt="0"/>
      <dgm:spPr/>
    </dgm:pt>
    <dgm:pt modelId="{E0F0EFF8-E0B6-4477-BCC7-1124A0858F7C}" type="pres">
      <dgm:prSet presAssocID="{1808B397-A7D0-43B6-8754-B0936127AADF}" presName="hierChild5" presStyleCnt="0"/>
      <dgm:spPr/>
    </dgm:pt>
    <dgm:pt modelId="{58D6F256-4C2A-4168-AA74-9E48D2216766}" type="pres">
      <dgm:prSet presAssocID="{6A7AC595-CFDB-4D05-965F-7FC4BF014C3B}" presName="hierChild5" presStyleCnt="0"/>
      <dgm:spPr/>
    </dgm:pt>
    <dgm:pt modelId="{CA0A3F9A-4FA2-48D8-9ABB-7A0E989E7D1F}" type="pres">
      <dgm:prSet presAssocID="{1639855B-A175-409F-BC22-1FD7726105DC}" presName="hierChild5" presStyleCnt="0"/>
      <dgm:spPr/>
    </dgm:pt>
    <dgm:pt modelId="{AEFE19B1-CECA-489B-AC90-6E2714CF876D}" type="pres">
      <dgm:prSet presAssocID="{A412C83E-8BD8-409A-B7A4-AF121989A0FD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CF24B74-4BCD-427A-AFDD-D5595703F119}" type="pres">
      <dgm:prSet presAssocID="{74B1FE7E-9D07-406A-A9A7-B2918135D187}" presName="hierRoot2" presStyleCnt="0">
        <dgm:presLayoutVars>
          <dgm:hierBranch val="init"/>
        </dgm:presLayoutVars>
      </dgm:prSet>
      <dgm:spPr/>
    </dgm:pt>
    <dgm:pt modelId="{CCDD33B5-1E5C-4335-BF06-3958726422A6}" type="pres">
      <dgm:prSet presAssocID="{74B1FE7E-9D07-406A-A9A7-B2918135D187}" presName="rootComposite" presStyleCnt="0"/>
      <dgm:spPr/>
    </dgm:pt>
    <dgm:pt modelId="{9AC5C8D9-4A8F-4A46-BB0E-CF9C66BE78A1}" type="pres">
      <dgm:prSet presAssocID="{74B1FE7E-9D07-406A-A9A7-B2918135D18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05BB1-6970-4F67-8559-2C1FDF8FF3E7}" type="pres">
      <dgm:prSet presAssocID="{74B1FE7E-9D07-406A-A9A7-B2918135D187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EA920FC-FC15-4325-9FDD-E3CB3743CFFC}" type="pres">
      <dgm:prSet presAssocID="{74B1FE7E-9D07-406A-A9A7-B2918135D187}" presName="hierChild4" presStyleCnt="0"/>
      <dgm:spPr/>
    </dgm:pt>
    <dgm:pt modelId="{D431CEAB-24C4-443E-A35F-D56A8B4DBEF7}" type="pres">
      <dgm:prSet presAssocID="{74B1FE7E-9D07-406A-A9A7-B2918135D187}" presName="hierChild5" presStyleCnt="0"/>
      <dgm:spPr/>
    </dgm:pt>
    <dgm:pt modelId="{959BAC80-2F01-4D38-977D-5CE417582E6B}" type="pres">
      <dgm:prSet presAssocID="{8F913349-936F-4C4D-A1EF-BBEE6A5A635E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DD05D5A-0892-46AD-BE07-C90CEF6BC441}" type="pres">
      <dgm:prSet presAssocID="{3678938A-9C0B-42F1-AA09-01695CC1DFAB}" presName="hierRoot2" presStyleCnt="0">
        <dgm:presLayoutVars>
          <dgm:hierBranch val="init"/>
        </dgm:presLayoutVars>
      </dgm:prSet>
      <dgm:spPr/>
    </dgm:pt>
    <dgm:pt modelId="{7B15CC20-026E-4861-9D3A-FEEA8E0D87CA}" type="pres">
      <dgm:prSet presAssocID="{3678938A-9C0B-42F1-AA09-01695CC1DFAB}" presName="rootComposite" presStyleCnt="0"/>
      <dgm:spPr/>
    </dgm:pt>
    <dgm:pt modelId="{665E870E-9591-4506-90EB-11A97E684E6D}" type="pres">
      <dgm:prSet presAssocID="{3678938A-9C0B-42F1-AA09-01695CC1DFA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257E1F-FF0C-483B-8B36-2384B53F5FF5}" type="pres">
      <dgm:prSet presAssocID="{3678938A-9C0B-42F1-AA09-01695CC1DFAB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3C9D150-9C5F-4ACC-A523-1463BF043C46}" type="pres">
      <dgm:prSet presAssocID="{3678938A-9C0B-42F1-AA09-01695CC1DFAB}" presName="hierChild4" presStyleCnt="0"/>
      <dgm:spPr/>
    </dgm:pt>
    <dgm:pt modelId="{878B2E2C-8BE3-455D-AD61-E0298D4D6172}" type="pres">
      <dgm:prSet presAssocID="{3678938A-9C0B-42F1-AA09-01695CC1DFAB}" presName="hierChild5" presStyleCnt="0"/>
      <dgm:spPr/>
    </dgm:pt>
    <dgm:pt modelId="{55D3678E-7ADE-4B9E-9973-A04FC252FFDF}" type="pres">
      <dgm:prSet presAssocID="{7A13B340-2E65-4476-BF78-C8C93C2ADFCA}" presName="hierChild3" presStyleCnt="0"/>
      <dgm:spPr/>
    </dgm:pt>
  </dgm:ptLst>
  <dgm:cxnLst>
    <dgm:cxn modelId="{B2673130-4454-4727-B523-BEF82245DD2A}" type="presOf" srcId="{6870FB36-5A7D-4454-BDE4-504D1F97BA59}" destId="{4185361F-9EBF-45C2-B4F2-743D60ED25E7}" srcOrd="1" destOrd="0" presId="urn:microsoft.com/office/officeart/2005/8/layout/orgChart1"/>
    <dgm:cxn modelId="{0AAAC099-F75A-4F02-BCD9-951051939E7F}" type="presOf" srcId="{BCA863E9-AA6D-4964-AD62-E3FF5CB4EEBE}" destId="{4B099F7F-B4A4-44E0-82D1-5455EEF4272E}" srcOrd="0" destOrd="0" presId="urn:microsoft.com/office/officeart/2005/8/layout/orgChart1"/>
    <dgm:cxn modelId="{40E785C7-1711-43DA-80E8-EFF041239EEC}" type="presOf" srcId="{DF61666A-B1C3-4688-8D67-24D7276DB112}" destId="{9746CBB1-64BA-4AD6-B60A-8C9D03B9ECCE}" srcOrd="0" destOrd="0" presId="urn:microsoft.com/office/officeart/2005/8/layout/orgChart1"/>
    <dgm:cxn modelId="{624FC649-B595-4692-9BD3-2D5BB9BEBB62}" type="presOf" srcId="{BCA863E9-AA6D-4964-AD62-E3FF5CB4EEBE}" destId="{A3FF743A-0C9B-4F2A-A1DD-374BEB995DF6}" srcOrd="1" destOrd="0" presId="urn:microsoft.com/office/officeart/2005/8/layout/orgChart1"/>
    <dgm:cxn modelId="{BF830AC2-9FB8-4DC8-AE03-3A5ADF330E27}" type="presOf" srcId="{7A13B340-2E65-4476-BF78-C8C93C2ADFCA}" destId="{F3FBFA34-7317-4CB6-88BD-A06750F3541C}" srcOrd="0" destOrd="0" presId="urn:microsoft.com/office/officeart/2005/8/layout/orgChart1"/>
    <dgm:cxn modelId="{771FCA87-0912-4573-9EC7-1C125B0E3A3C}" srcId="{6870FB36-5A7D-4454-BDE4-504D1F97BA59}" destId="{AC44CBAF-6BCE-470F-908B-02270722B895}" srcOrd="0" destOrd="0" parTransId="{4BF68216-D6A1-47A4-AC18-A17DE9384E53}" sibTransId="{82B0B888-0967-42D9-BFB4-837F4A167655}"/>
    <dgm:cxn modelId="{827B9661-1F56-4968-85A4-83FC3756FF23}" type="presOf" srcId="{9FF79FCE-F5C7-49D0-9096-A6C190231E65}" destId="{D17AB818-21DA-4B0E-B959-CC0CC3587403}" srcOrd="1" destOrd="0" presId="urn:microsoft.com/office/officeart/2005/8/layout/orgChart1"/>
    <dgm:cxn modelId="{A9A0B44E-7CFE-455F-A8CC-49CB2F81CB1E}" type="presOf" srcId="{4D3446AC-3629-42F5-82D6-EEDB58B8D329}" destId="{9D6CE6D7-B155-429B-B546-5CADB3014969}" srcOrd="0" destOrd="0" presId="urn:microsoft.com/office/officeart/2005/8/layout/orgChart1"/>
    <dgm:cxn modelId="{F0712E90-175E-41D0-82E6-4958DD7A92E5}" srcId="{BD5EF56C-1161-4DEB-A175-A92C893926DF}" destId="{4C20B9D9-7A67-4560-A594-31A9C5366A7D}" srcOrd="0" destOrd="0" parTransId="{7F3B7826-A88E-449B-A337-8D48B6E56DB8}" sibTransId="{5C45BE65-22D2-4F52-AE55-3A8F86497CC1}"/>
    <dgm:cxn modelId="{DD9146D8-42E8-4565-A318-3D9BDD6A4C34}" srcId="{1808B397-A7D0-43B6-8754-B0936127AADF}" destId="{BD5EF56C-1161-4DEB-A175-A92C893926DF}" srcOrd="1" destOrd="0" parTransId="{338AA936-3C0F-4677-8DF0-B8E7D0407365}" sibTransId="{F5C5BB35-6034-4A96-839E-6A2CDDE76644}"/>
    <dgm:cxn modelId="{1E6073A4-A2B8-4BB7-ACA6-55CDCA769DF5}" type="presOf" srcId="{4C20B9D9-7A67-4560-A594-31A9C5366A7D}" destId="{F7C838C9-C779-40DB-9650-C6B406E90205}" srcOrd="0" destOrd="0" presId="urn:microsoft.com/office/officeart/2005/8/layout/orgChart1"/>
    <dgm:cxn modelId="{3F166C4C-4937-450E-81DC-7D640EE72521}" srcId="{34BB1ADB-D9BD-40BE-801C-77CC872EFD1E}" destId="{1667C2B8-2042-4E87-A215-0E92529828AA}" srcOrd="0" destOrd="0" parTransId="{424E04C2-0D77-4C04-B21D-8AD375DB34EF}" sibTransId="{83D0BB6B-9902-414A-9B71-67989DC91ED1}"/>
    <dgm:cxn modelId="{00B33A56-8064-4DB1-A127-17438113A430}" type="presOf" srcId="{9DF01EDB-9675-4DEE-9AF1-BF371B78EAF9}" destId="{EC6C92C8-7519-46DC-A903-C803AFEEA045}" srcOrd="0" destOrd="0" presId="urn:microsoft.com/office/officeart/2005/8/layout/orgChart1"/>
    <dgm:cxn modelId="{FBD54526-5260-4327-A454-BE4766660993}" type="presOf" srcId="{01A7BCF1-3365-465B-B33D-C0766EBE2D76}" destId="{0AA0B9FB-7A88-40FE-B565-E9CAA52BE81F}" srcOrd="0" destOrd="0" presId="urn:microsoft.com/office/officeart/2005/8/layout/orgChart1"/>
    <dgm:cxn modelId="{29BA5D7D-5CAA-4B7C-B1C9-644172149F01}" type="presOf" srcId="{1808B397-A7D0-43B6-8754-B0936127AADF}" destId="{1B6AE4C4-9A17-4622-91D6-1C271947CD97}" srcOrd="1" destOrd="0" presId="urn:microsoft.com/office/officeart/2005/8/layout/orgChart1"/>
    <dgm:cxn modelId="{B5185FAF-3CDD-4125-AF77-E90E71CD599C}" type="presOf" srcId="{7A13B340-2E65-4476-BF78-C8C93C2ADFCA}" destId="{762942C4-2DF9-43C5-9C22-5E5174609951}" srcOrd="1" destOrd="0" presId="urn:microsoft.com/office/officeart/2005/8/layout/orgChart1"/>
    <dgm:cxn modelId="{F9B0F837-2EA2-473C-86D6-0BCC02CDB65C}" srcId="{DF61666A-B1C3-4688-8D67-24D7276DB112}" destId="{092E1DAD-3891-43C9-9940-22DC00CE2735}" srcOrd="0" destOrd="0" parTransId="{02E63CC2-461D-40F5-BC16-CC422C6BA4C3}" sibTransId="{CEF9742C-C3D3-40D0-858C-60D5CCF363DB}"/>
    <dgm:cxn modelId="{C46372C1-7A18-476B-A754-C038F502D4F3}" type="presOf" srcId="{AC44CBAF-6BCE-470F-908B-02270722B895}" destId="{AF287CE8-B0D8-42D2-8A6A-099826786586}" srcOrd="0" destOrd="0" presId="urn:microsoft.com/office/officeart/2005/8/layout/orgChart1"/>
    <dgm:cxn modelId="{7D2252EC-6983-4205-A0AC-BCADAA288E91}" srcId="{7A13B340-2E65-4476-BF78-C8C93C2ADFCA}" destId="{74B1FE7E-9D07-406A-A9A7-B2918135D187}" srcOrd="2" destOrd="0" parTransId="{A412C83E-8BD8-409A-B7A4-AF121989A0FD}" sibTransId="{348FDD05-9555-4426-A39D-6BEA3DCA2CAE}"/>
    <dgm:cxn modelId="{5C3A4A48-F7F2-4B76-9A02-2E0F4D0CCB56}" type="presOf" srcId="{6870FB36-5A7D-4454-BDE4-504D1F97BA59}" destId="{550355EA-3C31-4E8B-B770-C07D6A3B83AF}" srcOrd="0" destOrd="0" presId="urn:microsoft.com/office/officeart/2005/8/layout/orgChart1"/>
    <dgm:cxn modelId="{2A05BE33-AC6C-44C4-9399-E0412EE75DB4}" srcId="{9FAA95C5-39A3-4596-A3CE-361DE8E91089}" destId="{9FF79FCE-F5C7-49D0-9096-A6C190231E65}" srcOrd="0" destOrd="0" parTransId="{33816307-2ABA-4549-A8EF-2B80CA3F4B53}" sibTransId="{8D069D40-381E-48BF-822F-DB2B7BC5D158}"/>
    <dgm:cxn modelId="{8AAE7831-2181-422D-A9A9-C4524F0E0489}" type="presOf" srcId="{1639855B-A175-409F-BC22-1FD7726105DC}" destId="{840E757D-35FF-4C06-A00A-10B850909385}" srcOrd="1" destOrd="0" presId="urn:microsoft.com/office/officeart/2005/8/layout/orgChart1"/>
    <dgm:cxn modelId="{FD9715E1-0FEF-4150-BE88-977F31AAA2EE}" type="presOf" srcId="{4C20B9D9-7A67-4560-A594-31A9C5366A7D}" destId="{A0478945-805F-4C94-BC4B-FE1E31B0CC59}" srcOrd="1" destOrd="0" presId="urn:microsoft.com/office/officeart/2005/8/layout/orgChart1"/>
    <dgm:cxn modelId="{B0665117-A270-429F-94CA-0F997EED2150}" type="presOf" srcId="{28696377-7C41-434A-BB87-901B712276F6}" destId="{6F196D4C-E3C6-4E54-8A28-B8DAFE3194AB}" srcOrd="1" destOrd="0" presId="urn:microsoft.com/office/officeart/2005/8/layout/orgChart1"/>
    <dgm:cxn modelId="{42CB0517-70C1-4D8F-8CF7-9E6D907A52ED}" type="presOf" srcId="{BD5EF56C-1161-4DEB-A175-A92C893926DF}" destId="{26455598-DBB6-4977-8D7E-ACD54DD811D0}" srcOrd="0" destOrd="0" presId="urn:microsoft.com/office/officeart/2005/8/layout/orgChart1"/>
    <dgm:cxn modelId="{9BBCFC0D-821E-4386-B9BA-8DFC9CC871DE}" type="presOf" srcId="{3678938A-9C0B-42F1-AA09-01695CC1DFAB}" destId="{69257E1F-FF0C-483B-8B36-2384B53F5FF5}" srcOrd="1" destOrd="0" presId="urn:microsoft.com/office/officeart/2005/8/layout/orgChart1"/>
    <dgm:cxn modelId="{4E5BC15B-4949-46C6-9686-0C5049F7EEC3}" type="presOf" srcId="{6DC708C2-C73C-4A52-9AF1-E83FF9322924}" destId="{3BF9E8BB-9BC3-43F4-B3AA-F97FCD4ABA48}" srcOrd="1" destOrd="0" presId="urn:microsoft.com/office/officeart/2005/8/layout/orgChart1"/>
    <dgm:cxn modelId="{B868E45C-2B84-4FF9-B889-6C82A62BBDCD}" srcId="{6A7AC595-CFDB-4D05-965F-7FC4BF014C3B}" destId="{1808B397-A7D0-43B6-8754-B0936127AADF}" srcOrd="0" destOrd="0" parTransId="{0DFAC391-DF50-499B-8E5D-82F0A3EBC9CF}" sibTransId="{55003361-513E-46F8-8B7D-DFCC25BBD501}"/>
    <dgm:cxn modelId="{C5D1D56E-5286-43FC-BB3D-06453F63FA0A}" srcId="{7A13B340-2E65-4476-BF78-C8C93C2ADFCA}" destId="{1639855B-A175-409F-BC22-1FD7726105DC}" srcOrd="1" destOrd="0" parTransId="{5964C092-0515-4E5F-AB99-CD5D63E655D3}" sibTransId="{0470EFD4-1CD3-4D09-A583-9E4463D47A95}"/>
    <dgm:cxn modelId="{A5E0B52F-0508-4AA2-A7D6-8444B122D2E1}" type="presOf" srcId="{DF61666A-B1C3-4688-8D67-24D7276DB112}" destId="{162AE91F-51CB-4F54-A37A-778F210D9DC8}" srcOrd="1" destOrd="0" presId="urn:microsoft.com/office/officeart/2005/8/layout/orgChart1"/>
    <dgm:cxn modelId="{1F34FEE4-3383-41FF-80DF-96D35143D325}" type="presOf" srcId="{1667C2B8-2042-4E87-A215-0E92529828AA}" destId="{DB3D686C-CE60-439D-9602-EA82941A3E92}" srcOrd="1" destOrd="0" presId="urn:microsoft.com/office/officeart/2005/8/layout/orgChart1"/>
    <dgm:cxn modelId="{B92473F1-FFB1-402D-ABE6-F7A8652F7D33}" srcId="{6DC708C2-C73C-4A52-9AF1-E83FF9322924}" destId="{6870FB36-5A7D-4454-BDE4-504D1F97BA59}" srcOrd="1" destOrd="0" parTransId="{27E90850-5673-44AF-85EA-D16FD2B167B1}" sibTransId="{2BDDA557-9BCE-4FCA-B7CC-0E017D89A0A7}"/>
    <dgm:cxn modelId="{9DE347F9-E0CE-4332-900C-B0BC6C2DE3D6}" type="presOf" srcId="{092E1DAD-3891-43C9-9940-22DC00CE2735}" destId="{310A14D3-7196-4203-A8D5-37687A714625}" srcOrd="1" destOrd="0" presId="urn:microsoft.com/office/officeart/2005/8/layout/orgChart1"/>
    <dgm:cxn modelId="{DF150D5D-E73C-432C-8A23-2C0E5E269899}" type="presOf" srcId="{1639855B-A175-409F-BC22-1FD7726105DC}" destId="{C1B3C69F-FFFE-478C-A982-EAEC8BEBA8EC}" srcOrd="0" destOrd="0" presId="urn:microsoft.com/office/officeart/2005/8/layout/orgChart1"/>
    <dgm:cxn modelId="{C59AA327-9B41-40AC-A2CD-39AFB7671AEB}" type="presOf" srcId="{5964C092-0515-4E5F-AB99-CD5D63E655D3}" destId="{B2757115-3723-4733-AEB2-4AE9B14C111D}" srcOrd="0" destOrd="0" presId="urn:microsoft.com/office/officeart/2005/8/layout/orgChart1"/>
    <dgm:cxn modelId="{F53C1530-795C-433C-90CA-ACA6724235A0}" srcId="{9FF79FCE-F5C7-49D0-9096-A6C190231E65}" destId="{BCA863E9-AA6D-4964-AD62-E3FF5CB4EEBE}" srcOrd="0" destOrd="0" parTransId="{D9C7CA0E-E0E9-4F34-A78A-F6E74616E72C}" sibTransId="{03FB7586-F1EE-421F-AA11-EF8C3E31C9D2}"/>
    <dgm:cxn modelId="{93B015E9-F292-4511-8C98-24B07A84EC57}" type="presOf" srcId="{0DFAC391-DF50-499B-8E5D-82F0A3EBC9CF}" destId="{0DA6BC02-2296-4207-B216-FE8360784940}" srcOrd="0" destOrd="0" presId="urn:microsoft.com/office/officeart/2005/8/layout/orgChart1"/>
    <dgm:cxn modelId="{A5D726EA-FB44-48A2-9B20-8DC6EA408A61}" type="presOf" srcId="{9FAA95C5-39A3-4596-A3CE-361DE8E91089}" destId="{CB127789-3D6E-4AC2-BF44-8200506AC496}" srcOrd="0" destOrd="0" presId="urn:microsoft.com/office/officeart/2005/8/layout/orgChart1"/>
    <dgm:cxn modelId="{1C42B738-A37E-4DDD-A3BD-B750E88B56EF}" type="presOf" srcId="{02E63CC2-461D-40F5-BC16-CC422C6BA4C3}" destId="{8EF985D3-E6C6-4705-97B1-A1E7F4346B2D}" srcOrd="0" destOrd="0" presId="urn:microsoft.com/office/officeart/2005/8/layout/orgChart1"/>
    <dgm:cxn modelId="{A312BA4C-8229-45FA-A8BB-D725C793541B}" type="presOf" srcId="{28696377-7C41-434A-BB87-901B712276F6}" destId="{640C9268-BF60-4A56-93D5-CD7C6FD31408}" srcOrd="0" destOrd="0" presId="urn:microsoft.com/office/officeart/2005/8/layout/orgChart1"/>
    <dgm:cxn modelId="{2F184723-09B0-456E-A091-FEE4CB821E75}" type="presOf" srcId="{9FF79FCE-F5C7-49D0-9096-A6C190231E65}" destId="{96D3A0EC-1331-4E76-B4D3-DBD3D1C46C75}" srcOrd="0" destOrd="0" presId="urn:microsoft.com/office/officeart/2005/8/layout/orgChart1"/>
    <dgm:cxn modelId="{A8EA12EE-4AFF-44DE-8485-7A6FADE531A4}" srcId="{6DC708C2-C73C-4A52-9AF1-E83FF9322924}" destId="{9FAA95C5-39A3-4596-A3CE-361DE8E91089}" srcOrd="0" destOrd="0" parTransId="{4D3446AC-3629-42F5-82D6-EEDB58B8D329}" sibTransId="{BD5AB806-EA59-43CF-981F-DF398129CC07}"/>
    <dgm:cxn modelId="{033FEEB1-9170-403C-8CAF-64AA21DB0C5E}" type="presOf" srcId="{1808B397-A7D0-43B6-8754-B0936127AADF}" destId="{09E7DE57-7094-4611-9573-96262CF5A040}" srcOrd="0" destOrd="0" presId="urn:microsoft.com/office/officeart/2005/8/layout/orgChart1"/>
    <dgm:cxn modelId="{90447F44-7181-4FD4-B409-796EA9FB9655}" type="presOf" srcId="{CC8212D9-8C39-4075-A238-B404E3B82E7D}" destId="{29C7A81C-4E83-44FA-9677-2A0C8C217384}" srcOrd="0" destOrd="0" presId="urn:microsoft.com/office/officeart/2005/8/layout/orgChart1"/>
    <dgm:cxn modelId="{3EB592F8-FACC-4FD5-942F-4A704A9B8A2A}" type="presOf" srcId="{338AA936-3C0F-4677-8DF0-B8E7D0407365}" destId="{894842CD-AD9B-4221-9592-B28FCC800809}" srcOrd="0" destOrd="0" presId="urn:microsoft.com/office/officeart/2005/8/layout/orgChart1"/>
    <dgm:cxn modelId="{3CCE8E32-3F52-4B61-8F01-3571A563C292}" srcId="{7A13B340-2E65-4476-BF78-C8C93C2ADFCA}" destId="{DF61666A-B1C3-4688-8D67-24D7276DB112}" srcOrd="0" destOrd="0" parTransId="{A7D0AE34-25A3-45D5-A8AA-BAA1A4CE866A}" sibTransId="{9AD35FB7-62C4-455D-AAC3-0438E4A35FE8}"/>
    <dgm:cxn modelId="{A6B8D23D-2FF9-48CA-8AC3-3D62902AF322}" type="presOf" srcId="{6A7AC595-CFDB-4D05-965F-7FC4BF014C3B}" destId="{5840D1D9-C17B-436E-881A-DC0232A317EA}" srcOrd="0" destOrd="0" presId="urn:microsoft.com/office/officeart/2005/8/layout/orgChart1"/>
    <dgm:cxn modelId="{24ECA979-E83B-4968-9559-3C576DEC3B2F}" srcId="{1639855B-A175-409F-BC22-1FD7726105DC}" destId="{6A7AC595-CFDB-4D05-965F-7FC4BF014C3B}" srcOrd="0" destOrd="0" parTransId="{01A7BCF1-3365-465B-B33D-C0766EBE2D76}" sibTransId="{5E25B673-5D6C-4FC2-B885-5E51A82AB5D9}"/>
    <dgm:cxn modelId="{5B34DCBD-4B88-4120-AC67-145C8A175A16}" type="presOf" srcId="{A412C83E-8BD8-409A-B7A4-AF121989A0FD}" destId="{AEFE19B1-CECA-489B-AC90-6E2714CF876D}" srcOrd="0" destOrd="0" presId="urn:microsoft.com/office/officeart/2005/8/layout/orgChart1"/>
    <dgm:cxn modelId="{707AE147-11E8-449D-8B9E-02EFF0080C7E}" type="presOf" srcId="{A7D0AE34-25A3-45D5-A8AA-BAA1A4CE866A}" destId="{5E5F09AC-4842-4DF1-82F8-BCF0EBA6C20C}" srcOrd="0" destOrd="0" presId="urn:microsoft.com/office/officeart/2005/8/layout/orgChart1"/>
    <dgm:cxn modelId="{CA959BEE-4F3C-4CDF-AEB6-66B566697CF4}" type="presOf" srcId="{34BB1ADB-D9BD-40BE-801C-77CC872EFD1E}" destId="{D1AD8A2D-6997-4DDB-8365-ABFAE3073275}" srcOrd="0" destOrd="0" presId="urn:microsoft.com/office/officeart/2005/8/layout/orgChart1"/>
    <dgm:cxn modelId="{50E99DE3-4482-45CD-8BA1-C843B7CDBC9C}" type="presOf" srcId="{8F913349-936F-4C4D-A1EF-BBEE6A5A635E}" destId="{959BAC80-2F01-4D38-977D-5CE417582E6B}" srcOrd="0" destOrd="0" presId="urn:microsoft.com/office/officeart/2005/8/layout/orgChart1"/>
    <dgm:cxn modelId="{336E51CA-B6DA-488D-8063-CDF9806D249F}" type="presOf" srcId="{1667C2B8-2042-4E87-A215-0E92529828AA}" destId="{57489A68-2C33-4FEF-83AA-26B45BD0DF4D}" srcOrd="0" destOrd="0" presId="urn:microsoft.com/office/officeart/2005/8/layout/orgChart1"/>
    <dgm:cxn modelId="{D5E22F96-B4B5-4A7D-B566-D316DC0C35B8}" srcId="{7A13B340-2E65-4476-BF78-C8C93C2ADFCA}" destId="{3678938A-9C0B-42F1-AA09-01695CC1DFAB}" srcOrd="3" destOrd="0" parTransId="{8F913349-936F-4C4D-A1EF-BBEE6A5A635E}" sibTransId="{A65405C0-0F86-4C02-B07C-67BDF0C42509}"/>
    <dgm:cxn modelId="{2623FEE9-F8CA-4295-A1CB-419181F38529}" type="presOf" srcId="{34BB1ADB-D9BD-40BE-801C-77CC872EFD1E}" destId="{CE3A5C2D-124D-42DA-8E3D-9665F5E5B946}" srcOrd="1" destOrd="0" presId="urn:microsoft.com/office/officeart/2005/8/layout/orgChart1"/>
    <dgm:cxn modelId="{6B5B076B-A331-458C-9766-9DC20498FB29}" type="presOf" srcId="{33816307-2ABA-4549-A8EF-2B80CA3F4B53}" destId="{089DC297-1365-4EB4-8857-D3104343F49F}" srcOrd="0" destOrd="0" presId="urn:microsoft.com/office/officeart/2005/8/layout/orgChart1"/>
    <dgm:cxn modelId="{71045883-1FD5-415C-AED5-34F398C8A152}" type="presOf" srcId="{6DC708C2-C73C-4A52-9AF1-E83FF9322924}" destId="{D830EA38-6A7F-4061-9791-CF032E272ACB}" srcOrd="0" destOrd="0" presId="urn:microsoft.com/office/officeart/2005/8/layout/orgChart1"/>
    <dgm:cxn modelId="{5F658F3A-45E3-4C88-9A3A-42F5224B67DF}" srcId="{092E1DAD-3891-43C9-9940-22DC00CE2735}" destId="{6DC708C2-C73C-4A52-9AF1-E83FF9322924}" srcOrd="0" destOrd="0" parTransId="{9DF01EDB-9675-4DEE-9AF1-BF371B78EAF9}" sibTransId="{BC2840F2-81E6-49CE-8717-C6449E9446A9}"/>
    <dgm:cxn modelId="{E81FA4FA-1068-4728-B4B1-2371A646DBD9}" type="presOf" srcId="{AC44CBAF-6BCE-470F-908B-02270722B895}" destId="{5C233A73-F47B-4183-9F0A-2BD99111E756}" srcOrd="1" destOrd="0" presId="urn:microsoft.com/office/officeart/2005/8/layout/orgChart1"/>
    <dgm:cxn modelId="{606CC4FA-8D1E-4E16-8F8C-C5028598621C}" type="presOf" srcId="{BD5EF56C-1161-4DEB-A175-A92C893926DF}" destId="{EFB878A8-54EE-4DB5-A619-F132AB943F82}" srcOrd="1" destOrd="0" presId="urn:microsoft.com/office/officeart/2005/8/layout/orgChart1"/>
    <dgm:cxn modelId="{75490591-482A-477B-AC1E-A511C93BCA9F}" srcId="{BE491414-167D-4229-A84A-A5DD7B313DD3}" destId="{7A13B340-2E65-4476-BF78-C8C93C2ADFCA}" srcOrd="0" destOrd="0" parTransId="{16A4749A-42BF-425B-AA1B-E06924CE637D}" sibTransId="{70FC8CD2-B702-44EA-B475-78BB1E37874A}"/>
    <dgm:cxn modelId="{4FD6B5F1-E839-48CB-B386-D4C1B7BD838D}" type="presOf" srcId="{9FAA95C5-39A3-4596-A3CE-361DE8E91089}" destId="{77C47F00-778B-4BD1-831E-78FA30FE6F18}" srcOrd="1" destOrd="0" presId="urn:microsoft.com/office/officeart/2005/8/layout/orgChart1"/>
    <dgm:cxn modelId="{750A3A10-3F43-432B-9C3D-2BAC18A65028}" type="presOf" srcId="{424E04C2-0D77-4C04-B21D-8AD375DB34EF}" destId="{672AEBB7-719B-4B30-8294-E5AC7F6CAC1A}" srcOrd="0" destOrd="0" presId="urn:microsoft.com/office/officeart/2005/8/layout/orgChart1"/>
    <dgm:cxn modelId="{430CCAC4-8734-4B6D-BAE3-6F255B0D1954}" srcId="{6DC708C2-C73C-4A52-9AF1-E83FF9322924}" destId="{D313FAF1-7886-4980-A7BB-5BEF27761FFF}" srcOrd="2" destOrd="0" parTransId="{9C5FCA56-7856-4C46-8147-84FD57005A5E}" sibTransId="{46EA0E4E-B730-4C34-84AF-F4580224E703}"/>
    <dgm:cxn modelId="{3013FF90-50E9-4469-B67A-CA8B78B1FBA7}" type="presOf" srcId="{D313FAF1-7886-4980-A7BB-5BEF27761FFF}" destId="{D0984EE6-27AB-4EEA-98CA-DB7DEB44CA6B}" srcOrd="0" destOrd="0" presId="urn:microsoft.com/office/officeart/2005/8/layout/orgChart1"/>
    <dgm:cxn modelId="{35F0C3AC-5A9C-4987-AB17-1CBF6BCFD66A}" type="presOf" srcId="{6A7AC595-CFDB-4D05-965F-7FC4BF014C3B}" destId="{1AFB1C81-6470-4503-9B96-ACE258CE36BD}" srcOrd="1" destOrd="0" presId="urn:microsoft.com/office/officeart/2005/8/layout/orgChart1"/>
    <dgm:cxn modelId="{2CF27E6F-6160-4663-98BC-B036A3A7052E}" srcId="{1808B397-A7D0-43B6-8754-B0936127AADF}" destId="{34BB1ADB-D9BD-40BE-801C-77CC872EFD1E}" srcOrd="0" destOrd="0" parTransId="{CC8212D9-8C39-4075-A238-B404E3B82E7D}" sibTransId="{6BFA6031-C948-4DBA-972F-0B29D26545D6}"/>
    <dgm:cxn modelId="{5BECBF2C-6C58-416C-A443-4EBF1E66FEB1}" type="presOf" srcId="{D313FAF1-7886-4980-A7BB-5BEF27761FFF}" destId="{AEC6176A-76FF-499F-AD62-E51B3D31E070}" srcOrd="1" destOrd="0" presId="urn:microsoft.com/office/officeart/2005/8/layout/orgChart1"/>
    <dgm:cxn modelId="{0D413C5F-E319-47CD-8BAF-044E6F35765C}" type="presOf" srcId="{74B1FE7E-9D07-406A-A9A7-B2918135D187}" destId="{BC605BB1-6970-4F67-8559-2C1FDF8FF3E7}" srcOrd="1" destOrd="0" presId="urn:microsoft.com/office/officeart/2005/8/layout/orgChart1"/>
    <dgm:cxn modelId="{B0B52177-0A22-4EE3-984F-345895E385D2}" type="presOf" srcId="{D9C7CA0E-E0E9-4F34-A78A-F6E74616E72C}" destId="{06D7C090-8E16-4845-84DE-CBAE4DCA3659}" srcOrd="0" destOrd="0" presId="urn:microsoft.com/office/officeart/2005/8/layout/orgChart1"/>
    <dgm:cxn modelId="{25887CA4-5E30-4EC9-9BFA-6C6248CD466E}" type="presOf" srcId="{7F3B7826-A88E-449B-A337-8D48B6E56DB8}" destId="{D5A46010-928A-415F-BDA4-508069B901C6}" srcOrd="0" destOrd="0" presId="urn:microsoft.com/office/officeart/2005/8/layout/orgChart1"/>
    <dgm:cxn modelId="{698527FA-9219-4F98-863F-92382268F34C}" type="presOf" srcId="{4BF68216-D6A1-47A4-AC18-A17DE9384E53}" destId="{72892D2F-BD8E-4B9E-ADB1-EF0CFEACCD4B}" srcOrd="0" destOrd="0" presId="urn:microsoft.com/office/officeart/2005/8/layout/orgChart1"/>
    <dgm:cxn modelId="{74AFB5A5-AC69-481C-AEF0-85E593A5B76D}" type="presOf" srcId="{BE491414-167D-4229-A84A-A5DD7B313DD3}" destId="{DE2BC4A1-8F46-4B1C-84CB-53A4567C000A}" srcOrd="0" destOrd="0" presId="urn:microsoft.com/office/officeart/2005/8/layout/orgChart1"/>
    <dgm:cxn modelId="{EAC97503-63E1-4646-9EDA-F72B8DFC8172}" type="presOf" srcId="{3678938A-9C0B-42F1-AA09-01695CC1DFAB}" destId="{665E870E-9591-4506-90EB-11A97E684E6D}" srcOrd="0" destOrd="0" presId="urn:microsoft.com/office/officeart/2005/8/layout/orgChart1"/>
    <dgm:cxn modelId="{4A1F1EF7-EFB7-42DB-8796-D7512936CDCC}" type="presOf" srcId="{27E90850-5673-44AF-85EA-D16FD2B167B1}" destId="{EE10AA36-0423-40C7-950D-84BF9778A608}" srcOrd="0" destOrd="0" presId="urn:microsoft.com/office/officeart/2005/8/layout/orgChart1"/>
    <dgm:cxn modelId="{78C68C50-EEA3-42CF-9E6B-F7EB2664A7DB}" type="presOf" srcId="{74B1FE7E-9D07-406A-A9A7-B2918135D187}" destId="{9AC5C8D9-4A8F-4A46-BB0E-CF9C66BE78A1}" srcOrd="0" destOrd="0" presId="urn:microsoft.com/office/officeart/2005/8/layout/orgChart1"/>
    <dgm:cxn modelId="{A9058348-7713-484B-B86D-C8910064412F}" type="presOf" srcId="{9C5FCA56-7856-4C46-8147-84FD57005A5E}" destId="{DACD6921-C393-4129-818F-50836FDB4C97}" srcOrd="0" destOrd="0" presId="urn:microsoft.com/office/officeart/2005/8/layout/orgChart1"/>
    <dgm:cxn modelId="{6FFA18C7-8CB8-4E7C-A6FC-EE092CE17866}" srcId="{D313FAF1-7886-4980-A7BB-5BEF27761FFF}" destId="{28696377-7C41-434A-BB87-901B712276F6}" srcOrd="0" destOrd="0" parTransId="{12012DE1-3B9A-4A56-A548-3270F0C1A4FC}" sibTransId="{3004FA3D-E99B-4C45-99B0-A9E03D8077E3}"/>
    <dgm:cxn modelId="{2E0B65BB-FF17-4C58-85FB-0E33C0488D86}" type="presOf" srcId="{12012DE1-3B9A-4A56-A548-3270F0C1A4FC}" destId="{358FAC2F-9353-4009-9D93-E62FB0CCF0BD}" srcOrd="0" destOrd="0" presId="urn:microsoft.com/office/officeart/2005/8/layout/orgChart1"/>
    <dgm:cxn modelId="{57BAAB3F-F4F6-41B7-924E-CFA1E6BE457F}" type="presOf" srcId="{092E1DAD-3891-43C9-9940-22DC00CE2735}" destId="{CE0C7499-BC47-474C-9568-2CFEA17BE695}" srcOrd="0" destOrd="0" presId="urn:microsoft.com/office/officeart/2005/8/layout/orgChart1"/>
    <dgm:cxn modelId="{563E4B3F-6619-4D19-A2BE-838D069DA5C3}" type="presParOf" srcId="{DE2BC4A1-8F46-4B1C-84CB-53A4567C000A}" destId="{9D122919-3DB5-43B2-BE3D-05D81B40BAD3}" srcOrd="0" destOrd="0" presId="urn:microsoft.com/office/officeart/2005/8/layout/orgChart1"/>
    <dgm:cxn modelId="{F96F3840-E090-44F1-96B4-17F20D259DA1}" type="presParOf" srcId="{9D122919-3DB5-43B2-BE3D-05D81B40BAD3}" destId="{B34AABB0-285D-4C5B-98A7-9D41CED3D58D}" srcOrd="0" destOrd="0" presId="urn:microsoft.com/office/officeart/2005/8/layout/orgChart1"/>
    <dgm:cxn modelId="{FE589B5F-2577-4456-8389-B3D58E80184F}" type="presParOf" srcId="{B34AABB0-285D-4C5B-98A7-9D41CED3D58D}" destId="{F3FBFA34-7317-4CB6-88BD-A06750F3541C}" srcOrd="0" destOrd="0" presId="urn:microsoft.com/office/officeart/2005/8/layout/orgChart1"/>
    <dgm:cxn modelId="{25D5F167-71E8-40A7-99D5-D13EDED92DAA}" type="presParOf" srcId="{B34AABB0-285D-4C5B-98A7-9D41CED3D58D}" destId="{762942C4-2DF9-43C5-9C22-5E5174609951}" srcOrd="1" destOrd="0" presId="urn:microsoft.com/office/officeart/2005/8/layout/orgChart1"/>
    <dgm:cxn modelId="{8E23351D-F6C1-4E2A-9FBE-8032CC3C001B}" type="presParOf" srcId="{9D122919-3DB5-43B2-BE3D-05D81B40BAD3}" destId="{54EA7734-92D8-4392-B8D6-65238873E2FE}" srcOrd="1" destOrd="0" presId="urn:microsoft.com/office/officeart/2005/8/layout/orgChart1"/>
    <dgm:cxn modelId="{EDB1F607-693D-44FD-9687-7D1C0AD9DFDC}" type="presParOf" srcId="{54EA7734-92D8-4392-B8D6-65238873E2FE}" destId="{5E5F09AC-4842-4DF1-82F8-BCF0EBA6C20C}" srcOrd="0" destOrd="0" presId="urn:microsoft.com/office/officeart/2005/8/layout/orgChart1"/>
    <dgm:cxn modelId="{9DD8FE1F-9D2C-4282-9E54-DDFC4F489CD1}" type="presParOf" srcId="{54EA7734-92D8-4392-B8D6-65238873E2FE}" destId="{1A4625D6-5ED3-4FC7-BB36-BBC5E0176A3F}" srcOrd="1" destOrd="0" presId="urn:microsoft.com/office/officeart/2005/8/layout/orgChart1"/>
    <dgm:cxn modelId="{19A0494A-EEAA-46DD-A8F5-D1FCB0121475}" type="presParOf" srcId="{1A4625D6-5ED3-4FC7-BB36-BBC5E0176A3F}" destId="{668CF3B9-180C-47BC-9A46-F05BB0AD5F31}" srcOrd="0" destOrd="0" presId="urn:microsoft.com/office/officeart/2005/8/layout/orgChart1"/>
    <dgm:cxn modelId="{65EEA4C1-D776-41BA-A766-3E819009383B}" type="presParOf" srcId="{668CF3B9-180C-47BC-9A46-F05BB0AD5F31}" destId="{9746CBB1-64BA-4AD6-B60A-8C9D03B9ECCE}" srcOrd="0" destOrd="0" presId="urn:microsoft.com/office/officeart/2005/8/layout/orgChart1"/>
    <dgm:cxn modelId="{FF006C8A-68D7-445B-B24D-730015412612}" type="presParOf" srcId="{668CF3B9-180C-47BC-9A46-F05BB0AD5F31}" destId="{162AE91F-51CB-4F54-A37A-778F210D9DC8}" srcOrd="1" destOrd="0" presId="urn:microsoft.com/office/officeart/2005/8/layout/orgChart1"/>
    <dgm:cxn modelId="{B2CCC016-C7E8-4621-BDDF-504614C20987}" type="presParOf" srcId="{1A4625D6-5ED3-4FC7-BB36-BBC5E0176A3F}" destId="{F74CE01C-C8BD-4264-BE5C-D24EEA0A1D26}" srcOrd="1" destOrd="0" presId="urn:microsoft.com/office/officeart/2005/8/layout/orgChart1"/>
    <dgm:cxn modelId="{E779CE84-91CE-44C0-95EB-839EACC2B260}" type="presParOf" srcId="{F74CE01C-C8BD-4264-BE5C-D24EEA0A1D26}" destId="{8EF985D3-E6C6-4705-97B1-A1E7F4346B2D}" srcOrd="0" destOrd="0" presId="urn:microsoft.com/office/officeart/2005/8/layout/orgChart1"/>
    <dgm:cxn modelId="{35F079FE-172E-4223-B0EF-4BFFD48A6717}" type="presParOf" srcId="{F74CE01C-C8BD-4264-BE5C-D24EEA0A1D26}" destId="{48F6269E-D311-4F64-B19F-541395D6CF25}" srcOrd="1" destOrd="0" presId="urn:microsoft.com/office/officeart/2005/8/layout/orgChart1"/>
    <dgm:cxn modelId="{BC088087-8ABE-43B2-9385-50C304EE0C07}" type="presParOf" srcId="{48F6269E-D311-4F64-B19F-541395D6CF25}" destId="{33FF4E96-B82E-4832-BBAF-B3F92F4013FE}" srcOrd="0" destOrd="0" presId="urn:microsoft.com/office/officeart/2005/8/layout/orgChart1"/>
    <dgm:cxn modelId="{885BC0B8-9B5D-43E8-A214-45E035B9F2A3}" type="presParOf" srcId="{33FF4E96-B82E-4832-BBAF-B3F92F4013FE}" destId="{CE0C7499-BC47-474C-9568-2CFEA17BE695}" srcOrd="0" destOrd="0" presId="urn:microsoft.com/office/officeart/2005/8/layout/orgChart1"/>
    <dgm:cxn modelId="{8BCC5AEF-7CE5-4DB3-80AF-0752EFD6EE4F}" type="presParOf" srcId="{33FF4E96-B82E-4832-BBAF-B3F92F4013FE}" destId="{310A14D3-7196-4203-A8D5-37687A714625}" srcOrd="1" destOrd="0" presId="urn:microsoft.com/office/officeart/2005/8/layout/orgChart1"/>
    <dgm:cxn modelId="{24F888D8-DC76-40E9-9B74-9E2B4C30CE73}" type="presParOf" srcId="{48F6269E-D311-4F64-B19F-541395D6CF25}" destId="{179FB3A4-158C-4CB5-8C07-5B2CA5C4AA4C}" srcOrd="1" destOrd="0" presId="urn:microsoft.com/office/officeart/2005/8/layout/orgChart1"/>
    <dgm:cxn modelId="{EBE3F7CF-9F02-4B9E-97A5-003ACFC37F6A}" type="presParOf" srcId="{179FB3A4-158C-4CB5-8C07-5B2CA5C4AA4C}" destId="{EC6C92C8-7519-46DC-A903-C803AFEEA045}" srcOrd="0" destOrd="0" presId="urn:microsoft.com/office/officeart/2005/8/layout/orgChart1"/>
    <dgm:cxn modelId="{16591AD7-A3DB-4B3C-BC8E-B5354AAEF990}" type="presParOf" srcId="{179FB3A4-158C-4CB5-8C07-5B2CA5C4AA4C}" destId="{89A2C288-9716-40F4-A37F-DC384AA1082A}" srcOrd="1" destOrd="0" presId="urn:microsoft.com/office/officeart/2005/8/layout/orgChart1"/>
    <dgm:cxn modelId="{0BF4E368-A686-458C-95FF-948A0DE9ECC3}" type="presParOf" srcId="{89A2C288-9716-40F4-A37F-DC384AA1082A}" destId="{33F53209-5442-4855-B3C2-8DC1C3DEC819}" srcOrd="0" destOrd="0" presId="urn:microsoft.com/office/officeart/2005/8/layout/orgChart1"/>
    <dgm:cxn modelId="{7C00269C-E4CE-46AA-A87F-1E79D5EF8CA9}" type="presParOf" srcId="{33F53209-5442-4855-B3C2-8DC1C3DEC819}" destId="{D830EA38-6A7F-4061-9791-CF032E272ACB}" srcOrd="0" destOrd="0" presId="urn:microsoft.com/office/officeart/2005/8/layout/orgChart1"/>
    <dgm:cxn modelId="{3153E077-3341-4181-807A-1924AAC6928F}" type="presParOf" srcId="{33F53209-5442-4855-B3C2-8DC1C3DEC819}" destId="{3BF9E8BB-9BC3-43F4-B3AA-F97FCD4ABA48}" srcOrd="1" destOrd="0" presId="urn:microsoft.com/office/officeart/2005/8/layout/orgChart1"/>
    <dgm:cxn modelId="{F37D9A8A-3B4E-42CB-8266-2E0F981EAF4C}" type="presParOf" srcId="{89A2C288-9716-40F4-A37F-DC384AA1082A}" destId="{4561CC08-5DD7-4B69-9021-D83C4678587B}" srcOrd="1" destOrd="0" presId="urn:microsoft.com/office/officeart/2005/8/layout/orgChart1"/>
    <dgm:cxn modelId="{9D594829-E308-423B-B158-B4BEA0AF238A}" type="presParOf" srcId="{4561CC08-5DD7-4B69-9021-D83C4678587B}" destId="{9D6CE6D7-B155-429B-B546-5CADB3014969}" srcOrd="0" destOrd="0" presId="urn:microsoft.com/office/officeart/2005/8/layout/orgChart1"/>
    <dgm:cxn modelId="{C6456378-0DBA-40ED-9482-740DFE35F2C9}" type="presParOf" srcId="{4561CC08-5DD7-4B69-9021-D83C4678587B}" destId="{4D13E453-ECA1-4211-89B8-17B3224EDD70}" srcOrd="1" destOrd="0" presId="urn:microsoft.com/office/officeart/2005/8/layout/orgChart1"/>
    <dgm:cxn modelId="{23328E9C-27D7-466D-AFAB-5A40C45ECAD7}" type="presParOf" srcId="{4D13E453-ECA1-4211-89B8-17B3224EDD70}" destId="{3732419E-70DB-4048-940D-AC1E30159F99}" srcOrd="0" destOrd="0" presId="urn:microsoft.com/office/officeart/2005/8/layout/orgChart1"/>
    <dgm:cxn modelId="{0B733245-C9CD-416B-A182-C7D43DA4C49B}" type="presParOf" srcId="{3732419E-70DB-4048-940D-AC1E30159F99}" destId="{CB127789-3D6E-4AC2-BF44-8200506AC496}" srcOrd="0" destOrd="0" presId="urn:microsoft.com/office/officeart/2005/8/layout/orgChart1"/>
    <dgm:cxn modelId="{7D392620-003F-4CE4-BE79-4D216B4898A4}" type="presParOf" srcId="{3732419E-70DB-4048-940D-AC1E30159F99}" destId="{77C47F00-778B-4BD1-831E-78FA30FE6F18}" srcOrd="1" destOrd="0" presId="urn:microsoft.com/office/officeart/2005/8/layout/orgChart1"/>
    <dgm:cxn modelId="{DFAE3ABC-7979-4958-8616-98D3F725CB77}" type="presParOf" srcId="{4D13E453-ECA1-4211-89B8-17B3224EDD70}" destId="{3F7FC40C-C88C-44FC-9083-EED8C4F023A0}" srcOrd="1" destOrd="0" presId="urn:microsoft.com/office/officeart/2005/8/layout/orgChart1"/>
    <dgm:cxn modelId="{2AA34FC8-2AD8-4022-BC4B-B28D30A518DA}" type="presParOf" srcId="{3F7FC40C-C88C-44FC-9083-EED8C4F023A0}" destId="{089DC297-1365-4EB4-8857-D3104343F49F}" srcOrd="0" destOrd="0" presId="urn:microsoft.com/office/officeart/2005/8/layout/orgChart1"/>
    <dgm:cxn modelId="{8344F3D9-0F63-4DCD-BB65-E95AB5C5CAFC}" type="presParOf" srcId="{3F7FC40C-C88C-44FC-9083-EED8C4F023A0}" destId="{1B581E38-613C-41E2-81C4-FEA6399D2412}" srcOrd="1" destOrd="0" presId="urn:microsoft.com/office/officeart/2005/8/layout/orgChart1"/>
    <dgm:cxn modelId="{11FD014C-FD66-4132-996C-5CF8448791BE}" type="presParOf" srcId="{1B581E38-613C-41E2-81C4-FEA6399D2412}" destId="{4BD73CBA-3CBE-46E6-AFE4-1E37624B7EB5}" srcOrd="0" destOrd="0" presId="urn:microsoft.com/office/officeart/2005/8/layout/orgChart1"/>
    <dgm:cxn modelId="{F7A55ECB-E59A-4FE5-8686-661A1BD6A594}" type="presParOf" srcId="{4BD73CBA-3CBE-46E6-AFE4-1E37624B7EB5}" destId="{96D3A0EC-1331-4E76-B4D3-DBD3D1C46C75}" srcOrd="0" destOrd="0" presId="urn:microsoft.com/office/officeart/2005/8/layout/orgChart1"/>
    <dgm:cxn modelId="{8E40E23E-DE6C-4B5D-9B1B-715770CB4090}" type="presParOf" srcId="{4BD73CBA-3CBE-46E6-AFE4-1E37624B7EB5}" destId="{D17AB818-21DA-4B0E-B959-CC0CC3587403}" srcOrd="1" destOrd="0" presId="urn:microsoft.com/office/officeart/2005/8/layout/orgChart1"/>
    <dgm:cxn modelId="{037F59F5-5EE8-4214-ADD4-0235DFEE1EBF}" type="presParOf" srcId="{1B581E38-613C-41E2-81C4-FEA6399D2412}" destId="{988565C1-600D-437B-BC49-079BDE0EA426}" srcOrd="1" destOrd="0" presId="urn:microsoft.com/office/officeart/2005/8/layout/orgChart1"/>
    <dgm:cxn modelId="{D9D27848-8EF6-4F77-9608-14B8699620D2}" type="presParOf" srcId="{988565C1-600D-437B-BC49-079BDE0EA426}" destId="{06D7C090-8E16-4845-84DE-CBAE4DCA3659}" srcOrd="0" destOrd="0" presId="urn:microsoft.com/office/officeart/2005/8/layout/orgChart1"/>
    <dgm:cxn modelId="{2A588ECA-4024-40A7-9579-A6D8AC05B538}" type="presParOf" srcId="{988565C1-600D-437B-BC49-079BDE0EA426}" destId="{56F15ED0-40D9-40BE-85DA-69D897A976C1}" srcOrd="1" destOrd="0" presId="urn:microsoft.com/office/officeart/2005/8/layout/orgChart1"/>
    <dgm:cxn modelId="{35F67607-C966-4B60-BC8F-2DBD871A2A9C}" type="presParOf" srcId="{56F15ED0-40D9-40BE-85DA-69D897A976C1}" destId="{B5C2673D-4199-421C-9289-69F30CA6AEE6}" srcOrd="0" destOrd="0" presId="urn:microsoft.com/office/officeart/2005/8/layout/orgChart1"/>
    <dgm:cxn modelId="{5DEFB8A8-DE6B-45AB-9CB7-5F481FAA19DF}" type="presParOf" srcId="{B5C2673D-4199-421C-9289-69F30CA6AEE6}" destId="{4B099F7F-B4A4-44E0-82D1-5455EEF4272E}" srcOrd="0" destOrd="0" presId="urn:microsoft.com/office/officeart/2005/8/layout/orgChart1"/>
    <dgm:cxn modelId="{93A58863-4D2E-4F8D-A329-930B5F217E06}" type="presParOf" srcId="{B5C2673D-4199-421C-9289-69F30CA6AEE6}" destId="{A3FF743A-0C9B-4F2A-A1DD-374BEB995DF6}" srcOrd="1" destOrd="0" presId="urn:microsoft.com/office/officeart/2005/8/layout/orgChart1"/>
    <dgm:cxn modelId="{9B503DFD-638E-4F8E-9B2A-75510991B29B}" type="presParOf" srcId="{56F15ED0-40D9-40BE-85DA-69D897A976C1}" destId="{67DDE1A0-51BF-4AA3-8E48-328EE30D795C}" srcOrd="1" destOrd="0" presId="urn:microsoft.com/office/officeart/2005/8/layout/orgChart1"/>
    <dgm:cxn modelId="{C299B074-A251-4843-9BFD-7F73712B0DA7}" type="presParOf" srcId="{56F15ED0-40D9-40BE-85DA-69D897A976C1}" destId="{0C9E831A-B04E-4380-9FCA-E6042507F503}" srcOrd="2" destOrd="0" presId="urn:microsoft.com/office/officeart/2005/8/layout/orgChart1"/>
    <dgm:cxn modelId="{0B240D53-7D2A-4B85-B456-458F506FE91F}" type="presParOf" srcId="{1B581E38-613C-41E2-81C4-FEA6399D2412}" destId="{21B8B977-E308-4BFE-8347-963661828C0D}" srcOrd="2" destOrd="0" presId="urn:microsoft.com/office/officeart/2005/8/layout/orgChart1"/>
    <dgm:cxn modelId="{22188478-A48E-4D1A-89B1-8DFEB1381F8F}" type="presParOf" srcId="{4D13E453-ECA1-4211-89B8-17B3224EDD70}" destId="{03C78BDB-5A91-42B3-8C33-1BE69CAF2822}" srcOrd="2" destOrd="0" presId="urn:microsoft.com/office/officeart/2005/8/layout/orgChart1"/>
    <dgm:cxn modelId="{D16D921E-89E7-4BA8-ABB5-D014E04400F1}" type="presParOf" srcId="{4561CC08-5DD7-4B69-9021-D83C4678587B}" destId="{EE10AA36-0423-40C7-950D-84BF9778A608}" srcOrd="2" destOrd="0" presId="urn:microsoft.com/office/officeart/2005/8/layout/orgChart1"/>
    <dgm:cxn modelId="{39EE9176-4B9C-40B0-80F7-C9D8A2E0EEA4}" type="presParOf" srcId="{4561CC08-5DD7-4B69-9021-D83C4678587B}" destId="{3C91454C-CA46-4FB0-94F7-E56669ADD092}" srcOrd="3" destOrd="0" presId="urn:microsoft.com/office/officeart/2005/8/layout/orgChart1"/>
    <dgm:cxn modelId="{2E448297-B330-4CC4-B230-1C96FA5C2FED}" type="presParOf" srcId="{3C91454C-CA46-4FB0-94F7-E56669ADD092}" destId="{C7EC3365-7B4F-4890-9359-61D51D83FEDE}" srcOrd="0" destOrd="0" presId="urn:microsoft.com/office/officeart/2005/8/layout/orgChart1"/>
    <dgm:cxn modelId="{F18AE176-9533-475F-8042-07234EAD965B}" type="presParOf" srcId="{C7EC3365-7B4F-4890-9359-61D51D83FEDE}" destId="{550355EA-3C31-4E8B-B770-C07D6A3B83AF}" srcOrd="0" destOrd="0" presId="urn:microsoft.com/office/officeart/2005/8/layout/orgChart1"/>
    <dgm:cxn modelId="{5F349C1A-C0F3-404F-B5A0-0ADCDCAC6CCD}" type="presParOf" srcId="{C7EC3365-7B4F-4890-9359-61D51D83FEDE}" destId="{4185361F-9EBF-45C2-B4F2-743D60ED25E7}" srcOrd="1" destOrd="0" presId="urn:microsoft.com/office/officeart/2005/8/layout/orgChart1"/>
    <dgm:cxn modelId="{55F9B694-2D9B-4A2E-A3FE-7FAD67E8B89C}" type="presParOf" srcId="{3C91454C-CA46-4FB0-94F7-E56669ADD092}" destId="{D2318A5C-797A-49AF-B3AB-72A9A0E6B8BF}" srcOrd="1" destOrd="0" presId="urn:microsoft.com/office/officeart/2005/8/layout/orgChart1"/>
    <dgm:cxn modelId="{880846F5-C863-4248-B1E2-A27C8F84F806}" type="presParOf" srcId="{D2318A5C-797A-49AF-B3AB-72A9A0E6B8BF}" destId="{72892D2F-BD8E-4B9E-ADB1-EF0CFEACCD4B}" srcOrd="0" destOrd="0" presId="urn:microsoft.com/office/officeart/2005/8/layout/orgChart1"/>
    <dgm:cxn modelId="{4E8FED58-6203-4704-9DBD-6F6022CEA193}" type="presParOf" srcId="{D2318A5C-797A-49AF-B3AB-72A9A0E6B8BF}" destId="{A66F50B2-0CAC-4639-90E0-70D214995AB2}" srcOrd="1" destOrd="0" presId="urn:microsoft.com/office/officeart/2005/8/layout/orgChart1"/>
    <dgm:cxn modelId="{1C901D42-411E-48A8-BEF4-F8F42A9E5883}" type="presParOf" srcId="{A66F50B2-0CAC-4639-90E0-70D214995AB2}" destId="{9C6634AD-3C8B-4009-AC70-2B678430D4DC}" srcOrd="0" destOrd="0" presId="urn:microsoft.com/office/officeart/2005/8/layout/orgChart1"/>
    <dgm:cxn modelId="{F7BD15B1-3CFB-49DE-8184-14003729B272}" type="presParOf" srcId="{9C6634AD-3C8B-4009-AC70-2B678430D4DC}" destId="{AF287CE8-B0D8-42D2-8A6A-099826786586}" srcOrd="0" destOrd="0" presId="urn:microsoft.com/office/officeart/2005/8/layout/orgChart1"/>
    <dgm:cxn modelId="{5433912F-C543-40AF-B0F6-3E5D6B9A4D35}" type="presParOf" srcId="{9C6634AD-3C8B-4009-AC70-2B678430D4DC}" destId="{5C233A73-F47B-4183-9F0A-2BD99111E756}" srcOrd="1" destOrd="0" presId="urn:microsoft.com/office/officeart/2005/8/layout/orgChart1"/>
    <dgm:cxn modelId="{7CA5C255-4236-49F3-9050-459F4408A87C}" type="presParOf" srcId="{A66F50B2-0CAC-4639-90E0-70D214995AB2}" destId="{316F2FAB-FB83-416C-9C91-CEF5E8EDD3B9}" srcOrd="1" destOrd="0" presId="urn:microsoft.com/office/officeart/2005/8/layout/orgChart1"/>
    <dgm:cxn modelId="{58014E73-5B71-4F15-9393-7BFBA457BE5F}" type="presParOf" srcId="{A66F50B2-0CAC-4639-90E0-70D214995AB2}" destId="{F27B536D-6B09-41FA-B144-F77D83D25FA2}" srcOrd="2" destOrd="0" presId="urn:microsoft.com/office/officeart/2005/8/layout/orgChart1"/>
    <dgm:cxn modelId="{87DEC7F9-269D-4E80-B47C-CFF5279C550B}" type="presParOf" srcId="{3C91454C-CA46-4FB0-94F7-E56669ADD092}" destId="{EB0CE0FB-E9E6-41E9-AA04-A79031F3E5E0}" srcOrd="2" destOrd="0" presId="urn:microsoft.com/office/officeart/2005/8/layout/orgChart1"/>
    <dgm:cxn modelId="{E6FF5A20-AA71-450B-B5E7-77873EC16CCC}" type="presParOf" srcId="{4561CC08-5DD7-4B69-9021-D83C4678587B}" destId="{DACD6921-C393-4129-818F-50836FDB4C97}" srcOrd="4" destOrd="0" presId="urn:microsoft.com/office/officeart/2005/8/layout/orgChart1"/>
    <dgm:cxn modelId="{5DBC2CA4-192C-409E-B73A-8F4F2F08D33A}" type="presParOf" srcId="{4561CC08-5DD7-4B69-9021-D83C4678587B}" destId="{BCC4F6AC-4D5E-4067-B6DB-078042F63878}" srcOrd="5" destOrd="0" presId="urn:microsoft.com/office/officeart/2005/8/layout/orgChart1"/>
    <dgm:cxn modelId="{06931DB6-B8AF-4833-8190-E36F6DFDCB3B}" type="presParOf" srcId="{BCC4F6AC-4D5E-4067-B6DB-078042F63878}" destId="{5D4E1D3B-AC9D-4DD8-987D-C87ABF627346}" srcOrd="0" destOrd="0" presId="urn:microsoft.com/office/officeart/2005/8/layout/orgChart1"/>
    <dgm:cxn modelId="{FCDD8206-4424-4B9C-89B2-CC8A58F59607}" type="presParOf" srcId="{5D4E1D3B-AC9D-4DD8-987D-C87ABF627346}" destId="{D0984EE6-27AB-4EEA-98CA-DB7DEB44CA6B}" srcOrd="0" destOrd="0" presId="urn:microsoft.com/office/officeart/2005/8/layout/orgChart1"/>
    <dgm:cxn modelId="{3BE780E4-431D-4A70-BD5D-F147C920AEA0}" type="presParOf" srcId="{5D4E1D3B-AC9D-4DD8-987D-C87ABF627346}" destId="{AEC6176A-76FF-499F-AD62-E51B3D31E070}" srcOrd="1" destOrd="0" presId="urn:microsoft.com/office/officeart/2005/8/layout/orgChart1"/>
    <dgm:cxn modelId="{AC183928-AA20-4EB3-99DA-0BC4105DDFC0}" type="presParOf" srcId="{BCC4F6AC-4D5E-4067-B6DB-078042F63878}" destId="{07FC6D21-D722-419D-87BC-4D09A3D21408}" srcOrd="1" destOrd="0" presId="urn:microsoft.com/office/officeart/2005/8/layout/orgChart1"/>
    <dgm:cxn modelId="{0614A3B4-4AFE-4D41-A87C-BD886D053E20}" type="presParOf" srcId="{07FC6D21-D722-419D-87BC-4D09A3D21408}" destId="{358FAC2F-9353-4009-9D93-E62FB0CCF0BD}" srcOrd="0" destOrd="0" presId="urn:microsoft.com/office/officeart/2005/8/layout/orgChart1"/>
    <dgm:cxn modelId="{F787D398-45AE-467E-A730-4EFFEA90ACD1}" type="presParOf" srcId="{07FC6D21-D722-419D-87BC-4D09A3D21408}" destId="{117B5A45-BFEF-49DE-B407-12EEEA9E65E9}" srcOrd="1" destOrd="0" presId="urn:microsoft.com/office/officeart/2005/8/layout/orgChart1"/>
    <dgm:cxn modelId="{9AC42A08-815B-4D3A-A9A5-0A844C09EC66}" type="presParOf" srcId="{117B5A45-BFEF-49DE-B407-12EEEA9E65E9}" destId="{1156DB23-030C-4FA8-8727-B3CA4D84D5B6}" srcOrd="0" destOrd="0" presId="urn:microsoft.com/office/officeart/2005/8/layout/orgChart1"/>
    <dgm:cxn modelId="{9C92BA77-2132-4F6A-AC5A-5C94F1ED7191}" type="presParOf" srcId="{1156DB23-030C-4FA8-8727-B3CA4D84D5B6}" destId="{640C9268-BF60-4A56-93D5-CD7C6FD31408}" srcOrd="0" destOrd="0" presId="urn:microsoft.com/office/officeart/2005/8/layout/orgChart1"/>
    <dgm:cxn modelId="{A157E5E3-1BAE-4B0A-A609-1194C4D0AD1E}" type="presParOf" srcId="{1156DB23-030C-4FA8-8727-B3CA4D84D5B6}" destId="{6F196D4C-E3C6-4E54-8A28-B8DAFE3194AB}" srcOrd="1" destOrd="0" presId="urn:microsoft.com/office/officeart/2005/8/layout/orgChart1"/>
    <dgm:cxn modelId="{17789663-DD01-4D35-8C27-7A050B3F7748}" type="presParOf" srcId="{117B5A45-BFEF-49DE-B407-12EEEA9E65E9}" destId="{82BFC0AA-B7B6-415D-A5EE-495D9ECC5CD3}" srcOrd="1" destOrd="0" presId="urn:microsoft.com/office/officeart/2005/8/layout/orgChart1"/>
    <dgm:cxn modelId="{A97F97D8-09CA-4D21-9954-93534F63BA76}" type="presParOf" srcId="{117B5A45-BFEF-49DE-B407-12EEEA9E65E9}" destId="{0EAE2090-A835-4248-8DDC-965190697B59}" srcOrd="2" destOrd="0" presId="urn:microsoft.com/office/officeart/2005/8/layout/orgChart1"/>
    <dgm:cxn modelId="{EAFAC327-2C86-426A-8F2B-CFA216156D08}" type="presParOf" srcId="{BCC4F6AC-4D5E-4067-B6DB-078042F63878}" destId="{3199726B-EFEC-4466-A96D-C5983B7DBEB9}" srcOrd="2" destOrd="0" presId="urn:microsoft.com/office/officeart/2005/8/layout/orgChart1"/>
    <dgm:cxn modelId="{74078380-7719-455A-A6CC-7868FF6F3BA4}" type="presParOf" srcId="{89A2C288-9716-40F4-A37F-DC384AA1082A}" destId="{E4185BA2-644F-4F18-AB5F-A0946CFDA614}" srcOrd="2" destOrd="0" presId="urn:microsoft.com/office/officeart/2005/8/layout/orgChart1"/>
    <dgm:cxn modelId="{559E2D1A-0157-4D24-B497-F812F2CB0296}" type="presParOf" srcId="{48F6269E-D311-4F64-B19F-541395D6CF25}" destId="{CAF52512-41D4-4C57-92CC-E3F0B9BEDD4E}" srcOrd="2" destOrd="0" presId="urn:microsoft.com/office/officeart/2005/8/layout/orgChart1"/>
    <dgm:cxn modelId="{891BAEB5-F82C-4844-B467-C514748C41C3}" type="presParOf" srcId="{1A4625D6-5ED3-4FC7-BB36-BBC5E0176A3F}" destId="{183A4E20-84A1-48F1-9522-EBF36CC92ADE}" srcOrd="2" destOrd="0" presId="urn:microsoft.com/office/officeart/2005/8/layout/orgChart1"/>
    <dgm:cxn modelId="{85394012-70A3-46E9-A10A-F86C55064F55}" type="presParOf" srcId="{54EA7734-92D8-4392-B8D6-65238873E2FE}" destId="{B2757115-3723-4733-AEB2-4AE9B14C111D}" srcOrd="2" destOrd="0" presId="urn:microsoft.com/office/officeart/2005/8/layout/orgChart1"/>
    <dgm:cxn modelId="{11B0B2DC-F7B2-4988-99DE-1C390D795A2E}" type="presParOf" srcId="{54EA7734-92D8-4392-B8D6-65238873E2FE}" destId="{7733BE38-B66B-4555-B1FA-60E17FC840D5}" srcOrd="3" destOrd="0" presId="urn:microsoft.com/office/officeart/2005/8/layout/orgChart1"/>
    <dgm:cxn modelId="{E4BCF4F5-24BF-4C8B-B5C3-E55AF13C08E0}" type="presParOf" srcId="{7733BE38-B66B-4555-B1FA-60E17FC840D5}" destId="{53750828-8DC4-4370-8F9D-D2CDD139C449}" srcOrd="0" destOrd="0" presId="urn:microsoft.com/office/officeart/2005/8/layout/orgChart1"/>
    <dgm:cxn modelId="{8F5E2C93-8701-4DD7-B850-8B1A4ABBEB9B}" type="presParOf" srcId="{53750828-8DC4-4370-8F9D-D2CDD139C449}" destId="{C1B3C69F-FFFE-478C-A982-EAEC8BEBA8EC}" srcOrd="0" destOrd="0" presId="urn:microsoft.com/office/officeart/2005/8/layout/orgChart1"/>
    <dgm:cxn modelId="{E7F8E1E1-41A2-451D-8343-1999FC8ACD92}" type="presParOf" srcId="{53750828-8DC4-4370-8F9D-D2CDD139C449}" destId="{840E757D-35FF-4C06-A00A-10B850909385}" srcOrd="1" destOrd="0" presId="urn:microsoft.com/office/officeart/2005/8/layout/orgChart1"/>
    <dgm:cxn modelId="{25D98512-8864-4F17-BFE3-3246D3D1DF2C}" type="presParOf" srcId="{7733BE38-B66B-4555-B1FA-60E17FC840D5}" destId="{3E967BFF-6AAB-4C77-9429-701388F2E1D6}" srcOrd="1" destOrd="0" presId="urn:microsoft.com/office/officeart/2005/8/layout/orgChart1"/>
    <dgm:cxn modelId="{D917AA7B-ADBA-44C8-9BC0-155D085D3D1A}" type="presParOf" srcId="{3E967BFF-6AAB-4C77-9429-701388F2E1D6}" destId="{0AA0B9FB-7A88-40FE-B565-E9CAA52BE81F}" srcOrd="0" destOrd="0" presId="urn:microsoft.com/office/officeart/2005/8/layout/orgChart1"/>
    <dgm:cxn modelId="{6AB5BB2C-B16F-4A9B-A003-1F42D1F1918F}" type="presParOf" srcId="{3E967BFF-6AAB-4C77-9429-701388F2E1D6}" destId="{594531A1-1A0B-4CFE-BF74-D1B4CF0F8773}" srcOrd="1" destOrd="0" presId="urn:microsoft.com/office/officeart/2005/8/layout/orgChart1"/>
    <dgm:cxn modelId="{B43C30BB-E478-475B-B27A-AE6797EC45E2}" type="presParOf" srcId="{594531A1-1A0B-4CFE-BF74-D1B4CF0F8773}" destId="{031118D5-20B6-461F-A768-D863B391F1E0}" srcOrd="0" destOrd="0" presId="urn:microsoft.com/office/officeart/2005/8/layout/orgChart1"/>
    <dgm:cxn modelId="{6D1AC1EA-B8D5-47CF-926D-7E3F72A7D1DD}" type="presParOf" srcId="{031118D5-20B6-461F-A768-D863B391F1E0}" destId="{5840D1D9-C17B-436E-881A-DC0232A317EA}" srcOrd="0" destOrd="0" presId="urn:microsoft.com/office/officeart/2005/8/layout/orgChart1"/>
    <dgm:cxn modelId="{651E7CB4-A833-49AC-81AD-F3922ED58659}" type="presParOf" srcId="{031118D5-20B6-461F-A768-D863B391F1E0}" destId="{1AFB1C81-6470-4503-9B96-ACE258CE36BD}" srcOrd="1" destOrd="0" presId="urn:microsoft.com/office/officeart/2005/8/layout/orgChart1"/>
    <dgm:cxn modelId="{1AE9FD1F-EEC8-47A2-AAC4-F115F396F3BE}" type="presParOf" srcId="{594531A1-1A0B-4CFE-BF74-D1B4CF0F8773}" destId="{C027E658-41AA-4F1A-ACD3-054191518B2B}" srcOrd="1" destOrd="0" presId="urn:microsoft.com/office/officeart/2005/8/layout/orgChart1"/>
    <dgm:cxn modelId="{206773FC-ED42-4979-A8E5-A2062AE6EE3B}" type="presParOf" srcId="{C027E658-41AA-4F1A-ACD3-054191518B2B}" destId="{0DA6BC02-2296-4207-B216-FE8360784940}" srcOrd="0" destOrd="0" presId="urn:microsoft.com/office/officeart/2005/8/layout/orgChart1"/>
    <dgm:cxn modelId="{44E4B0D5-9459-49A0-9981-7CAE36151663}" type="presParOf" srcId="{C027E658-41AA-4F1A-ACD3-054191518B2B}" destId="{EA8F8C00-928D-4B03-97B7-CC4A2AF2D7B2}" srcOrd="1" destOrd="0" presId="urn:microsoft.com/office/officeart/2005/8/layout/orgChart1"/>
    <dgm:cxn modelId="{6F821CD9-DDF4-49EF-B762-7416E1D955FD}" type="presParOf" srcId="{EA8F8C00-928D-4B03-97B7-CC4A2AF2D7B2}" destId="{36B3CB23-9553-4318-A486-73365EF80E09}" srcOrd="0" destOrd="0" presId="urn:microsoft.com/office/officeart/2005/8/layout/orgChart1"/>
    <dgm:cxn modelId="{1A5BDF3F-9670-4E29-B4A7-047F1BEBA51E}" type="presParOf" srcId="{36B3CB23-9553-4318-A486-73365EF80E09}" destId="{09E7DE57-7094-4611-9573-96262CF5A040}" srcOrd="0" destOrd="0" presId="urn:microsoft.com/office/officeart/2005/8/layout/orgChart1"/>
    <dgm:cxn modelId="{2A66DC80-328B-419E-B324-210DFB566AB6}" type="presParOf" srcId="{36B3CB23-9553-4318-A486-73365EF80E09}" destId="{1B6AE4C4-9A17-4622-91D6-1C271947CD97}" srcOrd="1" destOrd="0" presId="urn:microsoft.com/office/officeart/2005/8/layout/orgChart1"/>
    <dgm:cxn modelId="{AD6C2868-C9EE-4824-B248-92B7044AF963}" type="presParOf" srcId="{EA8F8C00-928D-4B03-97B7-CC4A2AF2D7B2}" destId="{5AC58DB9-9F8C-4E7A-9744-9F3A3BE70108}" srcOrd="1" destOrd="0" presId="urn:microsoft.com/office/officeart/2005/8/layout/orgChart1"/>
    <dgm:cxn modelId="{0C08EF24-FA37-4008-9B48-0E6D1EDD2C94}" type="presParOf" srcId="{5AC58DB9-9F8C-4E7A-9744-9F3A3BE70108}" destId="{29C7A81C-4E83-44FA-9677-2A0C8C217384}" srcOrd="0" destOrd="0" presId="urn:microsoft.com/office/officeart/2005/8/layout/orgChart1"/>
    <dgm:cxn modelId="{0B6B6D6E-B299-4550-9201-5B578C400CCB}" type="presParOf" srcId="{5AC58DB9-9F8C-4E7A-9744-9F3A3BE70108}" destId="{8CED2A5C-BB1B-41C1-90BA-FCD872BE8E6C}" srcOrd="1" destOrd="0" presId="urn:microsoft.com/office/officeart/2005/8/layout/orgChart1"/>
    <dgm:cxn modelId="{62BEFF0A-10B4-483E-920F-313DFEE1EAC1}" type="presParOf" srcId="{8CED2A5C-BB1B-41C1-90BA-FCD872BE8E6C}" destId="{B93F225D-4321-45FD-9EBA-16017E0A0077}" srcOrd="0" destOrd="0" presId="urn:microsoft.com/office/officeart/2005/8/layout/orgChart1"/>
    <dgm:cxn modelId="{372E8B1F-FE60-4F90-A0D7-751215725D7A}" type="presParOf" srcId="{B93F225D-4321-45FD-9EBA-16017E0A0077}" destId="{D1AD8A2D-6997-4DDB-8365-ABFAE3073275}" srcOrd="0" destOrd="0" presId="urn:microsoft.com/office/officeart/2005/8/layout/orgChart1"/>
    <dgm:cxn modelId="{DE02EE85-3D5E-4D8D-9D21-1EF0D21D2F3A}" type="presParOf" srcId="{B93F225D-4321-45FD-9EBA-16017E0A0077}" destId="{CE3A5C2D-124D-42DA-8E3D-9665F5E5B946}" srcOrd="1" destOrd="0" presId="urn:microsoft.com/office/officeart/2005/8/layout/orgChart1"/>
    <dgm:cxn modelId="{561AD7A5-BA15-4C78-ABA4-C6F062EFA2AE}" type="presParOf" srcId="{8CED2A5C-BB1B-41C1-90BA-FCD872BE8E6C}" destId="{27265823-FF96-4F99-86ED-8EB2C7DC3345}" srcOrd="1" destOrd="0" presId="urn:microsoft.com/office/officeart/2005/8/layout/orgChart1"/>
    <dgm:cxn modelId="{156208EB-72A6-4D5A-865F-DF931B59118C}" type="presParOf" srcId="{27265823-FF96-4F99-86ED-8EB2C7DC3345}" destId="{672AEBB7-719B-4B30-8294-E5AC7F6CAC1A}" srcOrd="0" destOrd="0" presId="urn:microsoft.com/office/officeart/2005/8/layout/orgChart1"/>
    <dgm:cxn modelId="{D658856A-E679-4207-A14F-7898E20ED3AB}" type="presParOf" srcId="{27265823-FF96-4F99-86ED-8EB2C7DC3345}" destId="{51B7ECCA-EACB-4828-8378-562B52E36446}" srcOrd="1" destOrd="0" presId="urn:microsoft.com/office/officeart/2005/8/layout/orgChart1"/>
    <dgm:cxn modelId="{62EFA58F-87D5-433D-9DB7-4C07CDFD24CA}" type="presParOf" srcId="{51B7ECCA-EACB-4828-8378-562B52E36446}" destId="{313F67D9-DAEE-4A94-B8AA-88F023A7EA0D}" srcOrd="0" destOrd="0" presId="urn:microsoft.com/office/officeart/2005/8/layout/orgChart1"/>
    <dgm:cxn modelId="{C5E7F5E1-AF39-4A1B-ADF5-17ABF7C979DD}" type="presParOf" srcId="{313F67D9-DAEE-4A94-B8AA-88F023A7EA0D}" destId="{57489A68-2C33-4FEF-83AA-26B45BD0DF4D}" srcOrd="0" destOrd="0" presId="urn:microsoft.com/office/officeart/2005/8/layout/orgChart1"/>
    <dgm:cxn modelId="{25715F83-A9FC-4535-A76C-77A247B22DB3}" type="presParOf" srcId="{313F67D9-DAEE-4A94-B8AA-88F023A7EA0D}" destId="{DB3D686C-CE60-439D-9602-EA82941A3E92}" srcOrd="1" destOrd="0" presId="urn:microsoft.com/office/officeart/2005/8/layout/orgChart1"/>
    <dgm:cxn modelId="{4BBF21E5-6898-47E3-B59A-FB0BDB78EEC7}" type="presParOf" srcId="{51B7ECCA-EACB-4828-8378-562B52E36446}" destId="{C85BEB4B-35C9-4670-8614-F63790364AD6}" srcOrd="1" destOrd="0" presId="urn:microsoft.com/office/officeart/2005/8/layout/orgChart1"/>
    <dgm:cxn modelId="{05F82F7B-4933-4873-8DA9-C3F8F61ACD65}" type="presParOf" srcId="{51B7ECCA-EACB-4828-8378-562B52E36446}" destId="{50565595-CEEF-4729-A0EC-D3DDFF446640}" srcOrd="2" destOrd="0" presId="urn:microsoft.com/office/officeart/2005/8/layout/orgChart1"/>
    <dgm:cxn modelId="{DC909B86-0996-4601-9D06-2517DFBD15B8}" type="presParOf" srcId="{8CED2A5C-BB1B-41C1-90BA-FCD872BE8E6C}" destId="{13DB88B1-10A6-48B4-A14D-89F9E0D2FBAA}" srcOrd="2" destOrd="0" presId="urn:microsoft.com/office/officeart/2005/8/layout/orgChart1"/>
    <dgm:cxn modelId="{E2625157-EACA-4BED-9996-9D0E270CBB75}" type="presParOf" srcId="{5AC58DB9-9F8C-4E7A-9744-9F3A3BE70108}" destId="{894842CD-AD9B-4221-9592-B28FCC800809}" srcOrd="2" destOrd="0" presId="urn:microsoft.com/office/officeart/2005/8/layout/orgChart1"/>
    <dgm:cxn modelId="{F831F52E-6B90-41D8-955E-A6997A5206F0}" type="presParOf" srcId="{5AC58DB9-9F8C-4E7A-9744-9F3A3BE70108}" destId="{56779A27-9A6E-4A04-9081-A788379194A5}" srcOrd="3" destOrd="0" presId="urn:microsoft.com/office/officeart/2005/8/layout/orgChart1"/>
    <dgm:cxn modelId="{767C74A0-011A-4DD8-B1E2-67A99902FE38}" type="presParOf" srcId="{56779A27-9A6E-4A04-9081-A788379194A5}" destId="{7E671145-2D52-419D-B262-D3BFD8756DC7}" srcOrd="0" destOrd="0" presId="urn:microsoft.com/office/officeart/2005/8/layout/orgChart1"/>
    <dgm:cxn modelId="{7ABF965B-FBF6-4A31-BCEE-483BFF29D36C}" type="presParOf" srcId="{7E671145-2D52-419D-B262-D3BFD8756DC7}" destId="{26455598-DBB6-4977-8D7E-ACD54DD811D0}" srcOrd="0" destOrd="0" presId="urn:microsoft.com/office/officeart/2005/8/layout/orgChart1"/>
    <dgm:cxn modelId="{969E4A69-44F6-4766-BB50-0F5E4EB6C609}" type="presParOf" srcId="{7E671145-2D52-419D-B262-D3BFD8756DC7}" destId="{EFB878A8-54EE-4DB5-A619-F132AB943F82}" srcOrd="1" destOrd="0" presId="urn:microsoft.com/office/officeart/2005/8/layout/orgChart1"/>
    <dgm:cxn modelId="{3D0DF9C9-C585-4F0E-85E5-0B8796B2F983}" type="presParOf" srcId="{56779A27-9A6E-4A04-9081-A788379194A5}" destId="{D01BB9E3-BAB1-43A6-89CC-61472F6C6C76}" srcOrd="1" destOrd="0" presId="urn:microsoft.com/office/officeart/2005/8/layout/orgChart1"/>
    <dgm:cxn modelId="{C5CCB84E-DCC3-4EFA-9419-6BEAA0E03E83}" type="presParOf" srcId="{D01BB9E3-BAB1-43A6-89CC-61472F6C6C76}" destId="{D5A46010-928A-415F-BDA4-508069B901C6}" srcOrd="0" destOrd="0" presId="urn:microsoft.com/office/officeart/2005/8/layout/orgChart1"/>
    <dgm:cxn modelId="{1A38393E-7C42-4B09-9D1E-A002AE7D55FC}" type="presParOf" srcId="{D01BB9E3-BAB1-43A6-89CC-61472F6C6C76}" destId="{DA73EA95-FDC0-4C95-A2C9-5CD477A01344}" srcOrd="1" destOrd="0" presId="urn:microsoft.com/office/officeart/2005/8/layout/orgChart1"/>
    <dgm:cxn modelId="{4D03F3CC-1931-4470-9902-623FD6DFF186}" type="presParOf" srcId="{DA73EA95-FDC0-4C95-A2C9-5CD477A01344}" destId="{ED24A810-7592-45C1-9E7B-2F52DEDD0787}" srcOrd="0" destOrd="0" presId="urn:microsoft.com/office/officeart/2005/8/layout/orgChart1"/>
    <dgm:cxn modelId="{F11B9EE0-5722-4510-820A-C4BC192844F0}" type="presParOf" srcId="{ED24A810-7592-45C1-9E7B-2F52DEDD0787}" destId="{F7C838C9-C779-40DB-9650-C6B406E90205}" srcOrd="0" destOrd="0" presId="urn:microsoft.com/office/officeart/2005/8/layout/orgChart1"/>
    <dgm:cxn modelId="{A5FA8898-8DE2-4E80-AD30-51CAE3934E41}" type="presParOf" srcId="{ED24A810-7592-45C1-9E7B-2F52DEDD0787}" destId="{A0478945-805F-4C94-BC4B-FE1E31B0CC59}" srcOrd="1" destOrd="0" presId="urn:microsoft.com/office/officeart/2005/8/layout/orgChart1"/>
    <dgm:cxn modelId="{8F4A972D-1B3D-4717-88E2-CA65F0692C8F}" type="presParOf" srcId="{DA73EA95-FDC0-4C95-A2C9-5CD477A01344}" destId="{50370621-2C56-408E-8A4C-D1934E668215}" srcOrd="1" destOrd="0" presId="urn:microsoft.com/office/officeart/2005/8/layout/orgChart1"/>
    <dgm:cxn modelId="{F99510AE-D85B-43ED-B1EE-6EE36C94F5A1}" type="presParOf" srcId="{DA73EA95-FDC0-4C95-A2C9-5CD477A01344}" destId="{F5A624D3-C312-4F38-A9AF-62A018EE25DE}" srcOrd="2" destOrd="0" presId="urn:microsoft.com/office/officeart/2005/8/layout/orgChart1"/>
    <dgm:cxn modelId="{422CBD14-CA16-40C1-9CC2-3476AF1DBCB7}" type="presParOf" srcId="{56779A27-9A6E-4A04-9081-A788379194A5}" destId="{E07E208A-C496-4E3E-8B19-826EFA94C153}" srcOrd="2" destOrd="0" presId="urn:microsoft.com/office/officeart/2005/8/layout/orgChart1"/>
    <dgm:cxn modelId="{7141F402-D3C1-47E6-94FB-FAA04207A321}" type="presParOf" srcId="{EA8F8C00-928D-4B03-97B7-CC4A2AF2D7B2}" destId="{E0F0EFF8-E0B6-4477-BCC7-1124A0858F7C}" srcOrd="2" destOrd="0" presId="urn:microsoft.com/office/officeart/2005/8/layout/orgChart1"/>
    <dgm:cxn modelId="{0672A270-B6A1-4E66-ACBD-2D6971B44A97}" type="presParOf" srcId="{594531A1-1A0B-4CFE-BF74-D1B4CF0F8773}" destId="{58D6F256-4C2A-4168-AA74-9E48D2216766}" srcOrd="2" destOrd="0" presId="urn:microsoft.com/office/officeart/2005/8/layout/orgChart1"/>
    <dgm:cxn modelId="{E766C9B8-2702-4E94-9E3F-B715FEFEE6BC}" type="presParOf" srcId="{7733BE38-B66B-4555-B1FA-60E17FC840D5}" destId="{CA0A3F9A-4FA2-48D8-9ABB-7A0E989E7D1F}" srcOrd="2" destOrd="0" presId="urn:microsoft.com/office/officeart/2005/8/layout/orgChart1"/>
    <dgm:cxn modelId="{23CA5E8A-5D0A-465E-BCC0-927DDF8CE80B}" type="presParOf" srcId="{54EA7734-92D8-4392-B8D6-65238873E2FE}" destId="{AEFE19B1-CECA-489B-AC90-6E2714CF876D}" srcOrd="4" destOrd="0" presId="urn:microsoft.com/office/officeart/2005/8/layout/orgChart1"/>
    <dgm:cxn modelId="{2C65E90C-F671-4C21-B170-0819033A6A57}" type="presParOf" srcId="{54EA7734-92D8-4392-B8D6-65238873E2FE}" destId="{6CF24B74-4BCD-427A-AFDD-D5595703F119}" srcOrd="5" destOrd="0" presId="urn:microsoft.com/office/officeart/2005/8/layout/orgChart1"/>
    <dgm:cxn modelId="{C70478F6-ED31-4E93-A84D-D1A1232AADA6}" type="presParOf" srcId="{6CF24B74-4BCD-427A-AFDD-D5595703F119}" destId="{CCDD33B5-1E5C-4335-BF06-3958726422A6}" srcOrd="0" destOrd="0" presId="urn:microsoft.com/office/officeart/2005/8/layout/orgChart1"/>
    <dgm:cxn modelId="{5776C9C5-11CC-41CF-9FF4-2B08257BA637}" type="presParOf" srcId="{CCDD33B5-1E5C-4335-BF06-3958726422A6}" destId="{9AC5C8D9-4A8F-4A46-BB0E-CF9C66BE78A1}" srcOrd="0" destOrd="0" presId="urn:microsoft.com/office/officeart/2005/8/layout/orgChart1"/>
    <dgm:cxn modelId="{C30E4C9C-2CFF-4FD7-8128-AEC26C14040C}" type="presParOf" srcId="{CCDD33B5-1E5C-4335-BF06-3958726422A6}" destId="{BC605BB1-6970-4F67-8559-2C1FDF8FF3E7}" srcOrd="1" destOrd="0" presId="urn:microsoft.com/office/officeart/2005/8/layout/orgChart1"/>
    <dgm:cxn modelId="{F91D9F72-A038-4EEE-97E7-5543F776CBBD}" type="presParOf" srcId="{6CF24B74-4BCD-427A-AFDD-D5595703F119}" destId="{BEA920FC-FC15-4325-9FDD-E3CB3743CFFC}" srcOrd="1" destOrd="0" presId="urn:microsoft.com/office/officeart/2005/8/layout/orgChart1"/>
    <dgm:cxn modelId="{E3FAC0DD-7949-4D61-BB8A-E2DBF4CB9ABA}" type="presParOf" srcId="{6CF24B74-4BCD-427A-AFDD-D5595703F119}" destId="{D431CEAB-24C4-443E-A35F-D56A8B4DBEF7}" srcOrd="2" destOrd="0" presId="urn:microsoft.com/office/officeart/2005/8/layout/orgChart1"/>
    <dgm:cxn modelId="{8407E61C-4A58-4089-B3CD-B1BFEB52E4B9}" type="presParOf" srcId="{54EA7734-92D8-4392-B8D6-65238873E2FE}" destId="{959BAC80-2F01-4D38-977D-5CE417582E6B}" srcOrd="6" destOrd="0" presId="urn:microsoft.com/office/officeart/2005/8/layout/orgChart1"/>
    <dgm:cxn modelId="{0B959229-520C-47D4-B48C-F585FD8B23B4}" type="presParOf" srcId="{54EA7734-92D8-4392-B8D6-65238873E2FE}" destId="{BDD05D5A-0892-46AD-BE07-C90CEF6BC441}" srcOrd="7" destOrd="0" presId="urn:microsoft.com/office/officeart/2005/8/layout/orgChart1"/>
    <dgm:cxn modelId="{5784911F-55A0-4C9A-AA0C-968E1042836D}" type="presParOf" srcId="{BDD05D5A-0892-46AD-BE07-C90CEF6BC441}" destId="{7B15CC20-026E-4861-9D3A-FEEA8E0D87CA}" srcOrd="0" destOrd="0" presId="urn:microsoft.com/office/officeart/2005/8/layout/orgChart1"/>
    <dgm:cxn modelId="{79E06FAA-B783-4277-8290-1CE868494FD8}" type="presParOf" srcId="{7B15CC20-026E-4861-9D3A-FEEA8E0D87CA}" destId="{665E870E-9591-4506-90EB-11A97E684E6D}" srcOrd="0" destOrd="0" presId="urn:microsoft.com/office/officeart/2005/8/layout/orgChart1"/>
    <dgm:cxn modelId="{CCF62787-55FE-44FB-9570-895D4C6C9798}" type="presParOf" srcId="{7B15CC20-026E-4861-9D3A-FEEA8E0D87CA}" destId="{69257E1F-FF0C-483B-8B36-2384B53F5FF5}" srcOrd="1" destOrd="0" presId="urn:microsoft.com/office/officeart/2005/8/layout/orgChart1"/>
    <dgm:cxn modelId="{2FBED7A3-A873-40A7-A176-27991D92BE43}" type="presParOf" srcId="{BDD05D5A-0892-46AD-BE07-C90CEF6BC441}" destId="{43C9D150-9C5F-4ACC-A523-1463BF043C46}" srcOrd="1" destOrd="0" presId="urn:microsoft.com/office/officeart/2005/8/layout/orgChart1"/>
    <dgm:cxn modelId="{71DE8952-7447-49D4-9017-4DE02ACC2BFB}" type="presParOf" srcId="{BDD05D5A-0892-46AD-BE07-C90CEF6BC441}" destId="{878B2E2C-8BE3-455D-AD61-E0298D4D6172}" srcOrd="2" destOrd="0" presId="urn:microsoft.com/office/officeart/2005/8/layout/orgChart1"/>
    <dgm:cxn modelId="{A5DBAFBF-B437-4F62-BD4D-E5429F62908B}" type="presParOf" srcId="{9D122919-3DB5-43B2-BE3D-05D81B40BAD3}" destId="{55D3678E-7ADE-4B9E-9973-A04FC252FF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User1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D186618B-B6AB-49A8-95A9-6A3EFDFA0457}">
      <dgm:prSet phldrT="[텍스트]"/>
      <dgm:spPr/>
      <dgm:t>
        <a:bodyPr/>
        <a:lstStyle/>
        <a:p>
          <a:pPr latinLnBrk="1"/>
          <a:r>
            <a:rPr lang="en-US" altLang="ko-KR" dirty="0" smtClean="0"/>
            <a:t>User2</a:t>
          </a:r>
          <a:endParaRPr lang="ko-KR" altLang="en-US" dirty="0"/>
        </a:p>
      </dgm:t>
    </dgm:pt>
    <dgm:pt modelId="{3E17393C-636A-4422-8B7F-AB8338E77DF1}" type="parTrans" cxnId="{C51B99BD-AA89-4A3E-A85C-2B15AC7A8486}">
      <dgm:prSet/>
      <dgm:spPr/>
      <dgm:t>
        <a:bodyPr/>
        <a:lstStyle/>
        <a:p>
          <a:pPr latinLnBrk="1"/>
          <a:endParaRPr lang="ko-KR" altLang="en-US"/>
        </a:p>
      </dgm:t>
    </dgm:pt>
    <dgm:pt modelId="{697AF910-304E-4592-B4FF-FA7C8805B76E}" type="sibTrans" cxnId="{C51B99BD-AA89-4A3E-A85C-2B15AC7A8486}">
      <dgm:prSet/>
      <dgm:spPr/>
      <dgm:t>
        <a:bodyPr/>
        <a:lstStyle/>
        <a:p>
          <a:pPr latinLnBrk="1"/>
          <a:endParaRPr lang="ko-KR" altLang="en-US"/>
        </a:p>
      </dgm:t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User3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</dgm:pt>
    <dgm:pt modelId="{5A55DF8C-B59E-4436-A255-8637D3F14E26}" type="pres">
      <dgm:prSet presAssocID="{0E8EC46A-989D-40EC-873E-6EC29D3FD4E5}" presName="connectorText" presStyleLbl="sibTrans2D1" presStyleIdx="0" presStyleCnt="2"/>
      <dgm:spPr/>
    </dgm:pt>
    <dgm:pt modelId="{55A2FAB7-0FBF-4163-A167-AF0C037EF5CC}" type="pres">
      <dgm:prSet presAssocID="{D186618B-B6AB-49A8-95A9-6A3EFDFA04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1C22E3-D560-4AD3-8FD2-D7D69107E028}" type="pres">
      <dgm:prSet presAssocID="{697AF910-304E-4592-B4FF-FA7C8805B76E}" presName="sibTrans" presStyleLbl="sibTrans2D1" presStyleIdx="1" presStyleCnt="2"/>
      <dgm:spPr/>
    </dgm:pt>
    <dgm:pt modelId="{60FC6FA7-4798-485E-9C00-984E75F9BCA6}" type="pres">
      <dgm:prSet presAssocID="{697AF910-304E-4592-B4FF-FA7C8805B76E}" presName="connectorText" presStyleLbl="sibTrans2D1" presStyleIdx="1" presStyleCnt="2"/>
      <dgm:spPr/>
    </dgm:pt>
    <dgm:pt modelId="{DA66C4F9-A29F-4DD4-971D-A898A70D3982}" type="pres">
      <dgm:prSet presAssocID="{B101DB81-FE61-49E2-A4FE-B2B1B45746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638416-305F-40CB-B3A8-277BFC7A900F}" type="presOf" srcId="{F669943F-D725-4049-BE91-79B863E32491}" destId="{8F2701CD-64D9-4372-88EA-C47E5C01D2C1}" srcOrd="0" destOrd="0" presId="urn:microsoft.com/office/officeart/2005/8/layout/process1"/>
    <dgm:cxn modelId="{364EFE65-F231-4DC6-977B-5F8C0665D6BE}" type="presOf" srcId="{697AF910-304E-4592-B4FF-FA7C8805B76E}" destId="{60FC6FA7-4798-485E-9C00-984E75F9BCA6}" srcOrd="1" destOrd="0" presId="urn:microsoft.com/office/officeart/2005/8/layout/process1"/>
    <dgm:cxn modelId="{7C1D4447-77E2-4539-A279-0FC0B5BD6014}" type="presOf" srcId="{B101DB81-FE61-49E2-A4FE-B2B1B4574684}" destId="{DA66C4F9-A29F-4DD4-971D-A898A70D3982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21A0DB9B-7D5F-4A62-B0F0-3F18DC253094}" srcId="{8143C5C6-8AD4-4014-A280-8FA99DE04213}" destId="{B101DB81-FE61-49E2-A4FE-B2B1B4574684}" srcOrd="2" destOrd="0" parTransId="{0ACD0155-479E-4712-8CAA-3F5494F8189E}" sibTransId="{E6C2E9AB-EDB4-4C5F-BF33-0446C8B7EB08}"/>
    <dgm:cxn modelId="{C51B99BD-AA89-4A3E-A85C-2B15AC7A8486}" srcId="{8143C5C6-8AD4-4014-A280-8FA99DE04213}" destId="{D186618B-B6AB-49A8-95A9-6A3EFDFA0457}" srcOrd="1" destOrd="0" parTransId="{3E17393C-636A-4422-8B7F-AB8338E77DF1}" sibTransId="{697AF910-304E-4592-B4FF-FA7C8805B76E}"/>
    <dgm:cxn modelId="{4C4A6927-E8A2-4556-B2CE-D43062942FF2}" type="presOf" srcId="{D186618B-B6AB-49A8-95A9-6A3EFDFA0457}" destId="{55A2FAB7-0FBF-4163-A167-AF0C037EF5CC}" srcOrd="0" destOrd="0" presId="urn:microsoft.com/office/officeart/2005/8/layout/process1"/>
    <dgm:cxn modelId="{22D430A2-5F62-4C2F-8325-940435C592D5}" type="presOf" srcId="{0E8EC46A-989D-40EC-873E-6EC29D3FD4E5}" destId="{5A55DF8C-B59E-4436-A255-8637D3F14E26}" srcOrd="1" destOrd="0" presId="urn:microsoft.com/office/officeart/2005/8/layout/process1"/>
    <dgm:cxn modelId="{EFFB5D9F-4AD6-498F-87A2-E1B5F534ED05}" type="presOf" srcId="{8143C5C6-8AD4-4014-A280-8FA99DE04213}" destId="{C65FA1EE-0561-4CE9-8C56-B4507FE9228A}" srcOrd="0" destOrd="0" presId="urn:microsoft.com/office/officeart/2005/8/layout/process1"/>
    <dgm:cxn modelId="{5E6D6901-F74E-483D-91C8-09B2853353F1}" type="presOf" srcId="{697AF910-304E-4592-B4FF-FA7C8805B76E}" destId="{DE1C22E3-D560-4AD3-8FD2-D7D69107E028}" srcOrd="0" destOrd="0" presId="urn:microsoft.com/office/officeart/2005/8/layout/process1"/>
    <dgm:cxn modelId="{00D7723D-9EFC-4AE7-8412-0DDED3028496}" type="presOf" srcId="{0E8EC46A-989D-40EC-873E-6EC29D3FD4E5}" destId="{2ACCB39E-EC77-4435-86E3-4DEEC9F83FAD}" srcOrd="0" destOrd="0" presId="urn:microsoft.com/office/officeart/2005/8/layout/process1"/>
    <dgm:cxn modelId="{8AB19DA4-6A6B-455D-9B63-B0EEBCB6BC4C}" type="presParOf" srcId="{C65FA1EE-0561-4CE9-8C56-B4507FE9228A}" destId="{8F2701CD-64D9-4372-88EA-C47E5C01D2C1}" srcOrd="0" destOrd="0" presId="urn:microsoft.com/office/officeart/2005/8/layout/process1"/>
    <dgm:cxn modelId="{E6CAECA9-B435-445E-89F8-0190CD51A8F0}" type="presParOf" srcId="{C65FA1EE-0561-4CE9-8C56-B4507FE9228A}" destId="{2ACCB39E-EC77-4435-86E3-4DEEC9F83FAD}" srcOrd="1" destOrd="0" presId="urn:microsoft.com/office/officeart/2005/8/layout/process1"/>
    <dgm:cxn modelId="{43FC0508-2ADC-41A9-935D-9EC55BF65F77}" type="presParOf" srcId="{2ACCB39E-EC77-4435-86E3-4DEEC9F83FAD}" destId="{5A55DF8C-B59E-4436-A255-8637D3F14E26}" srcOrd="0" destOrd="0" presId="urn:microsoft.com/office/officeart/2005/8/layout/process1"/>
    <dgm:cxn modelId="{0522582A-8A07-458A-A007-BF7822F64FE1}" type="presParOf" srcId="{C65FA1EE-0561-4CE9-8C56-B4507FE9228A}" destId="{55A2FAB7-0FBF-4163-A167-AF0C037EF5CC}" srcOrd="2" destOrd="0" presId="urn:microsoft.com/office/officeart/2005/8/layout/process1"/>
    <dgm:cxn modelId="{57EF525A-DE74-4180-A112-BE28DBB8DBB4}" type="presParOf" srcId="{C65FA1EE-0561-4CE9-8C56-B4507FE9228A}" destId="{DE1C22E3-D560-4AD3-8FD2-D7D69107E028}" srcOrd="3" destOrd="0" presId="urn:microsoft.com/office/officeart/2005/8/layout/process1"/>
    <dgm:cxn modelId="{5020DBCD-36A1-42BB-8A67-976EDE5BB31D}" type="presParOf" srcId="{DE1C22E3-D560-4AD3-8FD2-D7D69107E028}" destId="{60FC6FA7-4798-485E-9C00-984E75F9BCA6}" srcOrd="0" destOrd="0" presId="urn:microsoft.com/office/officeart/2005/8/layout/process1"/>
    <dgm:cxn modelId="{DA388360-3065-49DE-B441-535FD9424DC1}" type="presParOf" srcId="{C65FA1EE-0561-4CE9-8C56-B4507FE9228A}" destId="{DA66C4F9-A29F-4DD4-971D-A898A70D39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MailCenter1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MailCener3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51A46362-1371-4196-9A7A-2CF65B1B49F1}">
      <dgm:prSet phldrT="[텍스트]"/>
      <dgm:spPr/>
      <dgm:t>
        <a:bodyPr/>
        <a:lstStyle/>
        <a:p>
          <a:pPr latinLnBrk="1"/>
          <a:r>
            <a:rPr lang="en-US" altLang="ko-KR" dirty="0" smtClean="0"/>
            <a:t>MailCenter2</a:t>
          </a:r>
          <a:endParaRPr lang="ko-KR" altLang="en-US" dirty="0"/>
        </a:p>
      </dgm:t>
    </dgm:pt>
    <dgm:pt modelId="{D9E8D008-E277-4FA6-9B1F-FB82BB2FEC40}" type="parTrans" cxnId="{729C9CBD-640E-4572-9BC2-2816F543DD02}">
      <dgm:prSet/>
      <dgm:spPr/>
      <dgm:t>
        <a:bodyPr/>
        <a:lstStyle/>
        <a:p>
          <a:pPr latinLnBrk="1"/>
          <a:endParaRPr lang="ko-KR" altLang="en-US"/>
        </a:p>
      </dgm:t>
    </dgm:pt>
    <dgm:pt modelId="{A5215C4E-8118-43CA-80BD-ED37553FFD91}" type="sibTrans" cxnId="{729C9CBD-640E-4572-9BC2-2816F543DD02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</dgm:pt>
    <dgm:pt modelId="{5A55DF8C-B59E-4436-A255-8637D3F14E26}" type="pres">
      <dgm:prSet presAssocID="{0E8EC46A-989D-40EC-873E-6EC29D3FD4E5}" presName="connectorText" presStyleLbl="sibTrans2D1" presStyleIdx="0" presStyleCnt="2"/>
      <dgm:spPr/>
    </dgm:pt>
    <dgm:pt modelId="{712D0DEC-C68F-4B6B-AAB6-75ABB21E5E72}" type="pres">
      <dgm:prSet presAssocID="{51A46362-1371-4196-9A7A-2CF65B1B49F1}" presName="node" presStyleLbl="node1" presStyleIdx="1" presStyleCnt="3">
        <dgm:presLayoutVars>
          <dgm:bulletEnabled val="1"/>
        </dgm:presLayoutVars>
      </dgm:prSet>
      <dgm:spPr/>
    </dgm:pt>
    <dgm:pt modelId="{CD09E820-7375-4C5D-BEE7-60E78C49FF46}" type="pres">
      <dgm:prSet presAssocID="{A5215C4E-8118-43CA-80BD-ED37553FFD91}" presName="sibTrans" presStyleLbl="sibTrans2D1" presStyleIdx="1" presStyleCnt="2"/>
      <dgm:spPr/>
    </dgm:pt>
    <dgm:pt modelId="{58DF868E-A18D-4752-A579-2C77B30972F8}" type="pres">
      <dgm:prSet presAssocID="{A5215C4E-8118-43CA-80BD-ED37553FFD91}" presName="connectorText" presStyleLbl="sibTrans2D1" presStyleIdx="1" presStyleCnt="2"/>
      <dgm:spPr/>
    </dgm:pt>
    <dgm:pt modelId="{DA66C4F9-A29F-4DD4-971D-A898A70D3982}" type="pres">
      <dgm:prSet presAssocID="{B101DB81-FE61-49E2-A4FE-B2B1B45746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D9025BD-C43D-4B71-8C6A-B7D4B46EF617}" type="presOf" srcId="{8143C5C6-8AD4-4014-A280-8FA99DE04213}" destId="{C65FA1EE-0561-4CE9-8C56-B4507FE9228A}" srcOrd="0" destOrd="0" presId="urn:microsoft.com/office/officeart/2005/8/layout/process1"/>
    <dgm:cxn modelId="{21A0DB9B-7D5F-4A62-B0F0-3F18DC253094}" srcId="{8143C5C6-8AD4-4014-A280-8FA99DE04213}" destId="{B101DB81-FE61-49E2-A4FE-B2B1B4574684}" srcOrd="2" destOrd="0" parTransId="{0ACD0155-479E-4712-8CAA-3F5494F8189E}" sibTransId="{E6C2E9AB-EDB4-4C5F-BF33-0446C8B7EB08}"/>
    <dgm:cxn modelId="{06B5410E-1755-4AAD-BA64-D70D508D44A5}" type="presOf" srcId="{A5215C4E-8118-43CA-80BD-ED37553FFD91}" destId="{CD09E820-7375-4C5D-BEE7-60E78C49FF46}" srcOrd="0" destOrd="0" presId="urn:microsoft.com/office/officeart/2005/8/layout/process1"/>
    <dgm:cxn modelId="{C7B8E459-6389-4CEE-BF32-32B6E0F3F500}" type="presOf" srcId="{0E8EC46A-989D-40EC-873E-6EC29D3FD4E5}" destId="{5A55DF8C-B59E-4436-A255-8637D3F14E26}" srcOrd="1" destOrd="0" presId="urn:microsoft.com/office/officeart/2005/8/layout/process1"/>
    <dgm:cxn modelId="{AFD4F99D-E64A-4F5E-B3D0-98B49B7C8E2C}" type="presOf" srcId="{B101DB81-FE61-49E2-A4FE-B2B1B4574684}" destId="{DA66C4F9-A29F-4DD4-971D-A898A70D3982}" srcOrd="0" destOrd="0" presId="urn:microsoft.com/office/officeart/2005/8/layout/process1"/>
    <dgm:cxn modelId="{FAD112E2-DB08-4F30-A309-F6CC4E940620}" type="presOf" srcId="{51A46362-1371-4196-9A7A-2CF65B1B49F1}" destId="{712D0DEC-C68F-4B6B-AAB6-75ABB21E5E72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1D873485-6BAA-4C03-ACF0-F525470D5DBE}" type="presOf" srcId="{A5215C4E-8118-43CA-80BD-ED37553FFD91}" destId="{58DF868E-A18D-4752-A579-2C77B30972F8}" srcOrd="1" destOrd="0" presId="urn:microsoft.com/office/officeart/2005/8/layout/process1"/>
    <dgm:cxn modelId="{5590B7AB-C198-40D6-946F-44519D650D5F}" type="presOf" srcId="{F669943F-D725-4049-BE91-79B863E32491}" destId="{8F2701CD-64D9-4372-88EA-C47E5C01D2C1}" srcOrd="0" destOrd="0" presId="urn:microsoft.com/office/officeart/2005/8/layout/process1"/>
    <dgm:cxn modelId="{729C9CBD-640E-4572-9BC2-2816F543DD02}" srcId="{8143C5C6-8AD4-4014-A280-8FA99DE04213}" destId="{51A46362-1371-4196-9A7A-2CF65B1B49F1}" srcOrd="1" destOrd="0" parTransId="{D9E8D008-E277-4FA6-9B1F-FB82BB2FEC40}" sibTransId="{A5215C4E-8118-43CA-80BD-ED37553FFD91}"/>
    <dgm:cxn modelId="{E6A1F7F4-3787-4552-873F-A0FACB60976C}" type="presOf" srcId="{0E8EC46A-989D-40EC-873E-6EC29D3FD4E5}" destId="{2ACCB39E-EC77-4435-86E3-4DEEC9F83FAD}" srcOrd="0" destOrd="0" presId="urn:microsoft.com/office/officeart/2005/8/layout/process1"/>
    <dgm:cxn modelId="{F59FFE05-7736-41F1-9071-84D00A96299C}" type="presParOf" srcId="{C65FA1EE-0561-4CE9-8C56-B4507FE9228A}" destId="{8F2701CD-64D9-4372-88EA-C47E5C01D2C1}" srcOrd="0" destOrd="0" presId="urn:microsoft.com/office/officeart/2005/8/layout/process1"/>
    <dgm:cxn modelId="{AB4C153C-DDB8-4AE5-97DA-2E4576E70B2D}" type="presParOf" srcId="{C65FA1EE-0561-4CE9-8C56-B4507FE9228A}" destId="{2ACCB39E-EC77-4435-86E3-4DEEC9F83FAD}" srcOrd="1" destOrd="0" presId="urn:microsoft.com/office/officeart/2005/8/layout/process1"/>
    <dgm:cxn modelId="{DEEC6174-63A7-4856-84F5-EB98A8C9934D}" type="presParOf" srcId="{2ACCB39E-EC77-4435-86E3-4DEEC9F83FAD}" destId="{5A55DF8C-B59E-4436-A255-8637D3F14E26}" srcOrd="0" destOrd="0" presId="urn:microsoft.com/office/officeart/2005/8/layout/process1"/>
    <dgm:cxn modelId="{0BE91C45-777D-4EA8-B70C-266E7CE490D4}" type="presParOf" srcId="{C65FA1EE-0561-4CE9-8C56-B4507FE9228A}" destId="{712D0DEC-C68F-4B6B-AAB6-75ABB21E5E72}" srcOrd="2" destOrd="0" presId="urn:microsoft.com/office/officeart/2005/8/layout/process1"/>
    <dgm:cxn modelId="{0CF7DC46-1064-4336-88DD-C62F4E861617}" type="presParOf" srcId="{C65FA1EE-0561-4CE9-8C56-B4507FE9228A}" destId="{CD09E820-7375-4C5D-BEE7-60E78C49FF46}" srcOrd="3" destOrd="0" presId="urn:microsoft.com/office/officeart/2005/8/layout/process1"/>
    <dgm:cxn modelId="{CA8EC91E-C89C-4651-9606-48818A127F77}" type="presParOf" srcId="{CD09E820-7375-4C5D-BEE7-60E78C49FF46}" destId="{58DF868E-A18D-4752-A579-2C77B30972F8}" srcOrd="0" destOrd="0" presId="urn:microsoft.com/office/officeart/2005/8/layout/process1"/>
    <dgm:cxn modelId="{A48DCBD9-7AF3-470F-A7BF-5F2EABFCF453}" type="presParOf" srcId="{C65FA1EE-0561-4CE9-8C56-B4507FE9228A}" destId="{DA66C4F9-A29F-4DD4-971D-A898A70D39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CCE3C-108F-4588-BD76-EBD6F8822BAE}">
      <dsp:nvSpPr>
        <dsp:cNvPr id="0" name=""/>
        <dsp:cNvSpPr/>
      </dsp:nvSpPr>
      <dsp:spPr>
        <a:xfrm>
          <a:off x="6278359" y="1740931"/>
          <a:ext cx="99284" cy="774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420"/>
              </a:lnTo>
              <a:lnTo>
                <a:pt x="99284" y="774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2F2B0-E152-4D9E-9E22-F1479A2AAA01}">
      <dsp:nvSpPr>
        <dsp:cNvPr id="0" name=""/>
        <dsp:cNvSpPr/>
      </dsp:nvSpPr>
      <dsp:spPr>
        <a:xfrm>
          <a:off x="6278359" y="1740931"/>
          <a:ext cx="99284" cy="304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72"/>
              </a:lnTo>
              <a:lnTo>
                <a:pt x="99284" y="304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DE606-BDE3-4479-8E78-CA0790752601}">
      <dsp:nvSpPr>
        <dsp:cNvPr id="0" name=""/>
        <dsp:cNvSpPr/>
      </dsp:nvSpPr>
      <dsp:spPr>
        <a:xfrm>
          <a:off x="3438213" y="1310025"/>
          <a:ext cx="3104905" cy="99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7"/>
              </a:lnTo>
              <a:lnTo>
                <a:pt x="3104905" y="30457"/>
              </a:lnTo>
              <a:lnTo>
                <a:pt x="3104905" y="999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0B893-C442-4218-B4FD-07AA131E5BD2}">
      <dsp:nvSpPr>
        <dsp:cNvPr id="0" name=""/>
        <dsp:cNvSpPr/>
      </dsp:nvSpPr>
      <dsp:spPr>
        <a:xfrm>
          <a:off x="3438213" y="1310025"/>
          <a:ext cx="2304009" cy="99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7"/>
              </a:lnTo>
              <a:lnTo>
                <a:pt x="2304009" y="30457"/>
              </a:lnTo>
              <a:lnTo>
                <a:pt x="2304009" y="999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B2AE0-9F92-457D-9C72-214F2DFA001C}">
      <dsp:nvSpPr>
        <dsp:cNvPr id="0" name=""/>
        <dsp:cNvSpPr/>
      </dsp:nvSpPr>
      <dsp:spPr>
        <a:xfrm>
          <a:off x="4189558" y="1779973"/>
          <a:ext cx="180452" cy="735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378"/>
              </a:lnTo>
              <a:lnTo>
                <a:pt x="180452" y="735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15A64-2ECE-4438-BB0C-ED6C4078182D}">
      <dsp:nvSpPr>
        <dsp:cNvPr id="0" name=""/>
        <dsp:cNvSpPr/>
      </dsp:nvSpPr>
      <dsp:spPr>
        <a:xfrm>
          <a:off x="4189558" y="1779973"/>
          <a:ext cx="180452" cy="265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430"/>
              </a:lnTo>
              <a:lnTo>
                <a:pt x="180452" y="2654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0AA20-916D-4784-9D74-3E965AA6A6E1}">
      <dsp:nvSpPr>
        <dsp:cNvPr id="0" name=""/>
        <dsp:cNvSpPr/>
      </dsp:nvSpPr>
      <dsp:spPr>
        <a:xfrm>
          <a:off x="3438213" y="1310025"/>
          <a:ext cx="1232552" cy="138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99"/>
              </a:lnTo>
              <a:lnTo>
                <a:pt x="1232552" y="69499"/>
              </a:lnTo>
              <a:lnTo>
                <a:pt x="1232552" y="138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46F0D-E9C9-4C4B-8AB1-0D5FBA55BE9F}">
      <dsp:nvSpPr>
        <dsp:cNvPr id="0" name=""/>
        <dsp:cNvSpPr/>
      </dsp:nvSpPr>
      <dsp:spPr>
        <a:xfrm>
          <a:off x="2761707" y="1755496"/>
          <a:ext cx="235652" cy="759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855"/>
              </a:lnTo>
              <a:lnTo>
                <a:pt x="235652" y="7598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ACE05-915C-41F7-9A0A-79A3BBFE9098}">
      <dsp:nvSpPr>
        <dsp:cNvPr id="0" name=""/>
        <dsp:cNvSpPr/>
      </dsp:nvSpPr>
      <dsp:spPr>
        <a:xfrm>
          <a:off x="2761707" y="1755496"/>
          <a:ext cx="235652" cy="289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907"/>
              </a:lnTo>
              <a:lnTo>
                <a:pt x="235652" y="289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3BEC-F3E0-4D35-8D84-88A18D539607}">
      <dsp:nvSpPr>
        <dsp:cNvPr id="0" name=""/>
        <dsp:cNvSpPr/>
      </dsp:nvSpPr>
      <dsp:spPr>
        <a:xfrm>
          <a:off x="3259253" y="1310025"/>
          <a:ext cx="178960" cy="114521"/>
        </a:xfrm>
        <a:custGeom>
          <a:avLst/>
          <a:gdLst/>
          <a:ahLst/>
          <a:cxnLst/>
          <a:rect l="0" t="0" r="0" b="0"/>
          <a:pathLst>
            <a:path>
              <a:moveTo>
                <a:pt x="178960" y="0"/>
              </a:moveTo>
              <a:lnTo>
                <a:pt x="178960" y="45022"/>
              </a:lnTo>
              <a:lnTo>
                <a:pt x="0" y="45022"/>
              </a:lnTo>
              <a:lnTo>
                <a:pt x="0" y="1145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918B7-4389-4816-9CFA-38467C56D7BF}">
      <dsp:nvSpPr>
        <dsp:cNvPr id="0" name=""/>
        <dsp:cNvSpPr/>
      </dsp:nvSpPr>
      <dsp:spPr>
        <a:xfrm>
          <a:off x="1464678" y="1779973"/>
          <a:ext cx="180452" cy="3085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5114"/>
              </a:lnTo>
              <a:lnTo>
                <a:pt x="180452" y="3085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3849B-4C4C-49C3-8331-E39CFA84DFF7}">
      <dsp:nvSpPr>
        <dsp:cNvPr id="0" name=""/>
        <dsp:cNvSpPr/>
      </dsp:nvSpPr>
      <dsp:spPr>
        <a:xfrm>
          <a:off x="1464678" y="1779973"/>
          <a:ext cx="180452" cy="2615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5167"/>
              </a:lnTo>
              <a:lnTo>
                <a:pt x="180452" y="26151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56350-4718-4BD4-B65B-96978A16FAF5}">
      <dsp:nvSpPr>
        <dsp:cNvPr id="0" name=""/>
        <dsp:cNvSpPr/>
      </dsp:nvSpPr>
      <dsp:spPr>
        <a:xfrm>
          <a:off x="1464678" y="1779973"/>
          <a:ext cx="180452" cy="2145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219"/>
              </a:lnTo>
              <a:lnTo>
                <a:pt x="180452" y="21452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5806B-AF83-4C30-AB54-EFF45A0FA6AF}">
      <dsp:nvSpPr>
        <dsp:cNvPr id="0" name=""/>
        <dsp:cNvSpPr/>
      </dsp:nvSpPr>
      <dsp:spPr>
        <a:xfrm>
          <a:off x="1464678" y="1779973"/>
          <a:ext cx="180452" cy="1675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272"/>
              </a:lnTo>
              <a:lnTo>
                <a:pt x="180452" y="16752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3E6DF-D7A3-4946-9AAE-03A128872899}">
      <dsp:nvSpPr>
        <dsp:cNvPr id="0" name=""/>
        <dsp:cNvSpPr/>
      </dsp:nvSpPr>
      <dsp:spPr>
        <a:xfrm>
          <a:off x="1464678" y="1779973"/>
          <a:ext cx="180452" cy="120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325"/>
              </a:lnTo>
              <a:lnTo>
                <a:pt x="180452" y="1205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E54CD-6373-4190-BCDA-58AF72814FCA}">
      <dsp:nvSpPr>
        <dsp:cNvPr id="0" name=""/>
        <dsp:cNvSpPr/>
      </dsp:nvSpPr>
      <dsp:spPr>
        <a:xfrm>
          <a:off x="1464678" y="1779973"/>
          <a:ext cx="180452" cy="735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378"/>
              </a:lnTo>
              <a:lnTo>
                <a:pt x="180452" y="735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D30E8-2CCB-4541-AA4B-67F2A71A1928}">
      <dsp:nvSpPr>
        <dsp:cNvPr id="0" name=""/>
        <dsp:cNvSpPr/>
      </dsp:nvSpPr>
      <dsp:spPr>
        <a:xfrm>
          <a:off x="1464678" y="1779973"/>
          <a:ext cx="180452" cy="304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72"/>
              </a:lnTo>
              <a:lnTo>
                <a:pt x="180452" y="304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7AA23-EB16-4F32-A18F-A34C035E107D}">
      <dsp:nvSpPr>
        <dsp:cNvPr id="0" name=""/>
        <dsp:cNvSpPr/>
      </dsp:nvSpPr>
      <dsp:spPr>
        <a:xfrm>
          <a:off x="1945886" y="1310025"/>
          <a:ext cx="1492327" cy="138998"/>
        </a:xfrm>
        <a:custGeom>
          <a:avLst/>
          <a:gdLst/>
          <a:ahLst/>
          <a:cxnLst/>
          <a:rect l="0" t="0" r="0" b="0"/>
          <a:pathLst>
            <a:path>
              <a:moveTo>
                <a:pt x="1492327" y="0"/>
              </a:moveTo>
              <a:lnTo>
                <a:pt x="1492327" y="69499"/>
              </a:lnTo>
              <a:lnTo>
                <a:pt x="0" y="69499"/>
              </a:lnTo>
              <a:lnTo>
                <a:pt x="0" y="138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EC6E-6FD8-4AFA-B814-FE124E8DE668}">
      <dsp:nvSpPr>
        <dsp:cNvPr id="0" name=""/>
        <dsp:cNvSpPr/>
      </dsp:nvSpPr>
      <dsp:spPr>
        <a:xfrm>
          <a:off x="122661" y="1779973"/>
          <a:ext cx="180452" cy="1675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272"/>
              </a:lnTo>
              <a:lnTo>
                <a:pt x="180452" y="16752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66B4A-FD43-469D-B662-BD2C1710019C}">
      <dsp:nvSpPr>
        <dsp:cNvPr id="0" name=""/>
        <dsp:cNvSpPr/>
      </dsp:nvSpPr>
      <dsp:spPr>
        <a:xfrm>
          <a:off x="122661" y="1779973"/>
          <a:ext cx="180452" cy="120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325"/>
              </a:lnTo>
              <a:lnTo>
                <a:pt x="180452" y="1205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18A1-A4C7-4F59-A9A3-FA755BFD6DBE}">
      <dsp:nvSpPr>
        <dsp:cNvPr id="0" name=""/>
        <dsp:cNvSpPr/>
      </dsp:nvSpPr>
      <dsp:spPr>
        <a:xfrm>
          <a:off x="122661" y="1779973"/>
          <a:ext cx="180452" cy="774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291"/>
              </a:lnTo>
              <a:lnTo>
                <a:pt x="180452" y="7742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390D2-DEF7-428F-88A3-29C8CE04B49B}">
      <dsp:nvSpPr>
        <dsp:cNvPr id="0" name=""/>
        <dsp:cNvSpPr/>
      </dsp:nvSpPr>
      <dsp:spPr>
        <a:xfrm>
          <a:off x="122661" y="1779973"/>
          <a:ext cx="180452" cy="343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385"/>
              </a:lnTo>
              <a:lnTo>
                <a:pt x="180452" y="3433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B5BAA-2DE0-4A76-86C4-ADBEA222FFB4}">
      <dsp:nvSpPr>
        <dsp:cNvPr id="0" name=""/>
        <dsp:cNvSpPr/>
      </dsp:nvSpPr>
      <dsp:spPr>
        <a:xfrm>
          <a:off x="603869" y="1310025"/>
          <a:ext cx="2834344" cy="138998"/>
        </a:xfrm>
        <a:custGeom>
          <a:avLst/>
          <a:gdLst/>
          <a:ahLst/>
          <a:cxnLst/>
          <a:rect l="0" t="0" r="0" b="0"/>
          <a:pathLst>
            <a:path>
              <a:moveTo>
                <a:pt x="2834344" y="0"/>
              </a:moveTo>
              <a:lnTo>
                <a:pt x="2834344" y="69499"/>
              </a:lnTo>
              <a:lnTo>
                <a:pt x="0" y="69499"/>
              </a:lnTo>
              <a:lnTo>
                <a:pt x="0" y="138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55940-E497-4BA1-889D-FAC35750D396}">
      <dsp:nvSpPr>
        <dsp:cNvPr id="0" name=""/>
        <dsp:cNvSpPr/>
      </dsp:nvSpPr>
      <dsp:spPr>
        <a:xfrm>
          <a:off x="2199389" y="979077"/>
          <a:ext cx="247764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우편물 배송 관리 프로그램</a:t>
          </a:r>
        </a:p>
      </dsp:txBody>
      <dsp:txXfrm>
        <a:off x="2199389" y="979077"/>
        <a:ext cx="2477647" cy="330948"/>
      </dsp:txXfrm>
    </dsp:sp>
    <dsp:sp modelId="{E1E9A60C-E4B7-4FFC-A87A-94CD9E5A1B8A}">
      <dsp:nvSpPr>
        <dsp:cNvPr id="0" name=""/>
        <dsp:cNvSpPr/>
      </dsp:nvSpPr>
      <dsp:spPr>
        <a:xfrm>
          <a:off x="2360" y="1449024"/>
          <a:ext cx="1203018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App</a:t>
          </a:r>
          <a:endParaRPr lang="ko-KR" altLang="en-US" sz="1000" kern="1200" dirty="0"/>
        </a:p>
      </dsp:txBody>
      <dsp:txXfrm>
        <a:off x="2360" y="1449024"/>
        <a:ext cx="1203018" cy="330948"/>
      </dsp:txXfrm>
    </dsp:sp>
    <dsp:sp modelId="{4DF387DA-AF7C-4473-A80B-F30916934A68}">
      <dsp:nvSpPr>
        <dsp:cNvPr id="0" name=""/>
        <dsp:cNvSpPr/>
      </dsp:nvSpPr>
      <dsp:spPr>
        <a:xfrm>
          <a:off x="303114" y="1957884"/>
          <a:ext cx="1004191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기능 총괄</a:t>
          </a:r>
          <a:endParaRPr lang="ko-KR" altLang="en-US" sz="1000" kern="1200" dirty="0"/>
        </a:p>
      </dsp:txBody>
      <dsp:txXfrm>
        <a:off x="303114" y="1957884"/>
        <a:ext cx="1004191" cy="330948"/>
      </dsp:txXfrm>
    </dsp:sp>
    <dsp:sp modelId="{673DF3EC-03A3-480C-B80D-77F7C31CF4A9}">
      <dsp:nvSpPr>
        <dsp:cNvPr id="0" name=""/>
        <dsp:cNvSpPr/>
      </dsp:nvSpPr>
      <dsp:spPr>
        <a:xfrm>
          <a:off x="303114" y="2388789"/>
          <a:ext cx="1004191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 로그인</a:t>
          </a:r>
          <a:endParaRPr lang="ko-KR" altLang="en-US" sz="1000" kern="1200" dirty="0"/>
        </a:p>
      </dsp:txBody>
      <dsp:txXfrm>
        <a:off x="303114" y="2388789"/>
        <a:ext cx="1004191" cy="330948"/>
      </dsp:txXfrm>
    </dsp:sp>
    <dsp:sp modelId="{D5C052E6-B024-4AAD-8500-56DA4A1CDA34}">
      <dsp:nvSpPr>
        <dsp:cNvPr id="0" name=""/>
        <dsp:cNvSpPr/>
      </dsp:nvSpPr>
      <dsp:spPr>
        <a:xfrm>
          <a:off x="303114" y="2819824"/>
          <a:ext cx="1004191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데이터 파일</a:t>
          </a:r>
          <a:endParaRPr lang="ko-KR" altLang="en-US" sz="1000" kern="1200" dirty="0"/>
        </a:p>
      </dsp:txBody>
      <dsp:txXfrm>
        <a:off x="303114" y="2819824"/>
        <a:ext cx="1004191" cy="330948"/>
      </dsp:txXfrm>
    </dsp:sp>
    <dsp:sp modelId="{7D18D6DC-1BC5-44B9-8DFF-E7272C4AEA8D}">
      <dsp:nvSpPr>
        <dsp:cNvPr id="0" name=""/>
        <dsp:cNvSpPr/>
      </dsp:nvSpPr>
      <dsp:spPr>
        <a:xfrm>
          <a:off x="303114" y="3289771"/>
          <a:ext cx="1004191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메뉴</a:t>
          </a:r>
          <a:endParaRPr lang="ko-KR" altLang="en-US" sz="1000" kern="1200" dirty="0"/>
        </a:p>
      </dsp:txBody>
      <dsp:txXfrm>
        <a:off x="303114" y="3289771"/>
        <a:ext cx="1004191" cy="330948"/>
      </dsp:txXfrm>
    </dsp:sp>
    <dsp:sp modelId="{65035DE1-2E67-4A07-BBCB-CB09F4E63D0E}">
      <dsp:nvSpPr>
        <dsp:cNvPr id="0" name=""/>
        <dsp:cNvSpPr/>
      </dsp:nvSpPr>
      <dsp:spPr>
        <a:xfrm>
          <a:off x="1344377" y="1449024"/>
          <a:ext cx="1203018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/>
            <a:t>User</a:t>
          </a:r>
          <a:endParaRPr lang="ko-KR" altLang="en-US" sz="1000" kern="1200" dirty="0"/>
        </a:p>
      </dsp:txBody>
      <dsp:txXfrm>
        <a:off x="1344377" y="1449024"/>
        <a:ext cx="1203018" cy="330948"/>
      </dsp:txXfrm>
    </dsp:sp>
    <dsp:sp modelId="{5F198C09-C931-4C5D-8E00-45D67DAED38A}">
      <dsp:nvSpPr>
        <dsp:cNvPr id="0" name=""/>
        <dsp:cNvSpPr/>
      </dsp:nvSpPr>
      <dsp:spPr>
        <a:xfrm>
          <a:off x="1645131" y="1918971"/>
          <a:ext cx="671375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유저 타입</a:t>
          </a:r>
        </a:p>
      </dsp:txBody>
      <dsp:txXfrm>
        <a:off x="1645131" y="1918971"/>
        <a:ext cx="671375" cy="330948"/>
      </dsp:txXfrm>
    </dsp:sp>
    <dsp:sp modelId="{FE1B9073-7F6D-423E-ACA7-254511CB6F92}">
      <dsp:nvSpPr>
        <dsp:cNvPr id="0" name=""/>
        <dsp:cNvSpPr/>
      </dsp:nvSpPr>
      <dsp:spPr>
        <a:xfrm>
          <a:off x="1645131" y="2349876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아이디</a:t>
          </a:r>
        </a:p>
      </dsp:txBody>
      <dsp:txXfrm>
        <a:off x="1645131" y="2349876"/>
        <a:ext cx="661897" cy="330948"/>
      </dsp:txXfrm>
    </dsp:sp>
    <dsp:sp modelId="{61C8D942-EA1C-422B-AF21-EDABECBA16C0}">
      <dsp:nvSpPr>
        <dsp:cNvPr id="0" name=""/>
        <dsp:cNvSpPr/>
      </dsp:nvSpPr>
      <dsp:spPr>
        <a:xfrm>
          <a:off x="1645131" y="2819824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비밀번호</a:t>
          </a:r>
        </a:p>
      </dsp:txBody>
      <dsp:txXfrm>
        <a:off x="1645131" y="2819824"/>
        <a:ext cx="661897" cy="330948"/>
      </dsp:txXfrm>
    </dsp:sp>
    <dsp:sp modelId="{0E39E629-BAAC-4F1E-A5CA-27AAA7BBD1B1}">
      <dsp:nvSpPr>
        <dsp:cNvPr id="0" name=""/>
        <dsp:cNvSpPr/>
      </dsp:nvSpPr>
      <dsp:spPr>
        <a:xfrm>
          <a:off x="1645131" y="3289771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</a:p>
      </dsp:txBody>
      <dsp:txXfrm>
        <a:off x="1645131" y="3289771"/>
        <a:ext cx="661897" cy="330948"/>
      </dsp:txXfrm>
    </dsp:sp>
    <dsp:sp modelId="{9571B712-45A2-40E8-A30A-9E23EA02BF6D}">
      <dsp:nvSpPr>
        <dsp:cNvPr id="0" name=""/>
        <dsp:cNvSpPr/>
      </dsp:nvSpPr>
      <dsp:spPr>
        <a:xfrm>
          <a:off x="1645131" y="3759718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r>
            <a:rPr lang="en-US" altLang="ko-KR" sz="1000" kern="1200" dirty="0"/>
            <a:t>(</a:t>
          </a:r>
          <a:r>
            <a:rPr lang="ko-KR" altLang="en-US" sz="1000" kern="1200" dirty="0"/>
            <a:t>시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1645131" y="3759718"/>
        <a:ext cx="661897" cy="330948"/>
      </dsp:txXfrm>
    </dsp:sp>
    <dsp:sp modelId="{E058D215-102A-4F37-9F1A-A6257C84A492}">
      <dsp:nvSpPr>
        <dsp:cNvPr id="0" name=""/>
        <dsp:cNvSpPr/>
      </dsp:nvSpPr>
      <dsp:spPr>
        <a:xfrm>
          <a:off x="1645131" y="4229665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r>
            <a:rPr lang="en-US" altLang="ko-KR" sz="1000" kern="1200" dirty="0"/>
            <a:t>(</a:t>
          </a:r>
          <a:r>
            <a:rPr lang="ko-KR" altLang="en-US" sz="1000" kern="1200" dirty="0"/>
            <a:t>구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1645131" y="4229665"/>
        <a:ext cx="661897" cy="330948"/>
      </dsp:txXfrm>
    </dsp:sp>
    <dsp:sp modelId="{E0BA2350-3701-4405-A894-41E192025CB1}">
      <dsp:nvSpPr>
        <dsp:cNvPr id="0" name=""/>
        <dsp:cNvSpPr/>
      </dsp:nvSpPr>
      <dsp:spPr>
        <a:xfrm>
          <a:off x="1645131" y="4699613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r>
            <a:rPr lang="en-US" altLang="ko-KR" sz="1000" kern="1200" dirty="0"/>
            <a:t>(</a:t>
          </a:r>
          <a:r>
            <a:rPr lang="ko-KR" altLang="en-US" sz="1000" kern="1200" dirty="0"/>
            <a:t>길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1645131" y="4699613"/>
        <a:ext cx="661897" cy="330948"/>
      </dsp:txXfrm>
    </dsp:sp>
    <dsp:sp modelId="{EBF7E1D2-D558-4F13-B11A-6E78595C0179}">
      <dsp:nvSpPr>
        <dsp:cNvPr id="0" name=""/>
        <dsp:cNvSpPr/>
      </dsp:nvSpPr>
      <dsp:spPr>
        <a:xfrm>
          <a:off x="2637321" y="1424547"/>
          <a:ext cx="1243864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/>
            <a:t>Router</a:t>
          </a:r>
          <a:endParaRPr lang="ko-KR" altLang="en-US" sz="1000" kern="1200" dirty="0"/>
        </a:p>
      </dsp:txBody>
      <dsp:txXfrm>
        <a:off x="2637321" y="1424547"/>
        <a:ext cx="1243864" cy="330948"/>
      </dsp:txXfrm>
    </dsp:sp>
    <dsp:sp modelId="{B38128DB-977E-4A83-A8A9-9D63E88A457B}">
      <dsp:nvSpPr>
        <dsp:cNvPr id="0" name=""/>
        <dsp:cNvSpPr/>
      </dsp:nvSpPr>
      <dsp:spPr>
        <a:xfrm>
          <a:off x="2997360" y="1879929"/>
          <a:ext cx="63550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연결됨</a:t>
          </a:r>
        </a:p>
      </dsp:txBody>
      <dsp:txXfrm>
        <a:off x="2997360" y="1879929"/>
        <a:ext cx="635507" cy="330948"/>
      </dsp:txXfrm>
    </dsp:sp>
    <dsp:sp modelId="{25F4C472-0B57-45FC-BBC1-4C785BAE701C}">
      <dsp:nvSpPr>
        <dsp:cNvPr id="0" name=""/>
        <dsp:cNvSpPr/>
      </dsp:nvSpPr>
      <dsp:spPr>
        <a:xfrm>
          <a:off x="2997360" y="2349876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연결되지 않음</a:t>
          </a:r>
        </a:p>
      </dsp:txBody>
      <dsp:txXfrm>
        <a:off x="2997360" y="2349876"/>
        <a:ext cx="661897" cy="330948"/>
      </dsp:txXfrm>
    </dsp:sp>
    <dsp:sp modelId="{81807D54-F502-4096-A659-711244B94888}">
      <dsp:nvSpPr>
        <dsp:cNvPr id="0" name=""/>
        <dsp:cNvSpPr/>
      </dsp:nvSpPr>
      <dsp:spPr>
        <a:xfrm>
          <a:off x="4069256" y="1449024"/>
          <a:ext cx="1203018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/>
            <a:t>Mail Center</a:t>
          </a:r>
          <a:endParaRPr lang="ko-KR" altLang="en-US" sz="1000" kern="1200" dirty="0"/>
        </a:p>
      </dsp:txBody>
      <dsp:txXfrm>
        <a:off x="4069256" y="1449024"/>
        <a:ext cx="1203018" cy="330948"/>
      </dsp:txXfrm>
    </dsp:sp>
    <dsp:sp modelId="{6CA67C62-EE86-40CD-9D20-20376A263F65}">
      <dsp:nvSpPr>
        <dsp:cNvPr id="0" name=""/>
        <dsp:cNvSpPr/>
      </dsp:nvSpPr>
      <dsp:spPr>
        <a:xfrm>
          <a:off x="4370011" y="1879929"/>
          <a:ext cx="631860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아이디</a:t>
          </a:r>
          <a:endParaRPr lang="ko-KR" altLang="en-US" sz="1000" kern="1200" dirty="0"/>
        </a:p>
      </dsp:txBody>
      <dsp:txXfrm>
        <a:off x="4370011" y="1879929"/>
        <a:ext cx="631860" cy="330948"/>
      </dsp:txXfrm>
    </dsp:sp>
    <dsp:sp modelId="{3C9186AE-1946-43B8-91A9-4BB20E9E4ABD}">
      <dsp:nvSpPr>
        <dsp:cNvPr id="0" name=""/>
        <dsp:cNvSpPr/>
      </dsp:nvSpPr>
      <dsp:spPr>
        <a:xfrm>
          <a:off x="4370011" y="2349876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</a:p>
      </dsp:txBody>
      <dsp:txXfrm>
        <a:off x="4370011" y="2349876"/>
        <a:ext cx="661897" cy="330948"/>
      </dsp:txXfrm>
    </dsp:sp>
    <dsp:sp modelId="{2262D430-FCC8-47B7-87C1-20330B6D862F}">
      <dsp:nvSpPr>
        <dsp:cNvPr id="0" name=""/>
        <dsp:cNvSpPr/>
      </dsp:nvSpPr>
      <dsp:spPr>
        <a:xfrm>
          <a:off x="5411274" y="1409982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Mail</a:t>
          </a:r>
          <a:br>
            <a:rPr lang="en-US" altLang="ko-KR" sz="1000" kern="1200" dirty="0" smtClean="0"/>
          </a:br>
          <a:r>
            <a:rPr lang="en-US" altLang="ko-KR" sz="1000" kern="1200" dirty="0" smtClean="0"/>
            <a:t>Delivery</a:t>
          </a:r>
          <a:endParaRPr lang="ko-KR" altLang="en-US" sz="1000" kern="1200" dirty="0"/>
        </a:p>
      </dsp:txBody>
      <dsp:txXfrm>
        <a:off x="5411274" y="1409982"/>
        <a:ext cx="661897" cy="330948"/>
      </dsp:txXfrm>
    </dsp:sp>
    <dsp:sp modelId="{F7756CB0-08CE-40AD-AF22-9289B05CF0E8}">
      <dsp:nvSpPr>
        <dsp:cNvPr id="0" name=""/>
        <dsp:cNvSpPr/>
      </dsp:nvSpPr>
      <dsp:spPr>
        <a:xfrm>
          <a:off x="6212170" y="1409982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Mail</a:t>
          </a:r>
          <a:endParaRPr lang="ko-KR" altLang="en-US" sz="1000" kern="1200" dirty="0"/>
        </a:p>
      </dsp:txBody>
      <dsp:txXfrm>
        <a:off x="6212170" y="1409982"/>
        <a:ext cx="661897" cy="330948"/>
      </dsp:txXfrm>
    </dsp:sp>
    <dsp:sp modelId="{6EDF9885-2EAF-476F-9492-E6A99D545722}">
      <dsp:nvSpPr>
        <dsp:cNvPr id="0" name=""/>
        <dsp:cNvSpPr/>
      </dsp:nvSpPr>
      <dsp:spPr>
        <a:xfrm>
          <a:off x="6377644" y="1879929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편지</a:t>
          </a:r>
          <a:endParaRPr lang="ko-KR" altLang="en-US" sz="1000" kern="1200" dirty="0"/>
        </a:p>
      </dsp:txBody>
      <dsp:txXfrm>
        <a:off x="6377644" y="1879929"/>
        <a:ext cx="661897" cy="330948"/>
      </dsp:txXfrm>
    </dsp:sp>
    <dsp:sp modelId="{036DA9D9-B276-4943-8934-5128AA33586E}">
      <dsp:nvSpPr>
        <dsp:cNvPr id="0" name=""/>
        <dsp:cNvSpPr/>
      </dsp:nvSpPr>
      <dsp:spPr>
        <a:xfrm>
          <a:off x="6377644" y="2349876"/>
          <a:ext cx="661897" cy="330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소포</a:t>
          </a:r>
          <a:endParaRPr lang="ko-KR" altLang="en-US" sz="1000" kern="1200" dirty="0"/>
        </a:p>
      </dsp:txBody>
      <dsp:txXfrm>
        <a:off x="6377644" y="2349876"/>
        <a:ext cx="661897" cy="330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0BC84-5227-4BC6-AE43-FCD8CC05183D}">
      <dsp:nvSpPr>
        <dsp:cNvPr id="0" name=""/>
        <dsp:cNvSpPr/>
      </dsp:nvSpPr>
      <dsp:spPr>
        <a:xfrm>
          <a:off x="4648998" y="1479802"/>
          <a:ext cx="141153" cy="1100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999"/>
              </a:lnTo>
              <a:lnTo>
                <a:pt x="141153" y="1100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9CFF-F7E5-42EA-8F0D-DEEF3CF6109C}">
      <dsp:nvSpPr>
        <dsp:cNvPr id="0" name=""/>
        <dsp:cNvSpPr/>
      </dsp:nvSpPr>
      <dsp:spPr>
        <a:xfrm>
          <a:off x="4648998" y="1479802"/>
          <a:ext cx="141153" cy="432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871"/>
              </a:lnTo>
              <a:lnTo>
                <a:pt x="141153" y="432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8D0C7-3E69-4F2D-8F5D-A40298E8FB9D}">
      <dsp:nvSpPr>
        <dsp:cNvPr id="0" name=""/>
        <dsp:cNvSpPr/>
      </dsp:nvSpPr>
      <dsp:spPr>
        <a:xfrm>
          <a:off x="2748126" y="811674"/>
          <a:ext cx="2277281" cy="197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07"/>
              </a:lnTo>
              <a:lnTo>
                <a:pt x="2277281" y="98807"/>
              </a:lnTo>
              <a:lnTo>
                <a:pt x="2277281" y="197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D3A92-3E61-4845-B9D6-814AD45B576A}">
      <dsp:nvSpPr>
        <dsp:cNvPr id="0" name=""/>
        <dsp:cNvSpPr/>
      </dsp:nvSpPr>
      <dsp:spPr>
        <a:xfrm>
          <a:off x="2748126" y="811674"/>
          <a:ext cx="1138640" cy="197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07"/>
              </a:lnTo>
              <a:lnTo>
                <a:pt x="1138640" y="98807"/>
              </a:lnTo>
              <a:lnTo>
                <a:pt x="1138640" y="197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85850-CC34-4115-88E5-7834AC483452}">
      <dsp:nvSpPr>
        <dsp:cNvPr id="0" name=""/>
        <dsp:cNvSpPr/>
      </dsp:nvSpPr>
      <dsp:spPr>
        <a:xfrm>
          <a:off x="2702406" y="811674"/>
          <a:ext cx="91440" cy="197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203C5-7DA1-465C-A205-AB0FDC4E5B5F}">
      <dsp:nvSpPr>
        <dsp:cNvPr id="0" name=""/>
        <dsp:cNvSpPr/>
      </dsp:nvSpPr>
      <dsp:spPr>
        <a:xfrm>
          <a:off x="1609485" y="811674"/>
          <a:ext cx="1138640" cy="197615"/>
        </a:xfrm>
        <a:custGeom>
          <a:avLst/>
          <a:gdLst/>
          <a:ahLst/>
          <a:cxnLst/>
          <a:rect l="0" t="0" r="0" b="0"/>
          <a:pathLst>
            <a:path>
              <a:moveTo>
                <a:pt x="1138640" y="0"/>
              </a:moveTo>
              <a:lnTo>
                <a:pt x="1138640" y="98807"/>
              </a:lnTo>
              <a:lnTo>
                <a:pt x="0" y="98807"/>
              </a:lnTo>
              <a:lnTo>
                <a:pt x="0" y="197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47DA-2819-40D1-9656-41FD781C61B2}">
      <dsp:nvSpPr>
        <dsp:cNvPr id="0" name=""/>
        <dsp:cNvSpPr/>
      </dsp:nvSpPr>
      <dsp:spPr>
        <a:xfrm>
          <a:off x="94434" y="1479802"/>
          <a:ext cx="141153" cy="1100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999"/>
              </a:lnTo>
              <a:lnTo>
                <a:pt x="141153" y="1100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D08E6-E45C-44BB-9C12-1F974916F347}">
      <dsp:nvSpPr>
        <dsp:cNvPr id="0" name=""/>
        <dsp:cNvSpPr/>
      </dsp:nvSpPr>
      <dsp:spPr>
        <a:xfrm>
          <a:off x="94434" y="1479802"/>
          <a:ext cx="141153" cy="432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871"/>
              </a:lnTo>
              <a:lnTo>
                <a:pt x="141153" y="432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59AE8-F6F4-4FE0-83B8-42F3AA415C8E}">
      <dsp:nvSpPr>
        <dsp:cNvPr id="0" name=""/>
        <dsp:cNvSpPr/>
      </dsp:nvSpPr>
      <dsp:spPr>
        <a:xfrm>
          <a:off x="470845" y="811674"/>
          <a:ext cx="2277281" cy="197615"/>
        </a:xfrm>
        <a:custGeom>
          <a:avLst/>
          <a:gdLst/>
          <a:ahLst/>
          <a:cxnLst/>
          <a:rect l="0" t="0" r="0" b="0"/>
          <a:pathLst>
            <a:path>
              <a:moveTo>
                <a:pt x="2277281" y="0"/>
              </a:moveTo>
              <a:lnTo>
                <a:pt x="2277281" y="98807"/>
              </a:lnTo>
              <a:lnTo>
                <a:pt x="0" y="98807"/>
              </a:lnTo>
              <a:lnTo>
                <a:pt x="0" y="197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C2960-02DC-4335-930D-16C4E843026C}">
      <dsp:nvSpPr>
        <dsp:cNvPr id="0" name=""/>
        <dsp:cNvSpPr/>
      </dsp:nvSpPr>
      <dsp:spPr>
        <a:xfrm>
          <a:off x="2277614" y="341161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Application</a:t>
          </a:r>
          <a:endParaRPr lang="ko-KR" altLang="en-US" sz="1400" kern="1200"/>
        </a:p>
      </dsp:txBody>
      <dsp:txXfrm>
        <a:off x="2277614" y="341161"/>
        <a:ext cx="941025" cy="470512"/>
      </dsp:txXfrm>
    </dsp:sp>
    <dsp:sp modelId="{E6685023-0F1B-465D-9B10-5B18C7998A44}">
      <dsp:nvSpPr>
        <dsp:cNvPr id="0" name=""/>
        <dsp:cNvSpPr/>
      </dsp:nvSpPr>
      <dsp:spPr>
        <a:xfrm>
          <a:off x="332" y="1009289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User</a:t>
          </a:r>
          <a:endParaRPr lang="ko-KR" altLang="en-US" sz="1400" kern="1200"/>
        </a:p>
      </dsp:txBody>
      <dsp:txXfrm>
        <a:off x="332" y="1009289"/>
        <a:ext cx="941025" cy="470512"/>
      </dsp:txXfrm>
    </dsp:sp>
    <dsp:sp modelId="{73409737-3D42-42E8-B9F1-F2B5C3F5DAFF}">
      <dsp:nvSpPr>
        <dsp:cNvPr id="0" name=""/>
        <dsp:cNvSpPr/>
      </dsp:nvSpPr>
      <dsp:spPr>
        <a:xfrm>
          <a:off x="235588" y="1677417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Client</a:t>
          </a:r>
          <a:endParaRPr lang="ko-KR" altLang="en-US" sz="1400" kern="1200"/>
        </a:p>
      </dsp:txBody>
      <dsp:txXfrm>
        <a:off x="235588" y="1677417"/>
        <a:ext cx="941025" cy="470512"/>
      </dsp:txXfrm>
    </dsp:sp>
    <dsp:sp modelId="{8154EA19-FBC8-474D-B75A-6AF0451B2DB8}">
      <dsp:nvSpPr>
        <dsp:cNvPr id="0" name=""/>
        <dsp:cNvSpPr/>
      </dsp:nvSpPr>
      <dsp:spPr>
        <a:xfrm>
          <a:off x="235588" y="2345545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Manager</a:t>
          </a:r>
          <a:endParaRPr lang="ko-KR" altLang="en-US" sz="1400" kern="1200"/>
        </a:p>
      </dsp:txBody>
      <dsp:txXfrm>
        <a:off x="235588" y="2345545"/>
        <a:ext cx="941025" cy="470512"/>
      </dsp:txXfrm>
    </dsp:sp>
    <dsp:sp modelId="{74458B9A-81A8-43ED-A979-9DBD3F987FC6}">
      <dsp:nvSpPr>
        <dsp:cNvPr id="0" name=""/>
        <dsp:cNvSpPr/>
      </dsp:nvSpPr>
      <dsp:spPr>
        <a:xfrm>
          <a:off x="1138973" y="1009289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Router</a:t>
          </a:r>
          <a:endParaRPr lang="ko-KR" altLang="en-US" sz="1400" kern="1200"/>
        </a:p>
      </dsp:txBody>
      <dsp:txXfrm>
        <a:off x="1138973" y="1009289"/>
        <a:ext cx="941025" cy="470512"/>
      </dsp:txXfrm>
    </dsp:sp>
    <dsp:sp modelId="{BD038241-E963-4E99-8FA1-8F7D5C53CAD9}">
      <dsp:nvSpPr>
        <dsp:cNvPr id="0" name=""/>
        <dsp:cNvSpPr/>
      </dsp:nvSpPr>
      <dsp:spPr>
        <a:xfrm>
          <a:off x="2277614" y="1009289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Mail Center</a:t>
          </a:r>
          <a:endParaRPr lang="ko-KR" altLang="en-US" sz="1400" kern="1200"/>
        </a:p>
      </dsp:txBody>
      <dsp:txXfrm>
        <a:off x="2277614" y="1009289"/>
        <a:ext cx="941025" cy="470512"/>
      </dsp:txXfrm>
    </dsp:sp>
    <dsp:sp modelId="{C5FA7009-9DFF-45B1-AD78-669C70CED581}">
      <dsp:nvSpPr>
        <dsp:cNvPr id="0" name=""/>
        <dsp:cNvSpPr/>
      </dsp:nvSpPr>
      <dsp:spPr>
        <a:xfrm>
          <a:off x="3416254" y="1009289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Mail Delivery</a:t>
          </a:r>
          <a:endParaRPr lang="ko-KR" altLang="en-US" sz="1400" kern="1200" dirty="0"/>
        </a:p>
      </dsp:txBody>
      <dsp:txXfrm>
        <a:off x="3416254" y="1009289"/>
        <a:ext cx="941025" cy="470512"/>
      </dsp:txXfrm>
    </dsp:sp>
    <dsp:sp modelId="{13EB9050-7602-4860-A132-689F747F924C}">
      <dsp:nvSpPr>
        <dsp:cNvPr id="0" name=""/>
        <dsp:cNvSpPr/>
      </dsp:nvSpPr>
      <dsp:spPr>
        <a:xfrm>
          <a:off x="4554895" y="1009289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Mail</a:t>
          </a:r>
          <a:endParaRPr lang="ko-KR" altLang="en-US" sz="1400" kern="1200" dirty="0"/>
        </a:p>
      </dsp:txBody>
      <dsp:txXfrm>
        <a:off x="4554895" y="1009289"/>
        <a:ext cx="941025" cy="470512"/>
      </dsp:txXfrm>
    </dsp:sp>
    <dsp:sp modelId="{239DCBAE-5466-4186-B35A-4533E7C403C5}">
      <dsp:nvSpPr>
        <dsp:cNvPr id="0" name=""/>
        <dsp:cNvSpPr/>
      </dsp:nvSpPr>
      <dsp:spPr>
        <a:xfrm>
          <a:off x="4790152" y="1677417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Letter</a:t>
          </a:r>
          <a:endParaRPr lang="ko-KR" altLang="en-US" sz="1400" kern="1200" dirty="0"/>
        </a:p>
      </dsp:txBody>
      <dsp:txXfrm>
        <a:off x="4790152" y="1677417"/>
        <a:ext cx="941025" cy="470512"/>
      </dsp:txXfrm>
    </dsp:sp>
    <dsp:sp modelId="{CAE66D0A-4935-4829-981F-F577679E8E21}">
      <dsp:nvSpPr>
        <dsp:cNvPr id="0" name=""/>
        <dsp:cNvSpPr/>
      </dsp:nvSpPr>
      <dsp:spPr>
        <a:xfrm>
          <a:off x="4790152" y="2345545"/>
          <a:ext cx="941025" cy="47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Package</a:t>
          </a:r>
          <a:endParaRPr lang="ko-KR" altLang="en-US" sz="1400" kern="1200" dirty="0"/>
        </a:p>
      </dsp:txBody>
      <dsp:txXfrm>
        <a:off x="4790152" y="2345545"/>
        <a:ext cx="941025" cy="470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BAC80-2F01-4D38-977D-5CE417582E6B}">
      <dsp:nvSpPr>
        <dsp:cNvPr id="0" name=""/>
        <dsp:cNvSpPr/>
      </dsp:nvSpPr>
      <dsp:spPr>
        <a:xfrm>
          <a:off x="4383892" y="1045948"/>
          <a:ext cx="2646571" cy="721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52"/>
              </a:lnTo>
              <a:lnTo>
                <a:pt x="2646571" y="625452"/>
              </a:lnTo>
              <a:lnTo>
                <a:pt x="2646571" y="7214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E19B1-CECA-489B-AC90-6E2714CF876D}">
      <dsp:nvSpPr>
        <dsp:cNvPr id="0" name=""/>
        <dsp:cNvSpPr/>
      </dsp:nvSpPr>
      <dsp:spPr>
        <a:xfrm>
          <a:off x="4383892" y="1045948"/>
          <a:ext cx="1540432" cy="721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52"/>
              </a:lnTo>
              <a:lnTo>
                <a:pt x="1540432" y="625452"/>
              </a:lnTo>
              <a:lnTo>
                <a:pt x="1540432" y="7214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46010-928A-415F-BDA4-508069B901C6}">
      <dsp:nvSpPr>
        <dsp:cNvPr id="0" name=""/>
        <dsp:cNvSpPr/>
      </dsp:nvSpPr>
      <dsp:spPr>
        <a:xfrm>
          <a:off x="5039973" y="4259770"/>
          <a:ext cx="91440" cy="420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15"/>
              </a:lnTo>
              <a:lnTo>
                <a:pt x="49166" y="4205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842CD-AD9B-4221-9592-B28FCC800809}">
      <dsp:nvSpPr>
        <dsp:cNvPr id="0" name=""/>
        <dsp:cNvSpPr/>
      </dsp:nvSpPr>
      <dsp:spPr>
        <a:xfrm>
          <a:off x="4818186" y="3610713"/>
          <a:ext cx="633172" cy="19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87"/>
              </a:lnTo>
              <a:lnTo>
                <a:pt x="633172" y="95987"/>
              </a:lnTo>
              <a:lnTo>
                <a:pt x="633172" y="1919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AEBB7-719B-4B30-8294-E5AC7F6CAC1A}">
      <dsp:nvSpPr>
        <dsp:cNvPr id="0" name=""/>
        <dsp:cNvSpPr/>
      </dsp:nvSpPr>
      <dsp:spPr>
        <a:xfrm>
          <a:off x="3841863" y="4259770"/>
          <a:ext cx="92677" cy="653714"/>
        </a:xfrm>
        <a:custGeom>
          <a:avLst/>
          <a:gdLst/>
          <a:ahLst/>
          <a:cxnLst/>
          <a:rect l="0" t="0" r="0" b="0"/>
          <a:pathLst>
            <a:path>
              <a:moveTo>
                <a:pt x="92677" y="0"/>
              </a:moveTo>
              <a:lnTo>
                <a:pt x="0" y="65371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A81C-4E83-44FA-9677-2A0C8C217384}">
      <dsp:nvSpPr>
        <dsp:cNvPr id="0" name=""/>
        <dsp:cNvSpPr/>
      </dsp:nvSpPr>
      <dsp:spPr>
        <a:xfrm>
          <a:off x="4300207" y="3610713"/>
          <a:ext cx="517979" cy="191974"/>
        </a:xfrm>
        <a:custGeom>
          <a:avLst/>
          <a:gdLst/>
          <a:ahLst/>
          <a:cxnLst/>
          <a:rect l="0" t="0" r="0" b="0"/>
          <a:pathLst>
            <a:path>
              <a:moveTo>
                <a:pt x="517979" y="0"/>
              </a:moveTo>
              <a:lnTo>
                <a:pt x="517979" y="95987"/>
              </a:lnTo>
              <a:lnTo>
                <a:pt x="0" y="95987"/>
              </a:lnTo>
              <a:lnTo>
                <a:pt x="0" y="1919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6BC02-2296-4207-B216-FE8360784940}">
      <dsp:nvSpPr>
        <dsp:cNvPr id="0" name=""/>
        <dsp:cNvSpPr/>
      </dsp:nvSpPr>
      <dsp:spPr>
        <a:xfrm>
          <a:off x="4772466" y="2873527"/>
          <a:ext cx="91440" cy="280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0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0B9FB-7A88-40FE-B565-E9CAA52BE81F}">
      <dsp:nvSpPr>
        <dsp:cNvPr id="0" name=""/>
        <dsp:cNvSpPr/>
      </dsp:nvSpPr>
      <dsp:spPr>
        <a:xfrm>
          <a:off x="4772466" y="2224471"/>
          <a:ext cx="91440" cy="19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9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57115-3723-4733-AEB2-4AE9B14C111D}">
      <dsp:nvSpPr>
        <dsp:cNvPr id="0" name=""/>
        <dsp:cNvSpPr/>
      </dsp:nvSpPr>
      <dsp:spPr>
        <a:xfrm>
          <a:off x="4383892" y="1045948"/>
          <a:ext cx="434294" cy="721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52"/>
              </a:lnTo>
              <a:lnTo>
                <a:pt x="434294" y="625452"/>
              </a:lnTo>
              <a:lnTo>
                <a:pt x="434294" y="7214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FAC2F-9353-4009-9D93-E62FB0CCF0BD}">
      <dsp:nvSpPr>
        <dsp:cNvPr id="0" name=""/>
        <dsp:cNvSpPr/>
      </dsp:nvSpPr>
      <dsp:spPr>
        <a:xfrm>
          <a:off x="2640731" y="4162585"/>
          <a:ext cx="91440" cy="474117"/>
        </a:xfrm>
        <a:custGeom>
          <a:avLst/>
          <a:gdLst/>
          <a:ahLst/>
          <a:cxnLst/>
          <a:rect l="0" t="0" r="0" b="0"/>
          <a:pathLst>
            <a:path>
              <a:moveTo>
                <a:pt x="72477" y="0"/>
              </a:moveTo>
              <a:lnTo>
                <a:pt x="45720" y="4741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D6921-C393-4129-818F-50836FDB4C97}">
      <dsp:nvSpPr>
        <dsp:cNvPr id="0" name=""/>
        <dsp:cNvSpPr/>
      </dsp:nvSpPr>
      <dsp:spPr>
        <a:xfrm>
          <a:off x="1927814" y="3513529"/>
          <a:ext cx="1151060" cy="19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87"/>
              </a:lnTo>
              <a:lnTo>
                <a:pt x="1151060" y="95987"/>
              </a:lnTo>
              <a:lnTo>
                <a:pt x="1151060" y="1919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92D2F-BD8E-4B9E-ADB1-EF0CFEACCD4B}">
      <dsp:nvSpPr>
        <dsp:cNvPr id="0" name=""/>
        <dsp:cNvSpPr/>
      </dsp:nvSpPr>
      <dsp:spPr>
        <a:xfrm>
          <a:off x="1561350" y="4162585"/>
          <a:ext cx="91440" cy="474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117"/>
              </a:lnTo>
              <a:lnTo>
                <a:pt x="95505" y="4741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0AA36-0423-40C7-950D-84BF9778A608}">
      <dsp:nvSpPr>
        <dsp:cNvPr id="0" name=""/>
        <dsp:cNvSpPr/>
      </dsp:nvSpPr>
      <dsp:spPr>
        <a:xfrm>
          <a:off x="1882094" y="3513529"/>
          <a:ext cx="91440" cy="19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987"/>
              </a:lnTo>
              <a:lnTo>
                <a:pt x="90642" y="95987"/>
              </a:lnTo>
              <a:lnTo>
                <a:pt x="90642" y="1919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7C090-8E16-4845-84DE-CBAE4DCA3659}">
      <dsp:nvSpPr>
        <dsp:cNvPr id="0" name=""/>
        <dsp:cNvSpPr/>
      </dsp:nvSpPr>
      <dsp:spPr>
        <a:xfrm>
          <a:off x="271573" y="5277084"/>
          <a:ext cx="144386" cy="44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862"/>
              </a:lnTo>
              <a:lnTo>
                <a:pt x="144386" y="44286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DC297-1365-4EB4-8857-D3104343F49F}">
      <dsp:nvSpPr>
        <dsp:cNvPr id="0" name=""/>
        <dsp:cNvSpPr/>
      </dsp:nvSpPr>
      <dsp:spPr>
        <a:xfrm>
          <a:off x="846227" y="4162585"/>
          <a:ext cx="91440" cy="19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9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CE6D7-B155-429B-B546-5CADB3014969}">
      <dsp:nvSpPr>
        <dsp:cNvPr id="0" name=""/>
        <dsp:cNvSpPr/>
      </dsp:nvSpPr>
      <dsp:spPr>
        <a:xfrm>
          <a:off x="891947" y="3513529"/>
          <a:ext cx="1035866" cy="191974"/>
        </a:xfrm>
        <a:custGeom>
          <a:avLst/>
          <a:gdLst/>
          <a:ahLst/>
          <a:cxnLst/>
          <a:rect l="0" t="0" r="0" b="0"/>
          <a:pathLst>
            <a:path>
              <a:moveTo>
                <a:pt x="1035866" y="0"/>
              </a:moveTo>
              <a:lnTo>
                <a:pt x="1035866" y="95987"/>
              </a:lnTo>
              <a:lnTo>
                <a:pt x="0" y="95987"/>
              </a:lnTo>
              <a:lnTo>
                <a:pt x="0" y="1919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C92C8-7519-46DC-A903-C803AFEEA045}">
      <dsp:nvSpPr>
        <dsp:cNvPr id="0" name=""/>
        <dsp:cNvSpPr/>
      </dsp:nvSpPr>
      <dsp:spPr>
        <a:xfrm>
          <a:off x="1882094" y="2873527"/>
          <a:ext cx="91440" cy="1829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91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985D3-E6C6-4705-97B1-A1E7F4346B2D}">
      <dsp:nvSpPr>
        <dsp:cNvPr id="0" name=""/>
        <dsp:cNvSpPr/>
      </dsp:nvSpPr>
      <dsp:spPr>
        <a:xfrm>
          <a:off x="1882094" y="2224471"/>
          <a:ext cx="91440" cy="19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9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F09AC-4842-4DF1-82F8-BCF0EBA6C20C}">
      <dsp:nvSpPr>
        <dsp:cNvPr id="0" name=""/>
        <dsp:cNvSpPr/>
      </dsp:nvSpPr>
      <dsp:spPr>
        <a:xfrm>
          <a:off x="1927814" y="1045948"/>
          <a:ext cx="2456077" cy="721439"/>
        </a:xfrm>
        <a:custGeom>
          <a:avLst/>
          <a:gdLst/>
          <a:ahLst/>
          <a:cxnLst/>
          <a:rect l="0" t="0" r="0" b="0"/>
          <a:pathLst>
            <a:path>
              <a:moveTo>
                <a:pt x="2456077" y="0"/>
              </a:moveTo>
              <a:lnTo>
                <a:pt x="2456077" y="625452"/>
              </a:lnTo>
              <a:lnTo>
                <a:pt x="0" y="625452"/>
              </a:lnTo>
              <a:lnTo>
                <a:pt x="0" y="7214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BFA34-7317-4CB6-88BD-A06750F3541C}">
      <dsp:nvSpPr>
        <dsp:cNvPr id="0" name=""/>
        <dsp:cNvSpPr/>
      </dsp:nvSpPr>
      <dsp:spPr>
        <a:xfrm>
          <a:off x="3926810" y="588866"/>
          <a:ext cx="914164" cy="4570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파일 로드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3926810" y="588866"/>
        <a:ext cx="914164" cy="457082"/>
      </dsp:txXfrm>
    </dsp:sp>
    <dsp:sp modelId="{9746CBB1-64BA-4AD6-B60A-8C9D03B9ECCE}">
      <dsp:nvSpPr>
        <dsp:cNvPr id="0" name=""/>
        <dsp:cNvSpPr/>
      </dsp:nvSpPr>
      <dsp:spPr>
        <a:xfrm>
          <a:off x="1470732" y="1767388"/>
          <a:ext cx="914164" cy="4570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고객 로그인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1470732" y="1767388"/>
        <a:ext cx="914164" cy="457082"/>
      </dsp:txXfrm>
    </dsp:sp>
    <dsp:sp modelId="{CE0C7499-BC47-474C-9568-2CFEA17BE695}">
      <dsp:nvSpPr>
        <dsp:cNvPr id="0" name=""/>
        <dsp:cNvSpPr/>
      </dsp:nvSpPr>
      <dsp:spPr>
        <a:xfrm>
          <a:off x="964678" y="2416445"/>
          <a:ext cx="1926271" cy="457082"/>
        </a:xfrm>
        <a:prstGeom prst="flowChartDecisi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올바른 로그인 정보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1446246" y="2530716"/>
        <a:ext cx="963135" cy="228541"/>
      </dsp:txXfrm>
    </dsp:sp>
    <dsp:sp modelId="{D830EA38-6A7F-4061-9791-CF032E272ACB}">
      <dsp:nvSpPr>
        <dsp:cNvPr id="0" name=""/>
        <dsp:cNvSpPr/>
      </dsp:nvSpPr>
      <dsp:spPr>
        <a:xfrm>
          <a:off x="1470732" y="3056447"/>
          <a:ext cx="914164" cy="4570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정보 출력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1470732" y="3056447"/>
        <a:ext cx="914164" cy="457082"/>
      </dsp:txXfrm>
    </dsp:sp>
    <dsp:sp modelId="{CB127789-3D6E-4AC2-BF44-8200506AC496}">
      <dsp:nvSpPr>
        <dsp:cNvPr id="0" name=""/>
        <dsp:cNvSpPr/>
      </dsp:nvSpPr>
      <dsp:spPr>
        <a:xfrm>
          <a:off x="434865" y="3705503"/>
          <a:ext cx="914164" cy="4570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우편물 보내기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434865" y="3705503"/>
        <a:ext cx="914164" cy="457082"/>
      </dsp:txXfrm>
    </dsp:sp>
    <dsp:sp modelId="{96D3A0EC-1331-4E76-B4D3-DBD3D1C46C75}">
      <dsp:nvSpPr>
        <dsp:cNvPr id="0" name=""/>
        <dsp:cNvSpPr/>
      </dsp:nvSpPr>
      <dsp:spPr>
        <a:xfrm>
          <a:off x="116480" y="4354560"/>
          <a:ext cx="1550934" cy="922524"/>
        </a:xfrm>
        <a:prstGeom prst="flowChartDecis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이름</a:t>
          </a:r>
          <a:r>
            <a:rPr lang="en-US" altLang="ko-KR" sz="800" kern="1200" dirty="0" smtClean="0">
              <a:latin typeface="+mn-ea"/>
              <a:ea typeface="+mn-ea"/>
            </a:rPr>
            <a:t>/</a:t>
          </a:r>
          <a:r>
            <a:rPr lang="ko-KR" altLang="en-US" sz="800" kern="1200" dirty="0" smtClean="0">
              <a:latin typeface="+mn-ea"/>
              <a:ea typeface="+mn-ea"/>
            </a:rPr>
            <a:t>주소</a:t>
          </a:r>
          <a:r>
            <a:rPr lang="en-US" altLang="ko-KR" sz="800" kern="1200" dirty="0" smtClean="0">
              <a:latin typeface="+mn-ea"/>
              <a:ea typeface="+mn-ea"/>
            </a:rPr>
            <a:t>/</a:t>
          </a:r>
          <a:r>
            <a:rPr lang="ko-KR" altLang="en-US" sz="800" kern="1200" dirty="0" err="1" smtClean="0">
              <a:latin typeface="+mn-ea"/>
              <a:ea typeface="+mn-ea"/>
            </a:rPr>
            <a:t>배송비</a:t>
          </a:r>
          <a:r>
            <a:rPr lang="ko-KR" altLang="en-US" sz="800" kern="1200" dirty="0" smtClean="0">
              <a:latin typeface="+mn-ea"/>
              <a:ea typeface="+mn-ea"/>
            </a:rPr>
            <a:t> 입력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504214" y="4585191"/>
        <a:ext cx="775467" cy="461262"/>
      </dsp:txXfrm>
    </dsp:sp>
    <dsp:sp modelId="{4B099F7F-B4A4-44E0-82D1-5455EEF4272E}">
      <dsp:nvSpPr>
        <dsp:cNvPr id="0" name=""/>
        <dsp:cNvSpPr/>
      </dsp:nvSpPr>
      <dsp:spPr>
        <a:xfrm>
          <a:off x="415960" y="5491405"/>
          <a:ext cx="1122145" cy="4570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우편집중국으로 배송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415960" y="5491405"/>
        <a:ext cx="1122145" cy="457082"/>
      </dsp:txXfrm>
    </dsp:sp>
    <dsp:sp modelId="{550355EA-3C31-4E8B-B770-C07D6A3B83AF}">
      <dsp:nvSpPr>
        <dsp:cNvPr id="0" name=""/>
        <dsp:cNvSpPr/>
      </dsp:nvSpPr>
      <dsp:spPr>
        <a:xfrm>
          <a:off x="1515654" y="3705503"/>
          <a:ext cx="914164" cy="4570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우편물 받기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1515654" y="3705503"/>
        <a:ext cx="914164" cy="457082"/>
      </dsp:txXfrm>
    </dsp:sp>
    <dsp:sp modelId="{AF287CE8-B0D8-42D2-8A6A-099826786586}">
      <dsp:nvSpPr>
        <dsp:cNvPr id="0" name=""/>
        <dsp:cNvSpPr/>
      </dsp:nvSpPr>
      <dsp:spPr>
        <a:xfrm>
          <a:off x="1656856" y="4408162"/>
          <a:ext cx="914164" cy="457082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우편물 출력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1656856" y="4408162"/>
        <a:ext cx="914164" cy="457082"/>
      </dsp:txXfrm>
    </dsp:sp>
    <dsp:sp modelId="{D0984EE6-27AB-4EEA-98CA-DB7DEB44CA6B}">
      <dsp:nvSpPr>
        <dsp:cNvPr id="0" name=""/>
        <dsp:cNvSpPr/>
      </dsp:nvSpPr>
      <dsp:spPr>
        <a:xfrm>
          <a:off x="2621792" y="3705503"/>
          <a:ext cx="914164" cy="4570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보낸 우편물 목록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2621792" y="3705503"/>
        <a:ext cx="914164" cy="457082"/>
      </dsp:txXfrm>
    </dsp:sp>
    <dsp:sp modelId="{640C9268-BF60-4A56-93D5-CD7C6FD31408}">
      <dsp:nvSpPr>
        <dsp:cNvPr id="0" name=""/>
        <dsp:cNvSpPr/>
      </dsp:nvSpPr>
      <dsp:spPr>
        <a:xfrm>
          <a:off x="2686451" y="4408162"/>
          <a:ext cx="914164" cy="457082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우편물 출력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2686451" y="4408162"/>
        <a:ext cx="914164" cy="457082"/>
      </dsp:txXfrm>
    </dsp:sp>
    <dsp:sp modelId="{C1B3C69F-FFFE-478C-A982-EAEC8BEBA8EC}">
      <dsp:nvSpPr>
        <dsp:cNvPr id="0" name=""/>
        <dsp:cNvSpPr/>
      </dsp:nvSpPr>
      <dsp:spPr>
        <a:xfrm>
          <a:off x="4361104" y="1767388"/>
          <a:ext cx="914164" cy="4570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관리자 로그인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4361104" y="1767388"/>
        <a:ext cx="914164" cy="457082"/>
      </dsp:txXfrm>
    </dsp:sp>
    <dsp:sp modelId="{5840D1D9-C17B-436E-881A-DC0232A317EA}">
      <dsp:nvSpPr>
        <dsp:cNvPr id="0" name=""/>
        <dsp:cNvSpPr/>
      </dsp:nvSpPr>
      <dsp:spPr>
        <a:xfrm>
          <a:off x="3899177" y="2416445"/>
          <a:ext cx="1838018" cy="457082"/>
        </a:xfrm>
        <a:prstGeom prst="flowChartDecisi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올바른 로그인 정보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4358682" y="2530716"/>
        <a:ext cx="919009" cy="228541"/>
      </dsp:txXfrm>
    </dsp:sp>
    <dsp:sp modelId="{09E7DE57-7094-4611-9573-96262CF5A040}">
      <dsp:nvSpPr>
        <dsp:cNvPr id="0" name=""/>
        <dsp:cNvSpPr/>
      </dsp:nvSpPr>
      <dsp:spPr>
        <a:xfrm>
          <a:off x="4361104" y="3153631"/>
          <a:ext cx="914164" cy="4570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정보 출력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4361104" y="3153631"/>
        <a:ext cx="914164" cy="457082"/>
      </dsp:txXfrm>
    </dsp:sp>
    <dsp:sp modelId="{D1AD8A2D-6997-4DDB-8365-ABFAE3073275}">
      <dsp:nvSpPr>
        <dsp:cNvPr id="0" name=""/>
        <dsp:cNvSpPr/>
      </dsp:nvSpPr>
      <dsp:spPr>
        <a:xfrm>
          <a:off x="3843125" y="3802688"/>
          <a:ext cx="914164" cy="4570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우편물 보내기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3843125" y="3802688"/>
        <a:ext cx="914164" cy="457082"/>
      </dsp:txXfrm>
    </dsp:sp>
    <dsp:sp modelId="{57489A68-2C33-4FEF-83AA-26B45BD0DF4D}">
      <dsp:nvSpPr>
        <dsp:cNvPr id="0" name=""/>
        <dsp:cNvSpPr/>
      </dsp:nvSpPr>
      <dsp:spPr>
        <a:xfrm>
          <a:off x="3841863" y="4535235"/>
          <a:ext cx="1074371" cy="756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목적지 또는 인근 우편 집중국으로 배송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3841863" y="4535235"/>
        <a:ext cx="1074371" cy="756498"/>
      </dsp:txXfrm>
    </dsp:sp>
    <dsp:sp modelId="{26455598-DBB6-4977-8D7E-ACD54DD811D0}">
      <dsp:nvSpPr>
        <dsp:cNvPr id="0" name=""/>
        <dsp:cNvSpPr/>
      </dsp:nvSpPr>
      <dsp:spPr>
        <a:xfrm>
          <a:off x="4994277" y="3802688"/>
          <a:ext cx="914164" cy="4570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우편물 받기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4994277" y="3802688"/>
        <a:ext cx="914164" cy="457082"/>
      </dsp:txXfrm>
    </dsp:sp>
    <dsp:sp modelId="{F7C838C9-C779-40DB-9650-C6B406E90205}">
      <dsp:nvSpPr>
        <dsp:cNvPr id="0" name=""/>
        <dsp:cNvSpPr/>
      </dsp:nvSpPr>
      <dsp:spPr>
        <a:xfrm>
          <a:off x="5089139" y="4451744"/>
          <a:ext cx="914164" cy="457082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배송 받은 우편물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5089139" y="4451744"/>
        <a:ext cx="914164" cy="457082"/>
      </dsp:txXfrm>
    </dsp:sp>
    <dsp:sp modelId="{9AC5C8D9-4A8F-4A46-BB0E-CF9C66BE78A1}">
      <dsp:nvSpPr>
        <dsp:cNvPr id="0" name=""/>
        <dsp:cNvSpPr/>
      </dsp:nvSpPr>
      <dsp:spPr>
        <a:xfrm>
          <a:off x="5467242" y="1767388"/>
          <a:ext cx="914164" cy="4570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로그 아웃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5467242" y="1767388"/>
        <a:ext cx="914164" cy="457082"/>
      </dsp:txXfrm>
    </dsp:sp>
    <dsp:sp modelId="{665E870E-9591-4506-90EB-11A97E684E6D}">
      <dsp:nvSpPr>
        <dsp:cNvPr id="0" name=""/>
        <dsp:cNvSpPr/>
      </dsp:nvSpPr>
      <dsp:spPr>
        <a:xfrm>
          <a:off x="6573381" y="1767388"/>
          <a:ext cx="914164" cy="4570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+mn-ea"/>
              <a:ea typeface="+mn-ea"/>
            </a:rPr>
            <a:t>종료</a:t>
          </a:r>
          <a:endParaRPr lang="ko-KR" altLang="en-US" sz="800" kern="1200" dirty="0">
            <a:latin typeface="+mn-ea"/>
            <a:ea typeface="+mn-ea"/>
          </a:endParaRPr>
        </a:p>
      </dsp:txBody>
      <dsp:txXfrm>
        <a:off x="6573381" y="1767388"/>
        <a:ext cx="914164" cy="457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2626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User1</a:t>
          </a:r>
          <a:endParaRPr lang="ko-KR" altLang="en-US" sz="1800" kern="1200" dirty="0"/>
        </a:p>
      </dsp:txBody>
      <dsp:txXfrm>
        <a:off x="16421" y="31747"/>
        <a:ext cx="757430" cy="443422"/>
      </dsp:txXfrm>
    </dsp:sp>
    <dsp:sp modelId="{2ACCB39E-EC77-4435-86E3-4DEEC9F83FAD}">
      <dsp:nvSpPr>
        <dsp:cNvPr id="0" name=""/>
        <dsp:cNvSpPr/>
      </dsp:nvSpPr>
      <dsp:spPr>
        <a:xfrm>
          <a:off x="866149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66149" y="195053"/>
        <a:ext cx="116497" cy="116811"/>
      </dsp:txXfrm>
    </dsp:sp>
    <dsp:sp modelId="{55A2FAB7-0FBF-4163-A167-AF0C037EF5CC}">
      <dsp:nvSpPr>
        <dsp:cNvPr id="0" name=""/>
        <dsp:cNvSpPr/>
      </dsp:nvSpPr>
      <dsp:spPr>
        <a:xfrm>
          <a:off x="1101655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User2</a:t>
          </a:r>
          <a:endParaRPr lang="ko-KR" altLang="en-US" sz="1800" kern="1200" dirty="0"/>
        </a:p>
      </dsp:txBody>
      <dsp:txXfrm>
        <a:off x="1115450" y="31747"/>
        <a:ext cx="757430" cy="443422"/>
      </dsp:txXfrm>
    </dsp:sp>
    <dsp:sp modelId="{DE1C22E3-D560-4AD3-8FD2-D7D69107E028}">
      <dsp:nvSpPr>
        <dsp:cNvPr id="0" name=""/>
        <dsp:cNvSpPr/>
      </dsp:nvSpPr>
      <dsp:spPr>
        <a:xfrm>
          <a:off x="1965178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965178" y="195053"/>
        <a:ext cx="116497" cy="116811"/>
      </dsp:txXfrm>
    </dsp:sp>
    <dsp:sp modelId="{DA66C4F9-A29F-4DD4-971D-A898A70D3982}">
      <dsp:nvSpPr>
        <dsp:cNvPr id="0" name=""/>
        <dsp:cNvSpPr/>
      </dsp:nvSpPr>
      <dsp:spPr>
        <a:xfrm>
          <a:off x="2200684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User3</a:t>
          </a:r>
          <a:endParaRPr lang="ko-KR" altLang="en-US" sz="1800" kern="1200" dirty="0"/>
        </a:p>
      </dsp:txBody>
      <dsp:txXfrm>
        <a:off x="2214479" y="31747"/>
        <a:ext cx="757430" cy="443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2626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MailCenter1</a:t>
          </a:r>
          <a:endParaRPr lang="ko-KR" altLang="en-US" sz="900" kern="1200" dirty="0"/>
        </a:p>
      </dsp:txBody>
      <dsp:txXfrm>
        <a:off x="16421" y="31747"/>
        <a:ext cx="757430" cy="443422"/>
      </dsp:txXfrm>
    </dsp:sp>
    <dsp:sp modelId="{2ACCB39E-EC77-4435-86E3-4DEEC9F83FAD}">
      <dsp:nvSpPr>
        <dsp:cNvPr id="0" name=""/>
        <dsp:cNvSpPr/>
      </dsp:nvSpPr>
      <dsp:spPr>
        <a:xfrm>
          <a:off x="866149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866149" y="195053"/>
        <a:ext cx="116497" cy="116811"/>
      </dsp:txXfrm>
    </dsp:sp>
    <dsp:sp modelId="{712D0DEC-C68F-4B6B-AAB6-75ABB21E5E72}">
      <dsp:nvSpPr>
        <dsp:cNvPr id="0" name=""/>
        <dsp:cNvSpPr/>
      </dsp:nvSpPr>
      <dsp:spPr>
        <a:xfrm>
          <a:off x="1101655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MailCenter2</a:t>
          </a:r>
          <a:endParaRPr lang="ko-KR" altLang="en-US" sz="900" kern="1200" dirty="0"/>
        </a:p>
      </dsp:txBody>
      <dsp:txXfrm>
        <a:off x="1115450" y="31747"/>
        <a:ext cx="757430" cy="443422"/>
      </dsp:txXfrm>
    </dsp:sp>
    <dsp:sp modelId="{CD09E820-7375-4C5D-BEE7-60E78C49FF46}">
      <dsp:nvSpPr>
        <dsp:cNvPr id="0" name=""/>
        <dsp:cNvSpPr/>
      </dsp:nvSpPr>
      <dsp:spPr>
        <a:xfrm>
          <a:off x="1965178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965178" y="195053"/>
        <a:ext cx="116497" cy="116811"/>
      </dsp:txXfrm>
    </dsp:sp>
    <dsp:sp modelId="{DA66C4F9-A29F-4DD4-971D-A898A70D3982}">
      <dsp:nvSpPr>
        <dsp:cNvPr id="0" name=""/>
        <dsp:cNvSpPr/>
      </dsp:nvSpPr>
      <dsp:spPr>
        <a:xfrm>
          <a:off x="2200684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MailCener3</a:t>
          </a:r>
          <a:endParaRPr lang="ko-KR" altLang="en-US" sz="900" kern="1200" dirty="0"/>
        </a:p>
      </dsp:txBody>
      <dsp:txXfrm>
        <a:off x="2214479" y="31747"/>
        <a:ext cx="757430" cy="44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우편물 배송 관리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2015.05.12</a:t>
            </a:r>
            <a:endParaRPr lang="en-US" altLang="ko-KR" sz="2000" dirty="0" smtClean="0"/>
          </a:p>
          <a:p>
            <a:r>
              <a:rPr lang="ko-KR" altLang="en-US" sz="2000" dirty="0" smtClean="0"/>
              <a:t>정종</a:t>
            </a:r>
            <a:r>
              <a:rPr lang="ko-KR" altLang="en-US" sz="2000" dirty="0"/>
              <a:t>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23528" y="1116171"/>
            <a:ext cx="2592288" cy="4527748"/>
            <a:chOff x="4572000" y="1237134"/>
            <a:chExt cx="2592288" cy="452774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0" y="123713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72000" y="1882552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572000" y="255500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572000" y="386104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572000" y="454074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572000" y="5229200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572000" y="321297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발송 리스트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52" y="1124744"/>
            <a:ext cx="28575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15516" y="2996952"/>
            <a:ext cx="3240360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940152" y="9082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고객이 편지 또는 소포 발송 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보낸 리스트에 추가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아래쪽 화살표 26"/>
          <p:cNvSpPr/>
          <p:nvPr/>
        </p:nvSpPr>
        <p:spPr bwMode="auto">
          <a:xfrm>
            <a:off x="3631332" y="1483255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10686" y="4011500"/>
            <a:ext cx="1512168" cy="925810"/>
            <a:chOff x="4067944" y="2434045"/>
            <a:chExt cx="1512168" cy="925810"/>
          </a:xfrm>
        </p:grpSpPr>
        <p:sp>
          <p:nvSpPr>
            <p:cNvPr id="6" name="직사각형 5"/>
            <p:cNvSpPr/>
            <p:nvPr/>
          </p:nvSpPr>
          <p:spPr>
            <a:xfrm>
              <a:off x="4067944" y="2434045"/>
              <a:ext cx="1512168" cy="925810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고객</a:t>
              </a:r>
              <a:endPara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88803" y="2852936"/>
              <a:ext cx="1247293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보낸 우편물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76" y="3865039"/>
            <a:ext cx="3438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317459" y="5054687"/>
            <a:ext cx="569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고객이 편지 또는 소포를 전송 할 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보낸 우편물 목록에 추가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우편물 종류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보낸 사람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받는 사람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주소 등을 확인 가능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39" y="2241197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아래쪽 화살표 29"/>
          <p:cNvSpPr/>
          <p:nvPr/>
        </p:nvSpPr>
        <p:spPr bwMode="auto">
          <a:xfrm>
            <a:off x="3635276" y="2974498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97294" y="275378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Client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보낸 메일 리스트와 받은 메일 리스트를 멤버 변수로 갖고 있음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11" y="1116171"/>
            <a:ext cx="2667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3528" y="1116171"/>
            <a:ext cx="2592288" cy="4527748"/>
            <a:chOff x="4572000" y="1237134"/>
            <a:chExt cx="2592288" cy="452774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0" y="123713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72000" y="1882552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572000" y="255500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572000" y="386104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572000" y="454074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572000" y="5229200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572000" y="321297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발송 리스트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5516" y="3616260"/>
            <a:ext cx="3240360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아래쪽 화살표 24"/>
          <p:cNvSpPr/>
          <p:nvPr/>
        </p:nvSpPr>
        <p:spPr bwMode="auto">
          <a:xfrm>
            <a:off x="3631332" y="1483255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91206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우편집중국에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도착한 우편물들을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수신하는 기능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89188" y="4509120"/>
            <a:ext cx="2538996" cy="1364578"/>
            <a:chOff x="5051313" y="4011500"/>
            <a:chExt cx="3471541" cy="1865772"/>
          </a:xfrm>
        </p:grpSpPr>
        <p:sp>
          <p:nvSpPr>
            <p:cNvPr id="29" name="직사각형 28"/>
            <p:cNvSpPr/>
            <p:nvPr/>
          </p:nvSpPr>
          <p:spPr>
            <a:xfrm>
              <a:off x="5051313" y="4011500"/>
              <a:ext cx="3471541" cy="1865772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우편집중국</a:t>
              </a:r>
              <a:endPara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55354" y="4496927"/>
              <a:ext cx="2863457" cy="44745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받은 우편물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55354" y="5229200"/>
              <a:ext cx="1431729" cy="44745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지역 내 발송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73377" y="5229200"/>
              <a:ext cx="1431729" cy="44745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다른 지역 발송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아래쪽 화살표 32"/>
            <p:cNvSpPr/>
            <p:nvPr/>
          </p:nvSpPr>
          <p:spPr bwMode="auto">
            <a:xfrm>
              <a:off x="5901637" y="4941168"/>
              <a:ext cx="254539" cy="188789"/>
            </a:xfrm>
            <a:prstGeom prst="downArrow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90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아래쪽 화살표 33"/>
            <p:cNvSpPr/>
            <p:nvPr/>
          </p:nvSpPr>
          <p:spPr bwMode="auto">
            <a:xfrm>
              <a:off x="7461971" y="4941168"/>
              <a:ext cx="254539" cy="188789"/>
            </a:xfrm>
            <a:prstGeom prst="downArrow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90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387278" y="465313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우편집중국에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도착한 우편물들을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지역 내부로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보낼지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우편집중국으로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보낼지 분류함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009" y="2204864"/>
            <a:ext cx="31337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20272" y="2076350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우편집중국에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도착한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우편물들의 종류와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목적지를 출력하고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우편집중국으로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배송이 필요한 우편물들은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이름을 출력함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92" y="1154922"/>
            <a:ext cx="2486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3528" y="1116171"/>
            <a:ext cx="2592288" cy="4527748"/>
            <a:chOff x="4572000" y="1237134"/>
            <a:chExt cx="2592288" cy="452774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0" y="123713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72000" y="1882552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572000" y="255500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572000" y="386104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572000" y="454074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572000" y="5229200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572000" y="321297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발송 리스트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5516" y="4336340"/>
            <a:ext cx="3240360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28184" y="91206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분류된 우편물들을 알맞게 전송함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89188" y="3789040"/>
            <a:ext cx="2538996" cy="2058124"/>
            <a:chOff x="5051313" y="4011500"/>
            <a:chExt cx="3471541" cy="2814050"/>
          </a:xfrm>
        </p:grpSpPr>
        <p:sp>
          <p:nvSpPr>
            <p:cNvPr id="28" name="직사각형 27"/>
            <p:cNvSpPr/>
            <p:nvPr/>
          </p:nvSpPr>
          <p:spPr>
            <a:xfrm>
              <a:off x="5051313" y="4011500"/>
              <a:ext cx="3471541" cy="1865772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우편집중국</a:t>
              </a:r>
              <a:endPara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55354" y="4496927"/>
              <a:ext cx="2863457" cy="44745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받은 우편물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55354" y="5229200"/>
              <a:ext cx="1431729" cy="44745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지역 내 발송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873377" y="5229200"/>
              <a:ext cx="1431729" cy="44745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다른 지역 발송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2" name="아래쪽 화살표 31"/>
            <p:cNvSpPr/>
            <p:nvPr/>
          </p:nvSpPr>
          <p:spPr bwMode="auto">
            <a:xfrm>
              <a:off x="5901637" y="4941168"/>
              <a:ext cx="254539" cy="188789"/>
            </a:xfrm>
            <a:prstGeom prst="downArrow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90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아래쪽 화살표 32"/>
            <p:cNvSpPr/>
            <p:nvPr/>
          </p:nvSpPr>
          <p:spPr bwMode="auto">
            <a:xfrm>
              <a:off x="7461971" y="4941168"/>
              <a:ext cx="254539" cy="188789"/>
            </a:xfrm>
            <a:prstGeom prst="downArrow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90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13041" y="6378091"/>
              <a:ext cx="1431729" cy="44745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Client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00644" y="6378091"/>
              <a:ext cx="1431729" cy="44745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우편집중</a:t>
              </a:r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국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6" name="아래쪽 화살표 35"/>
            <p:cNvSpPr/>
            <p:nvPr/>
          </p:nvSpPr>
          <p:spPr bwMode="auto">
            <a:xfrm>
              <a:off x="5901635" y="5696969"/>
              <a:ext cx="254539" cy="681122"/>
            </a:xfrm>
            <a:prstGeom prst="downArrow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90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아래쪽 화살표 36"/>
            <p:cNvSpPr/>
            <p:nvPr/>
          </p:nvSpPr>
          <p:spPr bwMode="auto">
            <a:xfrm>
              <a:off x="7589239" y="5696969"/>
              <a:ext cx="254539" cy="681122"/>
            </a:xfrm>
            <a:prstGeom prst="downArrow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90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15" y="1931459"/>
            <a:ext cx="33813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732240" y="1751771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지역 내 발송 시 고객에게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직접 발송되었음을 출력함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외부 발송 시 목적지와 함께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발송된 우편물들을 출력함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15270" y="3940971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지역 내 리스트 내 우편물은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고객의 받은 메일 리스트로 이동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지역 발송 우편물은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받은 우편물로 이동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155412"/>
            <a:ext cx="2590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3528" y="1116171"/>
            <a:ext cx="2592288" cy="4527748"/>
            <a:chOff x="4572000" y="1237134"/>
            <a:chExt cx="2592288" cy="452774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0" y="123713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72000" y="1882552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572000" y="255500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572000" y="386104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572000" y="454074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572000" y="5229200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572000" y="321297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발송 리스트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5516" y="5013176"/>
            <a:ext cx="3240360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53" y="1812801"/>
            <a:ext cx="3419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32985" y="10146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고객에게 도착한 우편물을 확인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19553" y="3723837"/>
            <a:ext cx="1512168" cy="925810"/>
            <a:chOff x="4067944" y="2434045"/>
            <a:chExt cx="1512168" cy="925810"/>
          </a:xfrm>
        </p:grpSpPr>
        <p:sp>
          <p:nvSpPr>
            <p:cNvPr id="28" name="직사각형 27"/>
            <p:cNvSpPr/>
            <p:nvPr/>
          </p:nvSpPr>
          <p:spPr>
            <a:xfrm>
              <a:off x="4067944" y="2434045"/>
              <a:ext cx="1512168" cy="925810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고객</a:t>
              </a:r>
              <a:endPara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88803" y="2852936"/>
              <a:ext cx="1247293" cy="356037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받</a:t>
              </a:r>
              <a:r>
                <a:rPr lang="ko-KR" altLang="en-US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은</a:t>
              </a:r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우편물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04248" y="233255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로그인한 고객에게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도착한 우편물을 확인 가능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04610" y="40115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고객의 받은 우편물 리스트를 출력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28575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59162"/>
            <a:ext cx="2886075" cy="139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58046"/>
            <a:ext cx="2867025" cy="169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우편물 배송 관리 프로그램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구현해야 할 기능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고객의 우편물 보내기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받기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고객의 보낸 우편물 기록 저장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우편집중국에서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우편물 관리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18" y="2639169"/>
            <a:ext cx="2952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Requirements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106" y="1678156"/>
            <a:ext cx="4608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 로그인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b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우편물 발송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수신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기록 관리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b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32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우편물 발송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수신 관리</a:t>
            </a:r>
            <a:endParaRPr lang="en-US" altLang="ko-KR" sz="3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28575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59162"/>
            <a:ext cx="2886075" cy="139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58046"/>
            <a:ext cx="2867025" cy="169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18" y="2639169"/>
            <a:ext cx="2952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41609390"/>
              </p:ext>
            </p:extLst>
          </p:nvPr>
        </p:nvGraphicFramePr>
        <p:xfrm>
          <a:off x="1187624" y="482739"/>
          <a:ext cx="7041902" cy="5970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09594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프로세스 처리도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007010397"/>
              </p:ext>
            </p:extLst>
          </p:nvPr>
        </p:nvGraphicFramePr>
        <p:xfrm>
          <a:off x="1706245" y="1850390"/>
          <a:ext cx="5731510" cy="315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528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흐름도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192499635"/>
              </p:ext>
            </p:extLst>
          </p:nvPr>
        </p:nvGraphicFramePr>
        <p:xfrm>
          <a:off x="1259632" y="188640"/>
          <a:ext cx="7488832" cy="705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2761"/>
            <a:ext cx="3419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3528" y="1116171"/>
            <a:ext cx="2592288" cy="4527748"/>
            <a:chOff x="4572000" y="1237134"/>
            <a:chExt cx="2592288" cy="452774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0" y="123713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72000" y="1882552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572000" y="255500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572000" y="386104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572000" y="454074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572000" y="5229200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572000" y="321297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발송 리스트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5516" y="1009590"/>
            <a:ext cx="3240360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0385"/>
            <a:ext cx="114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294980694"/>
              </p:ext>
            </p:extLst>
          </p:nvPr>
        </p:nvGraphicFramePr>
        <p:xfrm>
          <a:off x="3284730" y="5010314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431878725"/>
              </p:ext>
            </p:extLst>
          </p:nvPr>
        </p:nvGraphicFramePr>
        <p:xfrm>
          <a:off x="3284730" y="5643691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2" name="아래쪽 화살표 11"/>
          <p:cNvSpPr/>
          <p:nvPr/>
        </p:nvSpPr>
        <p:spPr bwMode="auto">
          <a:xfrm>
            <a:off x="3919364" y="1670387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2845418"/>
            <a:ext cx="1582291" cy="143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아래쪽 화살표 38"/>
          <p:cNvSpPr/>
          <p:nvPr/>
        </p:nvSpPr>
        <p:spPr bwMode="auto">
          <a:xfrm>
            <a:off x="3919364" y="4419783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3461" y="253975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MailCenterId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Router, User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데이터를 읽어오기 위해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Getline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stringstream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등을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이용하여 정보를 받음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6296" y="838259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프로그램이 시작될 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txt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 데이터를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읽어오는 기능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4208" y="510823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유저와 메일센터 등은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STL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벡터를 사용함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528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135821"/>
            <a:ext cx="29527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3528" y="1116171"/>
            <a:ext cx="2592288" cy="4527748"/>
            <a:chOff x="4572000" y="1237134"/>
            <a:chExt cx="2592288" cy="452774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0" y="123713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72000" y="1882552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572000" y="255500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572000" y="386104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572000" y="454074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572000" y="5229200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572000" y="321297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발송 리스트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5516" y="1672044"/>
            <a:ext cx="3240360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아래쪽 화살표 24"/>
          <p:cNvSpPr/>
          <p:nvPr/>
        </p:nvSpPr>
        <p:spPr bwMode="auto">
          <a:xfrm>
            <a:off x="3631332" y="1483255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32" y="2072845"/>
            <a:ext cx="29432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57" y="3008570"/>
            <a:ext cx="2933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81" y="5299307"/>
            <a:ext cx="2905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483" y="4482667"/>
            <a:ext cx="30575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아래쪽 화살표 26"/>
          <p:cNvSpPr/>
          <p:nvPr/>
        </p:nvSpPr>
        <p:spPr bwMode="auto">
          <a:xfrm>
            <a:off x="3631332" y="3898190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05453" y="92219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매니저가 개인 계정에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접근할 수 있도록 하는 기능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50527" y="216800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고객과 매니저는 각자의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 메뉴를 선택하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올바른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비밀번호를 입력하면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 계정에 접근이 가능하다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0527" y="4724541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등록된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없거나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비밀번호가 틀릴 경우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예외처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63" y="1107584"/>
            <a:ext cx="2390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3528" y="1116171"/>
            <a:ext cx="2592288" cy="4527748"/>
            <a:chOff x="4572000" y="1237134"/>
            <a:chExt cx="2592288" cy="452774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0" y="123713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파일 로드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72000" y="1882552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572000" y="255500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572000" y="386104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572000" y="454074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발송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572000" y="5229200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고객 우편물 수신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572000" y="321297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발송 리스트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5516" y="2348880"/>
            <a:ext cx="3240360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아래쪽 화살표 24"/>
          <p:cNvSpPr/>
          <p:nvPr/>
        </p:nvSpPr>
        <p:spPr bwMode="auto">
          <a:xfrm>
            <a:off x="3631332" y="1483255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3640" y="9082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고객이 편지 또는 소포를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우편집중국을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거쳐 다른 사용자에게 전송하는 기능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56" y="2100669"/>
            <a:ext cx="1819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732240" y="1729115"/>
            <a:ext cx="1728112" cy="1771893"/>
            <a:chOff x="3584956" y="3334541"/>
            <a:chExt cx="2139171" cy="2193366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584956" y="4760773"/>
              <a:ext cx="1022918" cy="767134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고객</a:t>
              </a:r>
              <a:endParaRPr lang="ko-KR" altLang="en-US" sz="1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950082" y="3334541"/>
              <a:ext cx="1774045" cy="108524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해당지역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dirty="0" err="1" smtClean="0">
                  <a:latin typeface="맑은 고딕" pitchFamily="50" charset="-127"/>
                  <a:ea typeface="맑은 고딕" pitchFamily="50" charset="-127"/>
                </a:rPr>
                <a:t>우편집중국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4067944" y="4010968"/>
              <a:ext cx="1501926" cy="282128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받은 우편물 벡터</a:t>
              </a:r>
              <a:endParaRPr lang="ko-KR" altLang="en-US" sz="9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 rot="18143493">
              <a:off x="4276143" y="4356195"/>
              <a:ext cx="761259" cy="462905"/>
            </a:xfrm>
            <a:prstGeom prst="rightArrow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595634" y="362769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편지 또는 소포의 정보를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입력한 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지역의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우편집중국의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받은 우편물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리스트로 보내는 역할을 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아래쪽 화살표 30"/>
          <p:cNvSpPr/>
          <p:nvPr/>
        </p:nvSpPr>
        <p:spPr bwMode="auto">
          <a:xfrm>
            <a:off x="3631332" y="3037189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01" y="3623222"/>
            <a:ext cx="2971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아래쪽 화살표 31"/>
          <p:cNvSpPr/>
          <p:nvPr/>
        </p:nvSpPr>
        <p:spPr bwMode="auto">
          <a:xfrm>
            <a:off x="3631332" y="4561377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01" y="5096788"/>
            <a:ext cx="29241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25" y="5643919"/>
            <a:ext cx="2981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516216" y="5133113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잘못된 이름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주소를 입력하거나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자기 자신에게 전송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소포 배송 시 잘못된 무게 입력 등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예외처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18610</TotalTime>
  <Words>574</Words>
  <Application>Microsoft Office PowerPoint</Application>
  <PresentationFormat>화면 슬라이드 쇼(4:3)</PresentationFormat>
  <Paragraphs>220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CT테마</vt:lpstr>
      <vt:lpstr>우편물 배송 관리 프로그램</vt:lpstr>
      <vt:lpstr>Purpose</vt:lpstr>
      <vt:lpstr>System Requirements</vt:lpstr>
      <vt:lpstr>System Architecture</vt:lpstr>
      <vt:lpstr>Processing Diagram</vt:lpstr>
      <vt:lpstr>Processing Diagram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</vt:vector>
  </TitlesOfParts>
  <Company>BlackEdition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정종윤</cp:lastModifiedBy>
  <cp:revision>758</cp:revision>
  <dcterms:created xsi:type="dcterms:W3CDTF">2009-05-29T08:22:21Z</dcterms:created>
  <dcterms:modified xsi:type="dcterms:W3CDTF">2016-05-12T14:26:09Z</dcterms:modified>
</cp:coreProperties>
</file>