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528" r:id="rId3"/>
    <p:sldId id="557" r:id="rId4"/>
    <p:sldId id="556" r:id="rId5"/>
    <p:sldId id="590" r:id="rId6"/>
    <p:sldId id="561" r:id="rId7"/>
    <p:sldId id="539" r:id="rId8"/>
    <p:sldId id="568" r:id="rId9"/>
    <p:sldId id="584" r:id="rId10"/>
    <p:sldId id="585" r:id="rId11"/>
    <p:sldId id="586" r:id="rId12"/>
    <p:sldId id="588" r:id="rId13"/>
    <p:sldId id="593" r:id="rId14"/>
    <p:sldId id="589" r:id="rId15"/>
    <p:sldId id="591" r:id="rId16"/>
    <p:sldId id="592" r:id="rId1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95046" autoAdjust="0"/>
  </p:normalViewPr>
  <p:slideViewPr>
    <p:cSldViewPr>
      <p:cViewPr>
        <p:scale>
          <a:sx n="66" d="100"/>
          <a:sy n="66" d="100"/>
        </p:scale>
        <p:origin x="58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4801A6-99E8-4BAD-8F7F-4F6AA5DE39EA}">
      <dgm:prSet phldrT="[텍스트]"/>
      <dgm:spPr/>
      <dgm:t>
        <a:bodyPr/>
        <a:lstStyle/>
        <a:p>
          <a:pPr algn="ctr" latinLnBrk="1"/>
          <a:r>
            <a:rPr lang="ko-KR" altLang="en-US" dirty="0"/>
            <a:t>방 추천 프로그램</a:t>
          </a:r>
        </a:p>
      </dgm:t>
    </dgm:pt>
    <dgm:pt modelId="{E8ADC972-844A-4621-8AD8-8F111E80418E}" type="par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3EC672A3-2E2C-47A2-A34E-4C46409CAEB7}" type="sib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74082CD3-73E3-44E9-BC96-9C31C8742711}">
      <dgm:prSet phldrT="[텍스트]"/>
      <dgm:spPr/>
      <dgm:t>
        <a:bodyPr/>
        <a:lstStyle/>
        <a:p>
          <a:pPr algn="ctr" latinLnBrk="1"/>
          <a:r>
            <a:rPr lang="en-US" altLang="ko-KR" dirty="0"/>
            <a:t>User</a:t>
          </a:r>
          <a:endParaRPr lang="ko-KR" altLang="en-US" dirty="0"/>
        </a:p>
      </dgm:t>
    </dgm:pt>
    <dgm:pt modelId="{F2AC9814-7C34-47E7-902B-69CD286235D7}" type="par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8379455A-FFEA-482C-B6D8-663CBAE461D6}" type="sib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DD385372-BAB6-400F-AC5F-EEC4FD38B6A5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App</a:t>
          </a:r>
          <a:endParaRPr lang="ko-KR" altLang="en-US" dirty="0"/>
        </a:p>
      </dgm:t>
    </dgm:pt>
    <dgm:pt modelId="{CB949FE8-3BE2-4601-87FE-1A3B2A121A69}" type="par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3E6B6D01-C5D4-491D-AF3A-9E624C69AD53}" type="sib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25B82EA7-A419-4F12-BBDE-7E3A9D6C5E39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기능 총괄</a:t>
          </a:r>
          <a:endParaRPr lang="ko-KR" altLang="en-US" dirty="0"/>
        </a:p>
      </dgm:t>
    </dgm:pt>
    <dgm:pt modelId="{6CEB4108-9279-4A7A-8F4D-D87ABB27E993}" type="parTrans" cxnId="{BE8726AD-BAFD-4A9A-8CB0-A1E77FD08CD2}">
      <dgm:prSet/>
      <dgm:spPr/>
      <dgm:t>
        <a:bodyPr/>
        <a:lstStyle/>
        <a:p>
          <a:pPr algn="ctr" latinLnBrk="1"/>
          <a:endParaRPr lang="ko-KR" altLang="en-US"/>
        </a:p>
      </dgm:t>
    </dgm:pt>
    <dgm:pt modelId="{C5F445BA-30A0-4105-AB87-F0B12D87E84A}" type="sibTrans" cxnId="{BE8726AD-BAFD-4A9A-8CB0-A1E77FD08CD2}">
      <dgm:prSet/>
      <dgm:spPr/>
      <dgm:t>
        <a:bodyPr/>
        <a:lstStyle/>
        <a:p>
          <a:pPr algn="ctr" latinLnBrk="1"/>
          <a:endParaRPr lang="ko-KR" altLang="en-US"/>
        </a:p>
      </dgm:t>
    </dgm:pt>
    <dgm:pt modelId="{A70B8AC3-66A4-4CC5-92A2-7B8E7149FF6D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데이터 파일</a:t>
          </a:r>
          <a:endParaRPr lang="ko-KR" altLang="en-US" dirty="0"/>
        </a:p>
      </dgm:t>
    </dgm:pt>
    <dgm:pt modelId="{53AE90C3-8EC0-476F-B899-5C123FCB9B87}" type="parTrans" cxnId="{17A7AF37-E1D6-485D-831D-F1478152A521}">
      <dgm:prSet/>
      <dgm:spPr/>
      <dgm:t>
        <a:bodyPr/>
        <a:lstStyle/>
        <a:p>
          <a:pPr algn="ctr" latinLnBrk="1"/>
          <a:endParaRPr lang="ko-KR" altLang="en-US"/>
        </a:p>
      </dgm:t>
    </dgm:pt>
    <dgm:pt modelId="{ECDAB698-1479-4358-A6B4-B6B13349DFDB}" type="sibTrans" cxnId="{17A7AF37-E1D6-485D-831D-F1478152A521}">
      <dgm:prSet/>
      <dgm:spPr/>
      <dgm:t>
        <a:bodyPr/>
        <a:lstStyle/>
        <a:p>
          <a:pPr algn="ctr" latinLnBrk="1"/>
          <a:endParaRPr lang="ko-KR" altLang="en-US"/>
        </a:p>
      </dgm:t>
    </dgm:pt>
    <dgm:pt modelId="{183B897D-1B70-4704-A521-33031B4E5478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메뉴 출력</a:t>
          </a:r>
          <a:endParaRPr lang="ko-KR" altLang="en-US" dirty="0"/>
        </a:p>
      </dgm:t>
    </dgm:pt>
    <dgm:pt modelId="{8292EE7F-50E3-4833-B4B1-24EB76ECFF83}" type="parTrans" cxnId="{E527F86D-7663-4CAD-8114-B4C458EF1F40}">
      <dgm:prSet/>
      <dgm:spPr/>
      <dgm:t>
        <a:bodyPr/>
        <a:lstStyle/>
        <a:p>
          <a:pPr algn="ctr" latinLnBrk="1"/>
          <a:endParaRPr lang="ko-KR" altLang="en-US"/>
        </a:p>
      </dgm:t>
    </dgm:pt>
    <dgm:pt modelId="{44ECCD80-99D8-4BD8-8052-4029BD6D9CC4}" type="sibTrans" cxnId="{E527F86D-7663-4CAD-8114-B4C458EF1F40}">
      <dgm:prSet/>
      <dgm:spPr/>
      <dgm:t>
        <a:bodyPr/>
        <a:lstStyle/>
        <a:p>
          <a:pPr algn="ctr" latinLnBrk="1"/>
          <a:endParaRPr lang="ko-KR" altLang="en-US"/>
        </a:p>
      </dgm:t>
    </dgm:pt>
    <dgm:pt modelId="{36C64E09-DABD-4AC6-97CE-D32E918019FE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회원 로그인</a:t>
          </a:r>
          <a:endParaRPr lang="ko-KR" altLang="en-US" dirty="0"/>
        </a:p>
      </dgm:t>
    </dgm:pt>
    <dgm:pt modelId="{0C17D6D7-BABE-4242-8932-CEBC21999A2E}" type="parTrans" cxnId="{F54DA32E-6FBC-4B67-88CC-88080609F61F}">
      <dgm:prSet/>
      <dgm:spPr/>
      <dgm:t>
        <a:bodyPr/>
        <a:lstStyle/>
        <a:p>
          <a:pPr algn="ctr" latinLnBrk="1"/>
          <a:endParaRPr lang="ko-KR" altLang="en-US"/>
        </a:p>
      </dgm:t>
    </dgm:pt>
    <dgm:pt modelId="{7A55D439-057A-4A0F-B1DF-19B82A5B552B}" type="sibTrans" cxnId="{F54DA32E-6FBC-4B67-88CC-88080609F61F}">
      <dgm:prSet/>
      <dgm:spPr/>
      <dgm:t>
        <a:bodyPr/>
        <a:lstStyle/>
        <a:p>
          <a:pPr algn="ctr" latinLnBrk="1"/>
          <a:endParaRPr lang="ko-KR" altLang="en-US"/>
        </a:p>
      </dgm:t>
    </dgm:pt>
    <dgm:pt modelId="{AEEEB27E-67DC-45E0-BD72-424C25783D92}">
      <dgm:prSet phldrT="[텍스트]"/>
      <dgm:spPr/>
      <dgm:t>
        <a:bodyPr/>
        <a:lstStyle/>
        <a:p>
          <a:pPr algn="ctr" latinLnBrk="1"/>
          <a:r>
            <a:rPr lang="en-US" altLang="ko-KR" dirty="0"/>
            <a:t>Room For Rent</a:t>
          </a:r>
          <a:endParaRPr lang="ko-KR" altLang="en-US" dirty="0"/>
        </a:p>
      </dgm:t>
    </dgm:pt>
    <dgm:pt modelId="{B858A85F-5698-42EF-B2A5-9C3834F046B1}" type="parTrans" cxnId="{7393FC00-8888-4C39-AF88-B16FD8229672}">
      <dgm:prSet/>
      <dgm:spPr/>
      <dgm:t>
        <a:bodyPr/>
        <a:lstStyle/>
        <a:p>
          <a:pPr algn="ctr" latinLnBrk="1"/>
          <a:endParaRPr lang="ko-KR" altLang="en-US"/>
        </a:p>
      </dgm:t>
    </dgm:pt>
    <dgm:pt modelId="{A66ED64A-ADBF-4D43-AF86-A2575BFCC194}" type="sibTrans" cxnId="{7393FC00-8888-4C39-AF88-B16FD8229672}">
      <dgm:prSet/>
      <dgm:spPr/>
      <dgm:t>
        <a:bodyPr/>
        <a:lstStyle/>
        <a:p>
          <a:pPr algn="ctr" latinLnBrk="1"/>
          <a:endParaRPr lang="ko-KR" altLang="en-US"/>
        </a:p>
      </dgm:t>
    </dgm:pt>
    <dgm:pt modelId="{B011F056-30E2-4576-A7FD-9282E63A8D80}">
      <dgm:prSet phldrT="[텍스트]"/>
      <dgm:spPr/>
      <dgm:t>
        <a:bodyPr/>
        <a:lstStyle/>
        <a:p>
          <a:pPr algn="ctr" latinLnBrk="1"/>
          <a:r>
            <a:rPr lang="en-US" altLang="ko-KR" dirty="0"/>
            <a:t>Room</a:t>
          </a:r>
          <a:endParaRPr lang="ko-KR" altLang="en-US" dirty="0"/>
        </a:p>
      </dgm:t>
    </dgm:pt>
    <dgm:pt modelId="{36E6CE7A-241A-40A2-98B9-851238657700}" type="par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9E974A57-2DD5-45EC-BD41-088E5962C446}" type="sib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2D9A823D-7BF2-4F8D-9336-0FC5D589AAD9}">
      <dgm:prSet phldrT="[텍스트]"/>
      <dgm:spPr/>
      <dgm:t>
        <a:bodyPr/>
        <a:lstStyle/>
        <a:p>
          <a:pPr algn="ctr" latinLnBrk="1"/>
          <a:r>
            <a:rPr lang="en-US" altLang="ko-KR" dirty="0"/>
            <a:t>Buyer</a:t>
          </a:r>
          <a:endParaRPr lang="ko-KR" altLang="en-US" dirty="0"/>
        </a:p>
      </dgm:t>
    </dgm:pt>
    <dgm:pt modelId="{52514ECE-47F2-4867-82B5-880254A9C8CC}" type="parTrans" cxnId="{61F89332-E1C4-45CF-8979-1FAB8187F4C6}">
      <dgm:prSet/>
      <dgm:spPr/>
      <dgm:t>
        <a:bodyPr/>
        <a:lstStyle/>
        <a:p>
          <a:pPr latinLnBrk="1"/>
          <a:endParaRPr lang="ko-KR" altLang="en-US"/>
        </a:p>
      </dgm:t>
    </dgm:pt>
    <dgm:pt modelId="{7B2C0A67-0356-4FDE-A075-3B45E6F458F2}" type="sibTrans" cxnId="{61F89332-E1C4-45CF-8979-1FAB8187F4C6}">
      <dgm:prSet/>
      <dgm:spPr/>
      <dgm:t>
        <a:bodyPr/>
        <a:lstStyle/>
        <a:p>
          <a:pPr latinLnBrk="1"/>
          <a:endParaRPr lang="ko-KR" altLang="en-US"/>
        </a:p>
      </dgm:t>
    </dgm:pt>
    <dgm:pt modelId="{8E53579D-4170-4014-AEDD-4C8401763169}">
      <dgm:prSet phldrT="[텍스트]"/>
      <dgm:spPr/>
      <dgm:t>
        <a:bodyPr/>
        <a:lstStyle/>
        <a:p>
          <a:pPr algn="ctr" latinLnBrk="1"/>
          <a:r>
            <a:rPr lang="en-US" altLang="ko-KR" dirty="0"/>
            <a:t>Seller</a:t>
          </a:r>
          <a:endParaRPr lang="ko-KR" altLang="en-US" dirty="0"/>
        </a:p>
      </dgm:t>
    </dgm:pt>
    <dgm:pt modelId="{21EF00B4-CABD-44C0-99D6-F607ACC9AD09}" type="parTrans" cxnId="{74AAC4C6-058B-4B16-9D74-1A1957EA0378}">
      <dgm:prSet/>
      <dgm:spPr/>
      <dgm:t>
        <a:bodyPr/>
        <a:lstStyle/>
        <a:p>
          <a:pPr latinLnBrk="1"/>
          <a:endParaRPr lang="ko-KR" altLang="en-US"/>
        </a:p>
      </dgm:t>
    </dgm:pt>
    <dgm:pt modelId="{21F66CC4-D4A8-42C1-9EC7-77936E297169}" type="sibTrans" cxnId="{74AAC4C6-058B-4B16-9D74-1A1957EA0378}">
      <dgm:prSet/>
      <dgm:spPr/>
      <dgm:t>
        <a:bodyPr/>
        <a:lstStyle/>
        <a:p>
          <a:pPr latinLnBrk="1"/>
          <a:endParaRPr lang="ko-KR" altLang="en-US"/>
        </a:p>
      </dgm:t>
    </dgm:pt>
    <dgm:pt modelId="{135E1A0A-DE48-40E8-B3BB-1FBE25C7C3CE}">
      <dgm:prSet phldrT="[텍스트]"/>
      <dgm:spPr/>
      <dgm:t>
        <a:bodyPr/>
        <a:lstStyle/>
        <a:p>
          <a:pPr algn="ctr" latinLnBrk="1"/>
          <a:r>
            <a:rPr lang="en-US" altLang="ko-KR" dirty="0"/>
            <a:t>ID</a:t>
          </a:r>
          <a:endParaRPr lang="ko-KR" altLang="en-US" dirty="0"/>
        </a:p>
      </dgm:t>
    </dgm:pt>
    <dgm:pt modelId="{C4F5193E-DB75-4F14-B81E-057712FCC91B}" type="parTrans" cxnId="{53A38EB6-633F-434C-9F9D-BAA977B179D9}">
      <dgm:prSet/>
      <dgm:spPr/>
      <dgm:t>
        <a:bodyPr/>
        <a:lstStyle/>
        <a:p>
          <a:pPr latinLnBrk="1"/>
          <a:endParaRPr lang="ko-KR" altLang="en-US"/>
        </a:p>
      </dgm:t>
    </dgm:pt>
    <dgm:pt modelId="{ABCF92E1-2280-4F9A-92DD-E4BF4560D1BF}" type="sibTrans" cxnId="{53A38EB6-633F-434C-9F9D-BAA977B179D9}">
      <dgm:prSet/>
      <dgm:spPr/>
      <dgm:t>
        <a:bodyPr/>
        <a:lstStyle/>
        <a:p>
          <a:pPr latinLnBrk="1"/>
          <a:endParaRPr lang="ko-KR" altLang="en-US"/>
        </a:p>
      </dgm:t>
    </dgm:pt>
    <dgm:pt modelId="{808FA622-C5BD-4EF2-A4A4-25BB654A56AF}">
      <dgm:prSet phldrT="[텍스트]"/>
      <dgm:spPr/>
      <dgm:t>
        <a:bodyPr/>
        <a:lstStyle/>
        <a:p>
          <a:pPr algn="ctr" latinLnBrk="1"/>
          <a:r>
            <a:rPr lang="ko-KR" altLang="en-US" dirty="0"/>
            <a:t>비밀번호</a:t>
          </a:r>
        </a:p>
      </dgm:t>
    </dgm:pt>
    <dgm:pt modelId="{D251DD7F-B93A-4CB1-BD28-FA5FD8F24FB0}" type="parTrans" cxnId="{8FE2121E-52F6-44D2-9D0D-E2752F7E591C}">
      <dgm:prSet/>
      <dgm:spPr/>
      <dgm:t>
        <a:bodyPr/>
        <a:lstStyle/>
        <a:p>
          <a:pPr latinLnBrk="1"/>
          <a:endParaRPr lang="ko-KR" altLang="en-US"/>
        </a:p>
      </dgm:t>
    </dgm:pt>
    <dgm:pt modelId="{9AE7F089-B558-4C52-A045-0395FD3D23B0}" type="sibTrans" cxnId="{8FE2121E-52F6-44D2-9D0D-E2752F7E591C}">
      <dgm:prSet/>
      <dgm:spPr/>
      <dgm:t>
        <a:bodyPr/>
        <a:lstStyle/>
        <a:p>
          <a:pPr latinLnBrk="1"/>
          <a:endParaRPr lang="ko-KR" altLang="en-US"/>
        </a:p>
      </dgm:t>
    </dgm:pt>
    <dgm:pt modelId="{424C3AF8-31E8-4681-AAD2-6D8B0E4CC15B}">
      <dgm:prSet phldrT="[텍스트]"/>
      <dgm:spPr/>
      <dgm:t>
        <a:bodyPr/>
        <a:lstStyle/>
        <a:p>
          <a:pPr algn="ctr" latinLnBrk="1"/>
          <a:r>
            <a:rPr lang="ko-KR" altLang="en-US" dirty="0"/>
            <a:t>사용자타입</a:t>
          </a:r>
        </a:p>
      </dgm:t>
    </dgm:pt>
    <dgm:pt modelId="{1909764C-DE31-4FDF-AF8F-839E15788ED8}" type="parTrans" cxnId="{32AC744A-AE32-4D25-ACB8-A8FBD9A02284}">
      <dgm:prSet/>
      <dgm:spPr/>
      <dgm:t>
        <a:bodyPr/>
        <a:lstStyle/>
        <a:p>
          <a:pPr latinLnBrk="1"/>
          <a:endParaRPr lang="ko-KR" altLang="en-US"/>
        </a:p>
      </dgm:t>
    </dgm:pt>
    <dgm:pt modelId="{36760F40-B9FA-4677-9BCE-B2314CE7E9DE}" type="sibTrans" cxnId="{32AC744A-AE32-4D25-ACB8-A8FBD9A02284}">
      <dgm:prSet/>
      <dgm:spPr/>
      <dgm:t>
        <a:bodyPr/>
        <a:lstStyle/>
        <a:p>
          <a:pPr latinLnBrk="1"/>
          <a:endParaRPr lang="ko-KR" altLang="en-US"/>
        </a:p>
      </dgm:t>
    </dgm:pt>
    <dgm:pt modelId="{39A31BF3-D009-47BA-9777-BA5552E37F1C}">
      <dgm:prSet phldrT="[텍스트]"/>
      <dgm:spPr/>
      <dgm:t>
        <a:bodyPr/>
        <a:lstStyle/>
        <a:p>
          <a:pPr algn="ctr" latinLnBrk="1"/>
          <a:r>
            <a:rPr lang="ko-KR" altLang="en-US" dirty="0"/>
            <a:t>검색 필터 설정</a:t>
          </a:r>
        </a:p>
      </dgm:t>
    </dgm:pt>
    <dgm:pt modelId="{BACF8FC5-EE37-4803-9D04-9DAC5A462682}" type="parTrans" cxnId="{CCB88718-EA11-4602-A6BA-82C494591E79}">
      <dgm:prSet/>
      <dgm:spPr/>
      <dgm:t>
        <a:bodyPr/>
        <a:lstStyle/>
        <a:p>
          <a:pPr latinLnBrk="1"/>
          <a:endParaRPr lang="ko-KR" altLang="en-US"/>
        </a:p>
      </dgm:t>
    </dgm:pt>
    <dgm:pt modelId="{D93DD294-1E14-4D84-8E68-719E2B9CCECA}" type="sibTrans" cxnId="{CCB88718-EA11-4602-A6BA-82C494591E79}">
      <dgm:prSet/>
      <dgm:spPr/>
      <dgm:t>
        <a:bodyPr/>
        <a:lstStyle/>
        <a:p>
          <a:pPr latinLnBrk="1"/>
          <a:endParaRPr lang="ko-KR" altLang="en-US"/>
        </a:p>
      </dgm:t>
    </dgm:pt>
    <dgm:pt modelId="{8595520B-2CEA-451A-A037-0ECC22DB320D}">
      <dgm:prSet phldrT="[텍스트]"/>
      <dgm:spPr/>
      <dgm:t>
        <a:bodyPr/>
        <a:lstStyle/>
        <a:p>
          <a:pPr algn="ctr" latinLnBrk="1"/>
          <a:r>
            <a:rPr lang="ko-KR" altLang="en-US" dirty="0"/>
            <a:t>방 등록</a:t>
          </a:r>
        </a:p>
      </dgm:t>
    </dgm:pt>
    <dgm:pt modelId="{141DA976-CE12-4623-97C7-9679E52A915F}" type="parTrans" cxnId="{44F9246E-6030-4B4E-AB9F-D11853268FA4}">
      <dgm:prSet/>
      <dgm:spPr/>
      <dgm:t>
        <a:bodyPr/>
        <a:lstStyle/>
        <a:p>
          <a:pPr latinLnBrk="1"/>
          <a:endParaRPr lang="ko-KR" altLang="en-US"/>
        </a:p>
      </dgm:t>
    </dgm:pt>
    <dgm:pt modelId="{7A5CA9EF-DD1B-4EDD-B777-6E1E2AE354C2}" type="sibTrans" cxnId="{44F9246E-6030-4B4E-AB9F-D11853268FA4}">
      <dgm:prSet/>
      <dgm:spPr/>
      <dgm:t>
        <a:bodyPr/>
        <a:lstStyle/>
        <a:p>
          <a:pPr latinLnBrk="1"/>
          <a:endParaRPr lang="ko-KR" altLang="en-US"/>
        </a:p>
      </dgm:t>
    </dgm:pt>
    <dgm:pt modelId="{B0F01F84-D862-4620-8E97-E832E0450295}">
      <dgm:prSet phldrT="[텍스트]"/>
      <dgm:spPr/>
      <dgm:t>
        <a:bodyPr/>
        <a:lstStyle/>
        <a:p>
          <a:pPr algn="ctr" latinLnBrk="1"/>
          <a:r>
            <a:rPr lang="en-US" altLang="ko-KR" dirty="0"/>
            <a:t>Room For Sale</a:t>
          </a:r>
          <a:endParaRPr lang="ko-KR" altLang="en-US" dirty="0"/>
        </a:p>
      </dgm:t>
    </dgm:pt>
    <dgm:pt modelId="{DB08D229-8287-4FC0-97F3-B2FE0F1D3ECE}" type="parTrans" cxnId="{FAB66C62-BE89-4A00-AD44-5D6EEC321394}">
      <dgm:prSet/>
      <dgm:spPr/>
      <dgm:t>
        <a:bodyPr/>
        <a:lstStyle/>
        <a:p>
          <a:pPr latinLnBrk="1"/>
          <a:endParaRPr lang="ko-KR" altLang="en-US"/>
        </a:p>
      </dgm:t>
    </dgm:pt>
    <dgm:pt modelId="{14755409-067D-4AA3-96A5-A182AE331A05}" type="sibTrans" cxnId="{FAB66C62-BE89-4A00-AD44-5D6EEC321394}">
      <dgm:prSet/>
      <dgm:spPr/>
      <dgm:t>
        <a:bodyPr/>
        <a:lstStyle/>
        <a:p>
          <a:pPr latinLnBrk="1"/>
          <a:endParaRPr lang="ko-KR" altLang="en-US"/>
        </a:p>
      </dgm:t>
    </dgm:pt>
    <dgm:pt modelId="{606870C9-C842-4101-86B3-82DBEA5D6CA1}">
      <dgm:prSet phldrT="[텍스트]"/>
      <dgm:spPr/>
      <dgm:t>
        <a:bodyPr/>
        <a:lstStyle/>
        <a:p>
          <a:pPr algn="ctr" latinLnBrk="1"/>
          <a:r>
            <a:rPr lang="ko-KR" altLang="en-US" dirty="0"/>
            <a:t>좌표</a:t>
          </a:r>
        </a:p>
      </dgm:t>
    </dgm:pt>
    <dgm:pt modelId="{9E1B742B-0245-4DFA-8667-366EA184743E}" type="parTrans" cxnId="{736A75ED-0C20-43B4-848F-EBCCAAC75255}">
      <dgm:prSet/>
      <dgm:spPr/>
      <dgm:t>
        <a:bodyPr/>
        <a:lstStyle/>
        <a:p>
          <a:pPr latinLnBrk="1"/>
          <a:endParaRPr lang="ko-KR" altLang="en-US"/>
        </a:p>
      </dgm:t>
    </dgm:pt>
    <dgm:pt modelId="{B7DF3063-A5E9-4484-8A08-39A38B07665C}" type="sibTrans" cxnId="{736A75ED-0C20-43B4-848F-EBCCAAC75255}">
      <dgm:prSet/>
      <dgm:spPr/>
      <dgm:t>
        <a:bodyPr/>
        <a:lstStyle/>
        <a:p>
          <a:pPr latinLnBrk="1"/>
          <a:endParaRPr lang="ko-KR" altLang="en-US"/>
        </a:p>
      </dgm:t>
    </dgm:pt>
    <dgm:pt modelId="{3F8920B5-E555-4F05-BC0D-7949B1041244}">
      <dgm:prSet phldrT="[텍스트]"/>
      <dgm:spPr/>
      <dgm:t>
        <a:bodyPr/>
        <a:lstStyle/>
        <a:p>
          <a:pPr algn="ctr" latinLnBrk="1"/>
          <a:r>
            <a:rPr lang="ko-KR" altLang="en-US" dirty="0"/>
            <a:t>갯수</a:t>
          </a:r>
        </a:p>
      </dgm:t>
    </dgm:pt>
    <dgm:pt modelId="{9CFC7F7D-A07D-4175-AB5F-80D01882D09C}" type="parTrans" cxnId="{5BB51D8B-1C80-44DB-903D-BFFB38EB3BCA}">
      <dgm:prSet/>
      <dgm:spPr/>
      <dgm:t>
        <a:bodyPr/>
        <a:lstStyle/>
        <a:p>
          <a:pPr latinLnBrk="1"/>
          <a:endParaRPr lang="ko-KR" altLang="en-US"/>
        </a:p>
      </dgm:t>
    </dgm:pt>
    <dgm:pt modelId="{26858B0D-7266-4BE7-A50B-F250705765DF}" type="sibTrans" cxnId="{5BB51D8B-1C80-44DB-903D-BFFB38EB3BCA}">
      <dgm:prSet/>
      <dgm:spPr/>
      <dgm:t>
        <a:bodyPr/>
        <a:lstStyle/>
        <a:p>
          <a:pPr latinLnBrk="1"/>
          <a:endParaRPr lang="ko-KR" altLang="en-US"/>
        </a:p>
      </dgm:t>
    </dgm:pt>
    <dgm:pt modelId="{B6A47CF2-0656-4BEC-9EB3-BFF6323F9553}">
      <dgm:prSet phldrT="[텍스트]"/>
      <dgm:spPr/>
      <dgm:t>
        <a:bodyPr/>
        <a:lstStyle/>
        <a:p>
          <a:pPr algn="ctr" latinLnBrk="1"/>
          <a:r>
            <a:rPr lang="ko-KR" altLang="en-US" dirty="0"/>
            <a:t>구매요청</a:t>
          </a:r>
        </a:p>
      </dgm:t>
    </dgm:pt>
    <dgm:pt modelId="{E621B1F2-F337-4CAF-A145-4CBFD509244C}" type="parTrans" cxnId="{8D56FA6F-98DF-4241-BFA7-6591D5DBCF1F}">
      <dgm:prSet/>
      <dgm:spPr/>
      <dgm:t>
        <a:bodyPr/>
        <a:lstStyle/>
        <a:p>
          <a:pPr latinLnBrk="1"/>
          <a:endParaRPr lang="ko-KR" altLang="en-US"/>
        </a:p>
      </dgm:t>
    </dgm:pt>
    <dgm:pt modelId="{347B7D15-A188-4B9E-8089-7D3BCE76EE02}" type="sibTrans" cxnId="{8D56FA6F-98DF-4241-BFA7-6591D5DBCF1F}">
      <dgm:prSet/>
      <dgm:spPr/>
      <dgm:t>
        <a:bodyPr/>
        <a:lstStyle/>
        <a:p>
          <a:pPr latinLnBrk="1"/>
          <a:endParaRPr lang="ko-KR" altLang="en-US"/>
        </a:p>
      </dgm:t>
    </dgm:pt>
    <dgm:pt modelId="{CFEEE072-CD80-44EB-8787-41E053360E93}">
      <dgm:prSet phldrT="[텍스트]"/>
      <dgm:spPr/>
      <dgm:t>
        <a:bodyPr/>
        <a:lstStyle/>
        <a:p>
          <a:pPr algn="ctr" latinLnBrk="1"/>
          <a:r>
            <a:rPr lang="ko-KR" altLang="en-US" dirty="0"/>
            <a:t>보증금</a:t>
          </a:r>
          <a:r>
            <a:rPr lang="en-US" altLang="ko-KR" dirty="0"/>
            <a:t/>
          </a:r>
          <a:br>
            <a:rPr lang="en-US" altLang="ko-KR" dirty="0"/>
          </a:br>
          <a:r>
            <a:rPr lang="ko-KR" altLang="en-US" dirty="0"/>
            <a:t>월세</a:t>
          </a:r>
        </a:p>
      </dgm:t>
    </dgm:pt>
    <dgm:pt modelId="{36DC6850-52B6-4221-99ED-B6C1C3BAC1B7}" type="parTrans" cxnId="{558CCA69-998E-44C1-A7BB-7E4D5C28D357}">
      <dgm:prSet/>
      <dgm:spPr/>
      <dgm:t>
        <a:bodyPr/>
        <a:lstStyle/>
        <a:p>
          <a:pPr latinLnBrk="1"/>
          <a:endParaRPr lang="ko-KR" altLang="en-US"/>
        </a:p>
      </dgm:t>
    </dgm:pt>
    <dgm:pt modelId="{7CAFB7FC-9985-4176-8240-3170202E741B}" type="sibTrans" cxnId="{558CCA69-998E-44C1-A7BB-7E4D5C28D357}">
      <dgm:prSet/>
      <dgm:spPr/>
      <dgm:t>
        <a:bodyPr/>
        <a:lstStyle/>
        <a:p>
          <a:pPr latinLnBrk="1"/>
          <a:endParaRPr lang="ko-KR" altLang="en-US"/>
        </a:p>
      </dgm:t>
    </dgm:pt>
    <dgm:pt modelId="{6E411253-A8EA-4DD8-8233-A4E2C17362F8}">
      <dgm:prSet phldrT="[텍스트]"/>
      <dgm:spPr/>
      <dgm:t>
        <a:bodyPr/>
        <a:lstStyle/>
        <a:p>
          <a:pPr algn="ctr" latinLnBrk="1"/>
          <a:r>
            <a:rPr lang="ko-KR" altLang="en-US" dirty="0"/>
            <a:t>매매가</a:t>
          </a:r>
        </a:p>
      </dgm:t>
    </dgm:pt>
    <dgm:pt modelId="{B03E723E-A99B-4DDB-A8AC-CB9D3A4BA691}" type="parTrans" cxnId="{5D1667B1-B94B-40D4-9809-E44A28696700}">
      <dgm:prSet/>
      <dgm:spPr/>
      <dgm:t>
        <a:bodyPr/>
        <a:lstStyle/>
        <a:p>
          <a:pPr latinLnBrk="1"/>
          <a:endParaRPr lang="ko-KR" altLang="en-US"/>
        </a:p>
      </dgm:t>
    </dgm:pt>
    <dgm:pt modelId="{236E2D1A-E770-4A5D-AC9F-CAF98B496A64}" type="sibTrans" cxnId="{5D1667B1-B94B-40D4-9809-E44A28696700}">
      <dgm:prSet/>
      <dgm:spPr/>
      <dgm:t>
        <a:bodyPr/>
        <a:lstStyle/>
        <a:p>
          <a:pPr latinLnBrk="1"/>
          <a:endParaRPr lang="ko-KR" altLang="en-US"/>
        </a:p>
      </dgm:t>
    </dgm:pt>
    <dgm:pt modelId="{3682B343-DABE-4D02-9FC9-F86A64BE5348}">
      <dgm:prSet phldrT="[텍스트]"/>
      <dgm:spPr/>
      <dgm:t>
        <a:bodyPr/>
        <a:lstStyle/>
        <a:p>
          <a:pPr algn="ctr" latinLnBrk="1"/>
          <a:r>
            <a:rPr lang="ko-KR" altLang="en-US" dirty="0"/>
            <a:t>방 검색</a:t>
          </a:r>
        </a:p>
      </dgm:t>
    </dgm:pt>
    <dgm:pt modelId="{4229C4B4-AB16-44C9-9EC3-142A59E2769F}" type="parTrans" cxnId="{F90572ED-7C65-4BA3-8487-9F6BF1D0EA6B}">
      <dgm:prSet/>
      <dgm:spPr/>
      <dgm:t>
        <a:bodyPr/>
        <a:lstStyle/>
        <a:p>
          <a:pPr latinLnBrk="1"/>
          <a:endParaRPr lang="ko-KR" altLang="en-US"/>
        </a:p>
      </dgm:t>
    </dgm:pt>
    <dgm:pt modelId="{A693A2A0-87DF-4D69-B87F-95DF83EC6697}" type="sibTrans" cxnId="{F90572ED-7C65-4BA3-8487-9F6BF1D0EA6B}">
      <dgm:prSet/>
      <dgm:spPr/>
      <dgm:t>
        <a:bodyPr/>
        <a:lstStyle/>
        <a:p>
          <a:pPr latinLnBrk="1"/>
          <a:endParaRPr lang="ko-KR" altLang="en-US"/>
        </a:p>
      </dgm:t>
    </dgm:pt>
    <dgm:pt modelId="{B50ED0A7-5920-4B36-9D2A-5880714A11B3}">
      <dgm:prSet phldrT="[텍스트]"/>
      <dgm:spPr/>
      <dgm:t>
        <a:bodyPr/>
        <a:lstStyle/>
        <a:p>
          <a:pPr algn="ctr" latinLnBrk="1"/>
          <a:r>
            <a:rPr lang="ko-KR" altLang="en-US" dirty="0"/>
            <a:t>구매 신청</a:t>
          </a:r>
        </a:p>
      </dgm:t>
    </dgm:pt>
    <dgm:pt modelId="{0F26F16A-81C4-469E-9E81-FB5898105C85}" type="parTrans" cxnId="{09CAD4D4-BB17-4DA2-B2C2-6CA0D404C809}">
      <dgm:prSet/>
      <dgm:spPr/>
      <dgm:t>
        <a:bodyPr/>
        <a:lstStyle/>
        <a:p>
          <a:pPr latinLnBrk="1"/>
          <a:endParaRPr lang="ko-KR" altLang="en-US"/>
        </a:p>
      </dgm:t>
    </dgm:pt>
    <dgm:pt modelId="{7AA498A1-541B-4216-ADFA-C3A11B24BFED}" type="sibTrans" cxnId="{09CAD4D4-BB17-4DA2-B2C2-6CA0D404C809}">
      <dgm:prSet/>
      <dgm:spPr/>
      <dgm:t>
        <a:bodyPr/>
        <a:lstStyle/>
        <a:p>
          <a:pPr latinLnBrk="1"/>
          <a:endParaRPr lang="ko-KR" altLang="en-US"/>
        </a:p>
      </dgm:t>
    </dgm:pt>
    <dgm:pt modelId="{894BF643-F745-4190-8CFE-A1EC2C01B872}">
      <dgm:prSet phldrT="[텍스트]"/>
      <dgm:spPr/>
      <dgm:t>
        <a:bodyPr/>
        <a:lstStyle/>
        <a:p>
          <a:pPr algn="ctr" latinLnBrk="1"/>
          <a:r>
            <a:rPr lang="ko-KR" altLang="en-US" dirty="0"/>
            <a:t>최근 검색 내역</a:t>
          </a:r>
        </a:p>
      </dgm:t>
    </dgm:pt>
    <dgm:pt modelId="{FC2D063D-5824-4D34-960B-C7523ABA4F81}" type="parTrans" cxnId="{9309E23A-3241-40F5-8D13-38981CBA7A3D}">
      <dgm:prSet/>
      <dgm:spPr/>
      <dgm:t>
        <a:bodyPr/>
        <a:lstStyle/>
        <a:p>
          <a:pPr latinLnBrk="1"/>
          <a:endParaRPr lang="ko-KR" altLang="en-US"/>
        </a:p>
      </dgm:t>
    </dgm:pt>
    <dgm:pt modelId="{9016C62B-BD3A-4515-B116-E4C2DD20EC35}" type="sibTrans" cxnId="{9309E23A-3241-40F5-8D13-38981CBA7A3D}">
      <dgm:prSet/>
      <dgm:spPr/>
      <dgm:t>
        <a:bodyPr/>
        <a:lstStyle/>
        <a:p>
          <a:pPr latinLnBrk="1"/>
          <a:endParaRPr lang="ko-KR" altLang="en-US"/>
        </a:p>
      </dgm:t>
    </dgm:pt>
    <dgm:pt modelId="{ECD55C1C-73C4-4CBE-A509-FE7D74069E36}">
      <dgm:prSet phldrT="[텍스트]"/>
      <dgm:spPr/>
      <dgm:t>
        <a:bodyPr/>
        <a:lstStyle/>
        <a:p>
          <a:pPr algn="ctr" latinLnBrk="1"/>
          <a:r>
            <a:rPr lang="ko-KR" altLang="en-US" dirty="0"/>
            <a:t>방 삭제</a:t>
          </a:r>
        </a:p>
      </dgm:t>
    </dgm:pt>
    <dgm:pt modelId="{4CEF4D5F-DF2D-4C08-B187-CA6F39A76B93}" type="parTrans" cxnId="{5C69EF29-36A5-4A7C-B05A-DED6D9308A58}">
      <dgm:prSet/>
      <dgm:spPr/>
      <dgm:t>
        <a:bodyPr/>
        <a:lstStyle/>
        <a:p>
          <a:pPr latinLnBrk="1"/>
          <a:endParaRPr lang="ko-KR" altLang="en-US"/>
        </a:p>
      </dgm:t>
    </dgm:pt>
    <dgm:pt modelId="{8547F5D9-7C50-4332-9504-CAA01F311507}" type="sibTrans" cxnId="{5C69EF29-36A5-4A7C-B05A-DED6D9308A58}">
      <dgm:prSet/>
      <dgm:spPr/>
      <dgm:t>
        <a:bodyPr/>
        <a:lstStyle/>
        <a:p>
          <a:pPr latinLnBrk="1"/>
          <a:endParaRPr lang="ko-KR" altLang="en-US"/>
        </a:p>
      </dgm:t>
    </dgm:pt>
    <dgm:pt modelId="{D6179AB1-99AE-46FE-A24C-3FA930B70686}" type="pres">
      <dgm:prSet presAssocID="{09C8ED8C-B301-4AD0-B508-260E5BDCE8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D7DF6C-B4E2-4BED-9C92-78086819CCF0}" type="pres">
      <dgm:prSet presAssocID="{1A4801A6-99E8-4BAD-8F7F-4F6AA5DE39EA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BEDB6-6B6C-43FD-A309-6D0BAE3F7636}" type="pres">
      <dgm:prSet presAssocID="{1A4801A6-99E8-4BAD-8F7F-4F6AA5DE39EA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65F55940-E497-4BA1-889D-FAC35750D396}" type="pres">
      <dgm:prSet presAssocID="{1A4801A6-99E8-4BAD-8F7F-4F6AA5DE39EA}" presName="rootText1" presStyleLbl="node0" presStyleIdx="0" presStyleCnt="1" custScaleX="374325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8A20DF-E43F-45F6-AA44-C39BAEA791DF}" type="pres">
      <dgm:prSet presAssocID="{1A4801A6-99E8-4BAD-8F7F-4F6AA5DE39E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B05C1D-D5F2-4CAE-BF17-C496C8A742B7}" type="pres">
      <dgm:prSet presAssocID="{1A4801A6-99E8-4BAD-8F7F-4F6AA5DE39EA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02EB5BAA-2DE0-4A76-86C4-ADBEA222FFB4}" type="pres">
      <dgm:prSet presAssocID="{CB949FE8-3BE2-4601-87FE-1A3B2A121A69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D249B20-B4C3-4F58-8580-2D566CDB7497}" type="pres">
      <dgm:prSet presAssocID="{DD385372-BAB6-400F-AC5F-EEC4FD38B6A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8805FC-30BB-4BE4-8786-3007A675CDF1}" type="pres">
      <dgm:prSet presAssocID="{DD385372-BAB6-400F-AC5F-EEC4FD38B6A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1E9A60C-E4B7-4FFC-A87A-94CD9E5A1B8A}" type="pres">
      <dgm:prSet presAssocID="{DD385372-BAB6-400F-AC5F-EEC4FD38B6A5}" presName="rootText" presStyleLbl="node2" presStyleIdx="0" presStyleCnt="3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3FAFF2-C3EB-43A7-81AC-69AD701CE2E6}" type="pres">
      <dgm:prSet presAssocID="{DD385372-BAB6-400F-AC5F-EEC4FD38B6A5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5A0F072-AB7A-4E46-8BA4-C758D08EF48A}" type="pres">
      <dgm:prSet presAssocID="{DD385372-BAB6-400F-AC5F-EEC4FD38B6A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2C390D2-DEF7-428F-88A3-29C8CE04B49B}" type="pres">
      <dgm:prSet presAssocID="{6CEB4108-9279-4A7A-8F4D-D87ABB27E993}" presName="Name37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D558BA7-81AD-4667-9D0B-C2C22AE66B8A}" type="pres">
      <dgm:prSet presAssocID="{25B82EA7-A419-4F12-BBDE-7E3A9D6C5E3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1E1F3C-C2D3-47A5-A334-8CE2BB518486}" type="pres">
      <dgm:prSet presAssocID="{25B82EA7-A419-4F12-BBDE-7E3A9D6C5E3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DF387DA-AF7C-4473-A80B-F30916934A68}" type="pres">
      <dgm:prSet presAssocID="{25B82EA7-A419-4F12-BBDE-7E3A9D6C5E39}" presName="rootText" presStyleLbl="node3" presStyleIdx="0" presStyleCnt="6" custScaleX="151714" custLinFactNeighborY="235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33B4FE-3274-45AA-87DD-4D3A4034BE5B}" type="pres">
      <dgm:prSet presAssocID="{25B82EA7-A419-4F12-BBDE-7E3A9D6C5E39}" presName="rootConnector" presStyleLbl="node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18EE0066-351C-4447-8750-3392CCB7347E}" type="pres">
      <dgm:prSet presAssocID="{25B82EA7-A419-4F12-BBDE-7E3A9D6C5E3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2187FB6-7BB3-4056-BF6B-566EA02E5346}" type="pres">
      <dgm:prSet presAssocID="{25B82EA7-A419-4F12-BBDE-7E3A9D6C5E3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66418A1-A4C7-4F59-A9A3-FA755BFD6DBE}" type="pres">
      <dgm:prSet presAssocID="{0C17D6D7-BABE-4242-8932-CEBC21999A2E}" presName="Name37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7F87F25F-21B0-4A00-A6C7-3E3C3DEE97AA}" type="pres">
      <dgm:prSet presAssocID="{36C64E09-DABD-4AC6-97CE-D32E918019F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9A8944-6666-489F-9B45-C8DE01115A0D}" type="pres">
      <dgm:prSet presAssocID="{36C64E09-DABD-4AC6-97CE-D32E918019F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73DF3EC-03A3-480C-B80D-77F7C31CF4A9}" type="pres">
      <dgm:prSet presAssocID="{36C64E09-DABD-4AC6-97CE-D32E918019FE}" presName="rootText" presStyleLbl="node3" presStyleIdx="1" presStyleCnt="6" custScaleX="151714" custLinFactNeighborY="117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644E1D-2A7C-4E28-98B3-18F5D10541B8}" type="pres">
      <dgm:prSet presAssocID="{36C64E09-DABD-4AC6-97CE-D32E918019FE}" presName="rootConnector" presStyleLbl="node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7646390-6E70-469E-A740-262B2AAF2723}" type="pres">
      <dgm:prSet presAssocID="{36C64E09-DABD-4AC6-97CE-D32E918019F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60BE58B-0E97-40F3-BFA2-DA320EC737BB}" type="pres">
      <dgm:prSet presAssocID="{36C64E09-DABD-4AC6-97CE-D32E918019F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DE66B4A-FD43-469D-B662-BD2C1710019C}" type="pres">
      <dgm:prSet presAssocID="{53AE90C3-8EC0-476F-B899-5C123FCB9B87}" presName="Name37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2D55C78-8DD8-428F-9E7B-4194762C8A70}" type="pres">
      <dgm:prSet presAssocID="{A70B8AC3-66A4-4CC5-92A2-7B8E7149FF6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0C8602-0CD1-4EB0-867A-4F069CA0D6A9}" type="pres">
      <dgm:prSet presAssocID="{A70B8AC3-66A4-4CC5-92A2-7B8E7149FF6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5C052E6-B024-4AAD-8500-56DA4A1CDA34}" type="pres">
      <dgm:prSet presAssocID="{A70B8AC3-66A4-4CC5-92A2-7B8E7149FF6D}" presName="rootText" presStyleLbl="node3" presStyleIdx="2" presStyleCnt="6" custScaleX="1517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691E78-23BE-422A-8FB0-3CD57ED969CC}" type="pres">
      <dgm:prSet presAssocID="{A70B8AC3-66A4-4CC5-92A2-7B8E7149FF6D}" presName="rootConnector" presStyleLbl="node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5FBAB352-D8F0-404C-A851-153CF5FC4D79}" type="pres">
      <dgm:prSet presAssocID="{A70B8AC3-66A4-4CC5-92A2-7B8E7149FF6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A4A993E-6DBA-4425-802B-9A06D03F5DCD}" type="pres">
      <dgm:prSet presAssocID="{A70B8AC3-66A4-4CC5-92A2-7B8E7149FF6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99CEC6E-6FD8-4AFA-B814-FE124E8DE668}" type="pres">
      <dgm:prSet presAssocID="{8292EE7F-50E3-4833-B4B1-24EB76ECFF83}" presName="Name37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9EAAFE5-126C-442E-9080-04ED1EA297A4}" type="pres">
      <dgm:prSet presAssocID="{183B897D-1B70-4704-A521-33031B4E547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D4C9CE-5C95-420C-8F7B-DD53F3A58F98}" type="pres">
      <dgm:prSet presAssocID="{183B897D-1B70-4704-A521-33031B4E547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D18D6DC-1BC5-44B9-8DFF-E7272C4AEA8D}" type="pres">
      <dgm:prSet presAssocID="{183B897D-1B70-4704-A521-33031B4E5478}" presName="rootText" presStyleLbl="node3" presStyleIdx="3" presStyleCnt="6" custScaleX="1517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262E0-AB0A-4A69-A976-58FAE529725F}" type="pres">
      <dgm:prSet presAssocID="{183B897D-1B70-4704-A521-33031B4E5478}" presName="rootConnector" presStyleLbl="node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26F352BB-ADAA-472C-80BB-658E60FD6CD0}" type="pres">
      <dgm:prSet presAssocID="{183B897D-1B70-4704-A521-33031B4E547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E7C1743-BFE3-42A4-9126-08DB3285C22E}" type="pres">
      <dgm:prSet presAssocID="{183B897D-1B70-4704-A521-33031B4E547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FE9F3BB-8778-460A-8991-F66E2359F946}" type="pres">
      <dgm:prSet presAssocID="{DD385372-BAB6-400F-AC5F-EEC4FD38B6A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8A7AA23-EB16-4F32-A18F-A34C035E107D}" type="pres">
      <dgm:prSet presAssocID="{F2AC9814-7C34-47E7-902B-69CD286235D7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EB3F85-420E-462E-BA1B-84C5E05FBB99}" type="pres">
      <dgm:prSet presAssocID="{74082CD3-73E3-44E9-BC96-9C31C874271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73B4B-584E-42BE-AA2E-FB933A39B2C3}" type="pres">
      <dgm:prSet presAssocID="{74082CD3-73E3-44E9-BC96-9C31C874271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5035DE1-2E67-4A07-BBCB-CB09F4E63D0E}" type="pres">
      <dgm:prSet presAssocID="{74082CD3-73E3-44E9-BC96-9C31C8742711}" presName="rootText" presStyleLbl="node2" presStyleIdx="1" presStyleCnt="3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E121C1-6AD7-407C-BD0F-0D39876FE511}" type="pres">
      <dgm:prSet presAssocID="{74082CD3-73E3-44E9-BC96-9C31C8742711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868A9CB-4BCA-43EB-9EC4-04992BA6511A}" type="pres">
      <dgm:prSet presAssocID="{74082CD3-73E3-44E9-BC96-9C31C874271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11FF752-4A5B-46E8-904E-5BAEF16DF276}" type="pres">
      <dgm:prSet presAssocID="{C4F5193E-DB75-4F14-B81E-057712FCC91B}" presName="Name37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691AA5E-6285-4D26-8640-EEA63FB4EC92}" type="pres">
      <dgm:prSet presAssocID="{135E1A0A-DE48-40E8-B3BB-1FBE25C7C3CE}" presName="hierRoot2" presStyleCnt="0">
        <dgm:presLayoutVars>
          <dgm:hierBranch val="init"/>
        </dgm:presLayoutVars>
      </dgm:prSet>
      <dgm:spPr/>
    </dgm:pt>
    <dgm:pt modelId="{553C8F09-FDDB-4D47-AC7B-458294BE1E73}" type="pres">
      <dgm:prSet presAssocID="{135E1A0A-DE48-40E8-B3BB-1FBE25C7C3CE}" presName="rootComposite" presStyleCnt="0"/>
      <dgm:spPr/>
    </dgm:pt>
    <dgm:pt modelId="{D1F6A35C-12C3-499C-99FF-0524A75E232B}" type="pres">
      <dgm:prSet presAssocID="{135E1A0A-DE48-40E8-B3BB-1FBE25C7C3CE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83459A-0B03-486B-AA56-74B91618B89B}" type="pres">
      <dgm:prSet presAssocID="{135E1A0A-DE48-40E8-B3BB-1FBE25C7C3CE}" presName="rootConnector" presStyleLbl="node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DA483F1-F756-4344-B809-F66899BFC3CE}" type="pres">
      <dgm:prSet presAssocID="{135E1A0A-DE48-40E8-B3BB-1FBE25C7C3CE}" presName="hierChild4" presStyleCnt="0"/>
      <dgm:spPr/>
    </dgm:pt>
    <dgm:pt modelId="{7ECD5C7E-7A76-40B0-A6C9-D341FC4FC956}" type="pres">
      <dgm:prSet presAssocID="{D251DD7F-B93A-4CB1-BD28-FA5FD8F24FB0}" presName="Name37" presStyleLbl="parChTrans1D4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CCC78866-11B3-4438-BAC0-8A1F8E2103C0}" type="pres">
      <dgm:prSet presAssocID="{808FA622-C5BD-4EF2-A4A4-25BB654A56AF}" presName="hierRoot2" presStyleCnt="0">
        <dgm:presLayoutVars>
          <dgm:hierBranch val="init"/>
        </dgm:presLayoutVars>
      </dgm:prSet>
      <dgm:spPr/>
    </dgm:pt>
    <dgm:pt modelId="{C8712F3F-D28F-475B-AE0D-35F4CF7C57B5}" type="pres">
      <dgm:prSet presAssocID="{808FA622-C5BD-4EF2-A4A4-25BB654A56AF}" presName="rootComposite" presStyleCnt="0"/>
      <dgm:spPr/>
    </dgm:pt>
    <dgm:pt modelId="{6CB78BF5-7947-4020-BD9D-80F29C78738D}" type="pres">
      <dgm:prSet presAssocID="{808FA622-C5BD-4EF2-A4A4-25BB654A56AF}" presName="rootText" presStyleLbl="node4" presStyleIdx="0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C00F02-8298-4B9E-997E-B161A59D148F}" type="pres">
      <dgm:prSet presAssocID="{808FA622-C5BD-4EF2-A4A4-25BB654A56AF}" presName="rootConnector" presStyleLbl="node4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8B66E703-C125-42EE-A95E-640AFC9098C8}" type="pres">
      <dgm:prSet presAssocID="{808FA622-C5BD-4EF2-A4A4-25BB654A56AF}" presName="hierChild4" presStyleCnt="0"/>
      <dgm:spPr/>
    </dgm:pt>
    <dgm:pt modelId="{5F147CC8-B891-42CB-A070-3580C73543C4}" type="pres">
      <dgm:prSet presAssocID="{1909764C-DE31-4FDF-AF8F-839E15788ED8}" presName="Name37" presStyleLbl="parChTrans1D4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29A08C19-705C-47FA-9899-54FC40AC7400}" type="pres">
      <dgm:prSet presAssocID="{424C3AF8-31E8-4681-AAD2-6D8B0E4CC15B}" presName="hierRoot2" presStyleCnt="0">
        <dgm:presLayoutVars>
          <dgm:hierBranch val="init"/>
        </dgm:presLayoutVars>
      </dgm:prSet>
      <dgm:spPr/>
    </dgm:pt>
    <dgm:pt modelId="{CF1C1E2A-0A21-44B7-8030-F2414C36CE16}" type="pres">
      <dgm:prSet presAssocID="{424C3AF8-31E8-4681-AAD2-6D8B0E4CC15B}" presName="rootComposite" presStyleCnt="0"/>
      <dgm:spPr/>
    </dgm:pt>
    <dgm:pt modelId="{05FB778B-96E3-4AB3-A6F4-7DFF99B96431}" type="pres">
      <dgm:prSet presAssocID="{424C3AF8-31E8-4681-AAD2-6D8B0E4CC15B}" presName="rootText" presStyleLbl="node4" presStyleIdx="1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D25D1B-7C1C-4559-9249-945108C9E501}" type="pres">
      <dgm:prSet presAssocID="{424C3AF8-31E8-4681-AAD2-6D8B0E4CC15B}" presName="rootConnector" presStyleLbl="node4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A71F39E1-3888-4704-A6A2-C051D0352234}" type="pres">
      <dgm:prSet presAssocID="{424C3AF8-31E8-4681-AAD2-6D8B0E4CC15B}" presName="hierChild4" presStyleCnt="0"/>
      <dgm:spPr/>
    </dgm:pt>
    <dgm:pt modelId="{9F89FD81-3F93-4253-AB7D-5AF2114F30B9}" type="pres">
      <dgm:prSet presAssocID="{52514ECE-47F2-4867-82B5-880254A9C8CC}" presName="Name37" presStyleLbl="parChTrans1D4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F6AE28C8-6B3D-42B7-A11D-BB3995B629E2}" type="pres">
      <dgm:prSet presAssocID="{2D9A823D-7BF2-4F8D-9336-0FC5D589AAD9}" presName="hierRoot2" presStyleCnt="0">
        <dgm:presLayoutVars>
          <dgm:hierBranch val="init"/>
        </dgm:presLayoutVars>
      </dgm:prSet>
      <dgm:spPr/>
    </dgm:pt>
    <dgm:pt modelId="{C5FAA9B3-02F3-4416-A276-E42D63C2BEAA}" type="pres">
      <dgm:prSet presAssocID="{2D9A823D-7BF2-4F8D-9336-0FC5D589AAD9}" presName="rootComposite" presStyleCnt="0"/>
      <dgm:spPr/>
    </dgm:pt>
    <dgm:pt modelId="{A016CDB1-75B1-4C80-A646-DD1DA4ED2B2E}" type="pres">
      <dgm:prSet presAssocID="{2D9A823D-7BF2-4F8D-9336-0FC5D589AAD9}" presName="rootText" presStyleLbl="node4" presStyleIdx="2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135BF-E030-452C-AAE1-BBAEB6B64A3C}" type="pres">
      <dgm:prSet presAssocID="{2D9A823D-7BF2-4F8D-9336-0FC5D589AAD9}" presName="rootConnector" presStyleLbl="node4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0772D76E-2BFC-4F98-8F2C-D0D4EB91CCA1}" type="pres">
      <dgm:prSet presAssocID="{2D9A823D-7BF2-4F8D-9336-0FC5D589AAD9}" presName="hierChild4" presStyleCnt="0"/>
      <dgm:spPr/>
    </dgm:pt>
    <dgm:pt modelId="{70141EBA-E3BA-43F5-9825-B061CDCF4918}" type="pres">
      <dgm:prSet presAssocID="{BACF8FC5-EE37-4803-9D04-9DAC5A462682}" presName="Name37" presStyleLbl="parChTrans1D4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591568A4-42E3-4980-9CFF-A18339FF7228}" type="pres">
      <dgm:prSet presAssocID="{39A31BF3-D009-47BA-9777-BA5552E37F1C}" presName="hierRoot2" presStyleCnt="0">
        <dgm:presLayoutVars>
          <dgm:hierBranch val="init"/>
        </dgm:presLayoutVars>
      </dgm:prSet>
      <dgm:spPr/>
    </dgm:pt>
    <dgm:pt modelId="{E6224480-1C6E-451F-84E9-80F2ECD03F81}" type="pres">
      <dgm:prSet presAssocID="{39A31BF3-D009-47BA-9777-BA5552E37F1C}" presName="rootComposite" presStyleCnt="0"/>
      <dgm:spPr/>
    </dgm:pt>
    <dgm:pt modelId="{14C83B98-6607-46DD-A6F6-9CA923049767}" type="pres">
      <dgm:prSet presAssocID="{39A31BF3-D009-47BA-9777-BA5552E37F1C}" presName="rootText" presStyleLbl="node4" presStyleIdx="3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EF724B-3B52-4B81-9716-55630691BEFE}" type="pres">
      <dgm:prSet presAssocID="{39A31BF3-D009-47BA-9777-BA5552E37F1C}" presName="rootConnector" presStyleLbl="node4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92742F3D-58C9-4FFA-AD4D-AB5785768855}" type="pres">
      <dgm:prSet presAssocID="{39A31BF3-D009-47BA-9777-BA5552E37F1C}" presName="hierChild4" presStyleCnt="0"/>
      <dgm:spPr/>
    </dgm:pt>
    <dgm:pt modelId="{58019884-4653-4E99-8D48-D39734891830}" type="pres">
      <dgm:prSet presAssocID="{39A31BF3-D009-47BA-9777-BA5552E37F1C}" presName="hierChild5" presStyleCnt="0"/>
      <dgm:spPr/>
    </dgm:pt>
    <dgm:pt modelId="{60850C37-3C5F-4621-B059-D9103F2CFC73}" type="pres">
      <dgm:prSet presAssocID="{4229C4B4-AB16-44C9-9EC3-142A59E2769F}" presName="Name37" presStyleLbl="parChTrans1D4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AD436D93-1931-47D2-AF62-5EBBC5090EED}" type="pres">
      <dgm:prSet presAssocID="{3682B343-DABE-4D02-9FC9-F86A64BE5348}" presName="hierRoot2" presStyleCnt="0">
        <dgm:presLayoutVars>
          <dgm:hierBranch val="init"/>
        </dgm:presLayoutVars>
      </dgm:prSet>
      <dgm:spPr/>
    </dgm:pt>
    <dgm:pt modelId="{6BE33F80-9BC4-42DF-A1D2-D08ED3FBE90A}" type="pres">
      <dgm:prSet presAssocID="{3682B343-DABE-4D02-9FC9-F86A64BE5348}" presName="rootComposite" presStyleCnt="0"/>
      <dgm:spPr/>
    </dgm:pt>
    <dgm:pt modelId="{F78098D0-5F90-4C61-BD00-D3480BA3F4E1}" type="pres">
      <dgm:prSet presAssocID="{3682B343-DABE-4D02-9FC9-F86A64BE5348}" presName="rootText" presStyleLbl="node4" presStyleIdx="4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4BA8CD-F24F-45BA-8B99-913243647BCA}" type="pres">
      <dgm:prSet presAssocID="{3682B343-DABE-4D02-9FC9-F86A64BE5348}" presName="rootConnector" presStyleLbl="node4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F5192CCC-FED9-414E-80F8-AC86490D3C0A}" type="pres">
      <dgm:prSet presAssocID="{3682B343-DABE-4D02-9FC9-F86A64BE5348}" presName="hierChild4" presStyleCnt="0"/>
      <dgm:spPr/>
    </dgm:pt>
    <dgm:pt modelId="{7682BEBE-ECF6-4300-A443-A497CA12A919}" type="pres">
      <dgm:prSet presAssocID="{3682B343-DABE-4D02-9FC9-F86A64BE5348}" presName="hierChild5" presStyleCnt="0"/>
      <dgm:spPr/>
    </dgm:pt>
    <dgm:pt modelId="{A51BB7D6-DE09-4385-8C83-6AB61F2ABB77}" type="pres">
      <dgm:prSet presAssocID="{0F26F16A-81C4-469E-9E81-FB5898105C85}" presName="Name37" presStyleLbl="parChTrans1D4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F50B774C-F6CB-4586-9860-F3350262C266}" type="pres">
      <dgm:prSet presAssocID="{B50ED0A7-5920-4B36-9D2A-5880714A11B3}" presName="hierRoot2" presStyleCnt="0">
        <dgm:presLayoutVars>
          <dgm:hierBranch val="init"/>
        </dgm:presLayoutVars>
      </dgm:prSet>
      <dgm:spPr/>
    </dgm:pt>
    <dgm:pt modelId="{22E9836E-1FEB-4164-89AC-60D8CD768820}" type="pres">
      <dgm:prSet presAssocID="{B50ED0A7-5920-4B36-9D2A-5880714A11B3}" presName="rootComposite" presStyleCnt="0"/>
      <dgm:spPr/>
    </dgm:pt>
    <dgm:pt modelId="{2DC0CD27-8001-4FD3-8B82-883D34EDCF16}" type="pres">
      <dgm:prSet presAssocID="{B50ED0A7-5920-4B36-9D2A-5880714A11B3}" presName="rootText" presStyleLbl="node4" presStyleIdx="5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C6EF2B-22B5-4C79-8A0B-B2722E3E0176}" type="pres">
      <dgm:prSet presAssocID="{B50ED0A7-5920-4B36-9D2A-5880714A11B3}" presName="rootConnector" presStyleLbl="node4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49ED4BB6-4844-4A39-9D94-456A60AFE22D}" type="pres">
      <dgm:prSet presAssocID="{B50ED0A7-5920-4B36-9D2A-5880714A11B3}" presName="hierChild4" presStyleCnt="0"/>
      <dgm:spPr/>
    </dgm:pt>
    <dgm:pt modelId="{08F23483-8893-404A-91C8-1258E01B1566}" type="pres">
      <dgm:prSet presAssocID="{B50ED0A7-5920-4B36-9D2A-5880714A11B3}" presName="hierChild5" presStyleCnt="0"/>
      <dgm:spPr/>
    </dgm:pt>
    <dgm:pt modelId="{AFFB5FD3-99B4-45B7-9F4A-D09F44A7D1EB}" type="pres">
      <dgm:prSet presAssocID="{FC2D063D-5824-4D34-960B-C7523ABA4F81}" presName="Name37" presStyleLbl="parChTrans1D4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1E6221B0-132C-48AB-8B40-6F000C3185FD}" type="pres">
      <dgm:prSet presAssocID="{894BF643-F745-4190-8CFE-A1EC2C01B872}" presName="hierRoot2" presStyleCnt="0">
        <dgm:presLayoutVars>
          <dgm:hierBranch val="init"/>
        </dgm:presLayoutVars>
      </dgm:prSet>
      <dgm:spPr/>
    </dgm:pt>
    <dgm:pt modelId="{AC25DD6E-C97C-48D5-A886-A9ADE4BFA0CB}" type="pres">
      <dgm:prSet presAssocID="{894BF643-F745-4190-8CFE-A1EC2C01B872}" presName="rootComposite" presStyleCnt="0"/>
      <dgm:spPr/>
    </dgm:pt>
    <dgm:pt modelId="{AC8AD0A3-D492-4CE5-A51C-DCE88380AB59}" type="pres">
      <dgm:prSet presAssocID="{894BF643-F745-4190-8CFE-A1EC2C01B872}" presName="rootText" presStyleLbl="node4" presStyleIdx="6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278B9B-3E8F-4D0F-B6A7-C424E5D66F92}" type="pres">
      <dgm:prSet presAssocID="{894BF643-F745-4190-8CFE-A1EC2C01B872}" presName="rootConnector" presStyleLbl="node4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494C3324-E766-4C46-B487-6976CBE073E9}" type="pres">
      <dgm:prSet presAssocID="{894BF643-F745-4190-8CFE-A1EC2C01B872}" presName="hierChild4" presStyleCnt="0"/>
      <dgm:spPr/>
    </dgm:pt>
    <dgm:pt modelId="{429B690C-E5E6-480C-8060-510377E38645}" type="pres">
      <dgm:prSet presAssocID="{894BF643-F745-4190-8CFE-A1EC2C01B872}" presName="hierChild5" presStyleCnt="0"/>
      <dgm:spPr/>
    </dgm:pt>
    <dgm:pt modelId="{BC818388-DEF4-4089-A8C7-ABFB645619F1}" type="pres">
      <dgm:prSet presAssocID="{2D9A823D-7BF2-4F8D-9336-0FC5D589AAD9}" presName="hierChild5" presStyleCnt="0"/>
      <dgm:spPr/>
    </dgm:pt>
    <dgm:pt modelId="{788DBBDD-FCC1-4580-A296-3D63C6A24960}" type="pres">
      <dgm:prSet presAssocID="{21EF00B4-CABD-44C0-99D6-F607ACC9AD09}" presName="Name37" presStyleLbl="parChTrans1D4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60D6E99B-C6B2-41E7-B220-FBC21266B7E2}" type="pres">
      <dgm:prSet presAssocID="{8E53579D-4170-4014-AEDD-4C8401763169}" presName="hierRoot2" presStyleCnt="0">
        <dgm:presLayoutVars>
          <dgm:hierBranch val="init"/>
        </dgm:presLayoutVars>
      </dgm:prSet>
      <dgm:spPr/>
    </dgm:pt>
    <dgm:pt modelId="{07EB0642-F6D8-4FB5-8D32-E42DE54CC3E9}" type="pres">
      <dgm:prSet presAssocID="{8E53579D-4170-4014-AEDD-4C8401763169}" presName="rootComposite" presStyleCnt="0"/>
      <dgm:spPr/>
    </dgm:pt>
    <dgm:pt modelId="{27975B61-DCB8-4F20-8F02-4A3ECF4A85A1}" type="pres">
      <dgm:prSet presAssocID="{8E53579D-4170-4014-AEDD-4C8401763169}" presName="rootText" presStyleLbl="node4" presStyleIdx="7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88BF8-AEF0-4767-97A5-D1F2042BE4ED}" type="pres">
      <dgm:prSet presAssocID="{8E53579D-4170-4014-AEDD-4C8401763169}" presName="rootConnector" presStyleLbl="node4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B01D813A-1BE7-4A70-9F5B-849853B1DB84}" type="pres">
      <dgm:prSet presAssocID="{8E53579D-4170-4014-AEDD-4C8401763169}" presName="hierChild4" presStyleCnt="0"/>
      <dgm:spPr/>
    </dgm:pt>
    <dgm:pt modelId="{E81E261F-9CC1-480E-82B4-379CFB493ADA}" type="pres">
      <dgm:prSet presAssocID="{141DA976-CE12-4623-97C7-9679E52A915F}" presName="Name37" presStyleLbl="parChTrans1D4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16A53ED2-7142-439F-A16F-225B8C5E9BE1}" type="pres">
      <dgm:prSet presAssocID="{8595520B-2CEA-451A-A037-0ECC22DB320D}" presName="hierRoot2" presStyleCnt="0">
        <dgm:presLayoutVars>
          <dgm:hierBranch val="init"/>
        </dgm:presLayoutVars>
      </dgm:prSet>
      <dgm:spPr/>
    </dgm:pt>
    <dgm:pt modelId="{74D53DD7-9AD4-49D9-B661-3B6EEC229181}" type="pres">
      <dgm:prSet presAssocID="{8595520B-2CEA-451A-A037-0ECC22DB320D}" presName="rootComposite" presStyleCnt="0"/>
      <dgm:spPr/>
    </dgm:pt>
    <dgm:pt modelId="{1212BF68-831C-4317-9DC8-A44AAB7BE66B}" type="pres">
      <dgm:prSet presAssocID="{8595520B-2CEA-451A-A037-0ECC22DB320D}" presName="rootText" presStyleLbl="node4" presStyleIdx="8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5B4FBA-1EE1-4282-9030-0AC398F56010}" type="pres">
      <dgm:prSet presAssocID="{8595520B-2CEA-451A-A037-0ECC22DB320D}" presName="rootConnector" presStyleLbl="node4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CF503F8A-7BF5-4B2C-A26C-D67A62EF473D}" type="pres">
      <dgm:prSet presAssocID="{8595520B-2CEA-451A-A037-0ECC22DB320D}" presName="hierChild4" presStyleCnt="0"/>
      <dgm:spPr/>
    </dgm:pt>
    <dgm:pt modelId="{9295DCFC-E0BE-438D-971E-B7070388D4A6}" type="pres">
      <dgm:prSet presAssocID="{8595520B-2CEA-451A-A037-0ECC22DB320D}" presName="hierChild5" presStyleCnt="0"/>
      <dgm:spPr/>
    </dgm:pt>
    <dgm:pt modelId="{B93FCEDD-6D46-4603-80A3-1579B7B323F9}" type="pres">
      <dgm:prSet presAssocID="{4CEF4D5F-DF2D-4C08-B187-CA6F39A76B93}" presName="Name37" presStyleLbl="parChTrans1D4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F829C490-F810-4C7B-AA59-39615F6D3356}" type="pres">
      <dgm:prSet presAssocID="{ECD55C1C-73C4-4CBE-A509-FE7D74069E36}" presName="hierRoot2" presStyleCnt="0">
        <dgm:presLayoutVars>
          <dgm:hierBranch val="init"/>
        </dgm:presLayoutVars>
      </dgm:prSet>
      <dgm:spPr/>
    </dgm:pt>
    <dgm:pt modelId="{C7D94108-28EC-4A34-B168-18F2C60A072C}" type="pres">
      <dgm:prSet presAssocID="{ECD55C1C-73C4-4CBE-A509-FE7D74069E36}" presName="rootComposite" presStyleCnt="0"/>
      <dgm:spPr/>
    </dgm:pt>
    <dgm:pt modelId="{1DE022C2-FED4-442B-9A46-949A83114AB4}" type="pres">
      <dgm:prSet presAssocID="{ECD55C1C-73C4-4CBE-A509-FE7D74069E36}" presName="rootText" presStyleLbl="node4" presStyleIdx="9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4F155A-B787-4A2E-8ED5-206D2B8768C1}" type="pres">
      <dgm:prSet presAssocID="{ECD55C1C-73C4-4CBE-A509-FE7D74069E36}" presName="rootConnector" presStyleLbl="node4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C8AA235A-506A-4260-BE54-8D34C060D15F}" type="pres">
      <dgm:prSet presAssocID="{ECD55C1C-73C4-4CBE-A509-FE7D74069E36}" presName="hierChild4" presStyleCnt="0"/>
      <dgm:spPr/>
    </dgm:pt>
    <dgm:pt modelId="{8A92EEC2-CEAA-4F51-B54F-EF1824901239}" type="pres">
      <dgm:prSet presAssocID="{ECD55C1C-73C4-4CBE-A509-FE7D74069E36}" presName="hierChild5" presStyleCnt="0"/>
      <dgm:spPr/>
    </dgm:pt>
    <dgm:pt modelId="{DFAB3CD6-299F-413B-9CEA-862240A42BAC}" type="pres">
      <dgm:prSet presAssocID="{8E53579D-4170-4014-AEDD-4C8401763169}" presName="hierChild5" presStyleCnt="0"/>
      <dgm:spPr/>
    </dgm:pt>
    <dgm:pt modelId="{3C33C89A-ECE2-417F-9777-1A1A16FEB3B8}" type="pres">
      <dgm:prSet presAssocID="{424C3AF8-31E8-4681-AAD2-6D8B0E4CC15B}" presName="hierChild5" presStyleCnt="0"/>
      <dgm:spPr/>
    </dgm:pt>
    <dgm:pt modelId="{8A74E6C7-A76B-4005-8B91-5F5EBE2CA57A}" type="pres">
      <dgm:prSet presAssocID="{808FA622-C5BD-4EF2-A4A4-25BB654A56AF}" presName="hierChild5" presStyleCnt="0"/>
      <dgm:spPr/>
    </dgm:pt>
    <dgm:pt modelId="{FD144B86-72C6-43CA-B537-C28120F381FD}" type="pres">
      <dgm:prSet presAssocID="{135E1A0A-DE48-40E8-B3BB-1FBE25C7C3CE}" presName="hierChild5" presStyleCnt="0"/>
      <dgm:spPr/>
    </dgm:pt>
    <dgm:pt modelId="{69ECC8BB-E9BF-42CF-A379-FCCEAB768310}" type="pres">
      <dgm:prSet presAssocID="{74082CD3-73E3-44E9-BC96-9C31C874271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BE93BEC-F3E0-4D35-8D84-88A18D539607}" type="pres">
      <dgm:prSet presAssocID="{36E6CE7A-241A-40A2-98B9-851238657700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1DFC911-C576-44C5-9381-C050A95A7D32}" type="pres">
      <dgm:prSet presAssocID="{B011F056-30E2-4576-A7FD-9282E63A8D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F3F4DC-A03E-4ACF-AF23-02186C6D8846}" type="pres">
      <dgm:prSet presAssocID="{B011F056-30E2-4576-A7FD-9282E63A8D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BF7E1D2-D558-4F13-B11A-6E78595C0179}" type="pres">
      <dgm:prSet presAssocID="{B011F056-30E2-4576-A7FD-9282E63A8D80}" presName="rootText" presStyleLbl="node2" presStyleIdx="2" presStyleCnt="3" custScaleX="187924" custLinFactNeighborX="-7414" custLinFactNeighborY="4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2C65C-91DE-4BCF-8C65-9109E5EB3459}" type="pres">
      <dgm:prSet presAssocID="{B011F056-30E2-4576-A7FD-9282E63A8D80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79CC030-6C4F-4F46-8670-DC50033BC7AD}" type="pres">
      <dgm:prSet presAssocID="{B011F056-30E2-4576-A7FD-9282E63A8D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42EA664-4D3A-43D1-A5DF-B36001AAA174}" type="pres">
      <dgm:prSet presAssocID="{9E1B742B-0245-4DFA-8667-366EA184743E}" presName="Name37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D795AC7-64E0-4229-93FA-5B246F428449}" type="pres">
      <dgm:prSet presAssocID="{606870C9-C842-4101-86B3-82DBEA5D6CA1}" presName="hierRoot2" presStyleCnt="0">
        <dgm:presLayoutVars>
          <dgm:hierBranch val="init"/>
        </dgm:presLayoutVars>
      </dgm:prSet>
      <dgm:spPr/>
    </dgm:pt>
    <dgm:pt modelId="{76B93496-4C9D-4BA9-8DB2-38B7FDEFDFDE}" type="pres">
      <dgm:prSet presAssocID="{606870C9-C842-4101-86B3-82DBEA5D6CA1}" presName="rootComposite" presStyleCnt="0"/>
      <dgm:spPr/>
    </dgm:pt>
    <dgm:pt modelId="{3F87E279-A7DA-4E0D-B861-406E8C7913DD}" type="pres">
      <dgm:prSet presAssocID="{606870C9-C842-4101-86B3-82DBEA5D6CA1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FFA435-4851-447D-B792-A6EE36ED9D5F}" type="pres">
      <dgm:prSet presAssocID="{606870C9-C842-4101-86B3-82DBEA5D6CA1}" presName="rootConnector" presStyleLbl="node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677F286-F6BB-4EE7-909C-2624CF3B0983}" type="pres">
      <dgm:prSet presAssocID="{606870C9-C842-4101-86B3-82DBEA5D6CA1}" presName="hierChild4" presStyleCnt="0"/>
      <dgm:spPr/>
    </dgm:pt>
    <dgm:pt modelId="{C5829DBF-9B8C-495C-B55D-A0DB070CEC3E}" type="pres">
      <dgm:prSet presAssocID="{9CFC7F7D-A07D-4175-AB5F-80D01882D09C}" presName="Name37" presStyleLbl="parChTrans1D4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C4D0F2A8-DE46-410F-B6D3-165FD2912397}" type="pres">
      <dgm:prSet presAssocID="{3F8920B5-E555-4F05-BC0D-7949B1041244}" presName="hierRoot2" presStyleCnt="0">
        <dgm:presLayoutVars>
          <dgm:hierBranch val="init"/>
        </dgm:presLayoutVars>
      </dgm:prSet>
      <dgm:spPr/>
    </dgm:pt>
    <dgm:pt modelId="{6FB79177-2D13-4065-90A5-528F7A662F64}" type="pres">
      <dgm:prSet presAssocID="{3F8920B5-E555-4F05-BC0D-7949B1041244}" presName="rootComposite" presStyleCnt="0"/>
      <dgm:spPr/>
    </dgm:pt>
    <dgm:pt modelId="{E1493597-D834-46FC-812F-6888FE7DFF0D}" type="pres">
      <dgm:prSet presAssocID="{3F8920B5-E555-4F05-BC0D-7949B1041244}" presName="rootText" presStyleLbl="node4" presStyleIdx="10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F6ACB8-15F8-4DC0-B480-63450EF22123}" type="pres">
      <dgm:prSet presAssocID="{3F8920B5-E555-4F05-BC0D-7949B1041244}" presName="rootConnector" presStyleLbl="node4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AFE34B6B-3434-49C8-A74E-D5AD7017331B}" type="pres">
      <dgm:prSet presAssocID="{3F8920B5-E555-4F05-BC0D-7949B1041244}" presName="hierChild4" presStyleCnt="0"/>
      <dgm:spPr/>
    </dgm:pt>
    <dgm:pt modelId="{0CBA94B3-6464-46A6-9311-50ACB3DA43EE}" type="pres">
      <dgm:prSet presAssocID="{E621B1F2-F337-4CAF-A145-4CBFD509244C}" presName="Name37" presStyleLbl="parChTrans1D4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6EDABAC8-5992-405F-9B68-5EB21FB744AA}" type="pres">
      <dgm:prSet presAssocID="{B6A47CF2-0656-4BEC-9EB3-BFF6323F9553}" presName="hierRoot2" presStyleCnt="0">
        <dgm:presLayoutVars>
          <dgm:hierBranch val="init"/>
        </dgm:presLayoutVars>
      </dgm:prSet>
      <dgm:spPr/>
    </dgm:pt>
    <dgm:pt modelId="{59AB71B5-4EDA-4A49-86DE-3FB0DF05F23E}" type="pres">
      <dgm:prSet presAssocID="{B6A47CF2-0656-4BEC-9EB3-BFF6323F9553}" presName="rootComposite" presStyleCnt="0"/>
      <dgm:spPr/>
    </dgm:pt>
    <dgm:pt modelId="{0929423D-D721-4EF6-B304-BAF3E7A703E1}" type="pres">
      <dgm:prSet presAssocID="{B6A47CF2-0656-4BEC-9EB3-BFF6323F9553}" presName="rootText" presStyleLbl="node4" presStyleIdx="11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BCB50E-F1E4-4741-B350-3504D2C6618D}" type="pres">
      <dgm:prSet presAssocID="{B6A47CF2-0656-4BEC-9EB3-BFF6323F9553}" presName="rootConnector" presStyleLbl="node4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AF86907C-5420-487C-B605-69433B63A56E}" type="pres">
      <dgm:prSet presAssocID="{B6A47CF2-0656-4BEC-9EB3-BFF6323F9553}" presName="hierChild4" presStyleCnt="0"/>
      <dgm:spPr/>
    </dgm:pt>
    <dgm:pt modelId="{A5EACE05-915C-41F7-9A0A-79A3BBFE9098}" type="pres">
      <dgm:prSet presAssocID="{B858A85F-5698-42EF-B2A5-9C3834F046B1}" presName="Name37" presStyleLbl="parChTrans1D4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06A70A15-9BA9-4456-BDD5-76334D91F75B}" type="pres">
      <dgm:prSet presAssocID="{AEEEB27E-67DC-45E0-BD72-424C25783D9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33473B-9F3A-4D02-9B73-5A28DA719653}" type="pres">
      <dgm:prSet presAssocID="{AEEEB27E-67DC-45E0-BD72-424C25783D9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38128DB-977E-4A83-A8A9-9D63E88A457B}" type="pres">
      <dgm:prSet presAssocID="{AEEEB27E-67DC-45E0-BD72-424C25783D92}" presName="rootText" presStyleLbl="node4" presStyleIdx="12" presStyleCnt="16" custScaleX="960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CD066B-BEF4-403C-B472-460778D24D8E}" type="pres">
      <dgm:prSet presAssocID="{AEEEB27E-67DC-45E0-BD72-424C25783D92}" presName="rootConnector" presStyleLbl="node4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12176FC4-5236-4761-9B00-837E6C201C34}" type="pres">
      <dgm:prSet presAssocID="{AEEEB27E-67DC-45E0-BD72-424C25783D9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49421BC-CC2A-441C-9C6D-90EC9B2A2A49}" type="pres">
      <dgm:prSet presAssocID="{36DC6850-52B6-4221-99ED-B6C1C3BAC1B7}" presName="Name37" presStyleLbl="parChTrans1D4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3617C6E3-58C8-47F4-9FF5-CDDDC9F9A8BE}" type="pres">
      <dgm:prSet presAssocID="{CFEEE072-CD80-44EB-8787-41E053360E93}" presName="hierRoot2" presStyleCnt="0">
        <dgm:presLayoutVars>
          <dgm:hierBranch val="init"/>
        </dgm:presLayoutVars>
      </dgm:prSet>
      <dgm:spPr/>
    </dgm:pt>
    <dgm:pt modelId="{F29C4798-3CA7-471B-93DF-5DF5A42C38B6}" type="pres">
      <dgm:prSet presAssocID="{CFEEE072-CD80-44EB-8787-41E053360E93}" presName="rootComposite" presStyleCnt="0"/>
      <dgm:spPr/>
    </dgm:pt>
    <dgm:pt modelId="{88FF143A-C62D-4A17-B38E-8FCCBA396070}" type="pres">
      <dgm:prSet presAssocID="{CFEEE072-CD80-44EB-8787-41E053360E93}" presName="rootText" presStyleLbl="node4" presStyleIdx="13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1528A9-6490-4651-9FCD-5673B2728D33}" type="pres">
      <dgm:prSet presAssocID="{CFEEE072-CD80-44EB-8787-41E053360E93}" presName="rootConnector" presStyleLbl="node4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1472488E-948D-4AB3-9B07-E4B8FE8F8E26}" type="pres">
      <dgm:prSet presAssocID="{CFEEE072-CD80-44EB-8787-41E053360E93}" presName="hierChild4" presStyleCnt="0"/>
      <dgm:spPr/>
    </dgm:pt>
    <dgm:pt modelId="{3D4C9B9A-B5C9-4B15-B1F5-121E4A482614}" type="pres">
      <dgm:prSet presAssocID="{CFEEE072-CD80-44EB-8787-41E053360E93}" presName="hierChild5" presStyleCnt="0"/>
      <dgm:spPr/>
    </dgm:pt>
    <dgm:pt modelId="{E2A134B0-3CFF-4AAB-8DCF-A587570CAA73}" type="pres">
      <dgm:prSet presAssocID="{AEEEB27E-67DC-45E0-BD72-424C25783D9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C609D8C-148D-4FDE-9ECD-A7E7AB71EEF0}" type="pres">
      <dgm:prSet presAssocID="{DB08D229-8287-4FC0-97F3-B2FE0F1D3ECE}" presName="Name37" presStyleLbl="parChTrans1D4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7DEFC567-11BA-4A0D-B4B4-1ABD994E2652}" type="pres">
      <dgm:prSet presAssocID="{B0F01F84-D862-4620-8E97-E832E0450295}" presName="hierRoot2" presStyleCnt="0">
        <dgm:presLayoutVars>
          <dgm:hierBranch val="init"/>
        </dgm:presLayoutVars>
      </dgm:prSet>
      <dgm:spPr/>
    </dgm:pt>
    <dgm:pt modelId="{1F60AF0C-93AE-4B3E-831B-D813D4F20B48}" type="pres">
      <dgm:prSet presAssocID="{B0F01F84-D862-4620-8E97-E832E0450295}" presName="rootComposite" presStyleCnt="0"/>
      <dgm:spPr/>
    </dgm:pt>
    <dgm:pt modelId="{4F2DD063-04F2-4874-AD7E-28FE5407492A}" type="pres">
      <dgm:prSet presAssocID="{B0F01F84-D862-4620-8E97-E832E0450295}" presName="rootText" presStyleLbl="node4" presStyleIdx="14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6196C-B514-4E65-B7BE-C106B1ED486E}" type="pres">
      <dgm:prSet presAssocID="{B0F01F84-D862-4620-8E97-E832E0450295}" presName="rootConnector" presStyleLbl="node4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33761688-7A1E-4118-A121-29255676F208}" type="pres">
      <dgm:prSet presAssocID="{B0F01F84-D862-4620-8E97-E832E0450295}" presName="hierChild4" presStyleCnt="0"/>
      <dgm:spPr/>
    </dgm:pt>
    <dgm:pt modelId="{A61BFFCE-B2A7-46A0-8C53-943A07BB4678}" type="pres">
      <dgm:prSet presAssocID="{B03E723E-A99B-4DDB-A8AC-CB9D3A4BA691}" presName="Name37" presStyleLbl="parChTrans1D4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14102DF7-7B9F-4D49-953F-7ABDD373FCD2}" type="pres">
      <dgm:prSet presAssocID="{6E411253-A8EA-4DD8-8233-A4E2C17362F8}" presName="hierRoot2" presStyleCnt="0">
        <dgm:presLayoutVars>
          <dgm:hierBranch val="init"/>
        </dgm:presLayoutVars>
      </dgm:prSet>
      <dgm:spPr/>
    </dgm:pt>
    <dgm:pt modelId="{8E806C26-7DB6-4899-8D06-6C01CD0A0213}" type="pres">
      <dgm:prSet presAssocID="{6E411253-A8EA-4DD8-8233-A4E2C17362F8}" presName="rootComposite" presStyleCnt="0"/>
      <dgm:spPr/>
    </dgm:pt>
    <dgm:pt modelId="{5C86C40B-D1E4-4E94-ADD1-300BFC7130F6}" type="pres">
      <dgm:prSet presAssocID="{6E411253-A8EA-4DD8-8233-A4E2C17362F8}" presName="rootText" presStyleLbl="node4" presStyleIdx="15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439C58-5255-4E8C-899F-01EBB694E47C}" type="pres">
      <dgm:prSet presAssocID="{6E411253-A8EA-4DD8-8233-A4E2C17362F8}" presName="rootConnector" presStyleLbl="node4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F646D38B-3A12-40C2-921E-6ECD59962839}" type="pres">
      <dgm:prSet presAssocID="{6E411253-A8EA-4DD8-8233-A4E2C17362F8}" presName="hierChild4" presStyleCnt="0"/>
      <dgm:spPr/>
    </dgm:pt>
    <dgm:pt modelId="{A2FE9457-FEB1-4C8E-8390-D4B2F85D5F36}" type="pres">
      <dgm:prSet presAssocID="{6E411253-A8EA-4DD8-8233-A4E2C17362F8}" presName="hierChild5" presStyleCnt="0"/>
      <dgm:spPr/>
    </dgm:pt>
    <dgm:pt modelId="{A7A332FC-EEE9-4608-9571-3F69C6FEC13B}" type="pres">
      <dgm:prSet presAssocID="{B0F01F84-D862-4620-8E97-E832E0450295}" presName="hierChild5" presStyleCnt="0"/>
      <dgm:spPr/>
    </dgm:pt>
    <dgm:pt modelId="{7CB54CB4-1B38-4F1C-80A6-6924AD3CD8FB}" type="pres">
      <dgm:prSet presAssocID="{B6A47CF2-0656-4BEC-9EB3-BFF6323F9553}" presName="hierChild5" presStyleCnt="0"/>
      <dgm:spPr/>
    </dgm:pt>
    <dgm:pt modelId="{5E1CBE97-CC46-4EE4-BE5B-E1A60FB33993}" type="pres">
      <dgm:prSet presAssocID="{3F8920B5-E555-4F05-BC0D-7949B1041244}" presName="hierChild5" presStyleCnt="0"/>
      <dgm:spPr/>
    </dgm:pt>
    <dgm:pt modelId="{CBFFC902-78B1-4592-8155-4128BA7C6D10}" type="pres">
      <dgm:prSet presAssocID="{606870C9-C842-4101-86B3-82DBEA5D6CA1}" presName="hierChild5" presStyleCnt="0"/>
      <dgm:spPr/>
    </dgm:pt>
    <dgm:pt modelId="{2ADB34CD-5C6D-4985-8E1C-80C1BA9CEE4F}" type="pres">
      <dgm:prSet presAssocID="{B011F056-30E2-4576-A7FD-9282E63A8D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2EF36A0-4F12-44B0-BF09-EE201595957C}" type="pres">
      <dgm:prSet presAssocID="{1A4801A6-99E8-4BAD-8F7F-4F6AA5DE39EA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44F9246E-6030-4B4E-AB9F-D11853268FA4}" srcId="{8E53579D-4170-4014-AEDD-4C8401763169}" destId="{8595520B-2CEA-451A-A037-0ECC22DB320D}" srcOrd="0" destOrd="0" parTransId="{141DA976-CE12-4623-97C7-9679E52A915F}" sibTransId="{7A5CA9EF-DD1B-4EDD-B777-6E1E2AE354C2}"/>
    <dgm:cxn modelId="{94FA038A-26D1-4BD5-8C86-11B91C797EA2}" type="presOf" srcId="{6CEB4108-9279-4A7A-8F4D-D87ABB27E993}" destId="{92C390D2-DEF7-428F-88A3-29C8CE04B49B}" srcOrd="0" destOrd="0" presId="urn:microsoft.com/office/officeart/2005/8/layout/orgChart1"/>
    <dgm:cxn modelId="{F18E182A-1CDA-47E5-B244-42872E2312BB}" type="presOf" srcId="{B0F01F84-D862-4620-8E97-E832E0450295}" destId="{4F2DD063-04F2-4874-AD7E-28FE5407492A}" srcOrd="0" destOrd="0" presId="urn:microsoft.com/office/officeart/2005/8/layout/orgChart1"/>
    <dgm:cxn modelId="{FCDC2F21-1CBC-4FC8-90FB-4F7B796C7D2C}" type="presOf" srcId="{606870C9-C842-4101-86B3-82DBEA5D6CA1}" destId="{A0FFA435-4851-447D-B792-A6EE36ED9D5F}" srcOrd="1" destOrd="0" presId="urn:microsoft.com/office/officeart/2005/8/layout/orgChart1"/>
    <dgm:cxn modelId="{8D56FA6F-98DF-4241-BFA7-6591D5DBCF1F}" srcId="{3F8920B5-E555-4F05-BC0D-7949B1041244}" destId="{B6A47CF2-0656-4BEC-9EB3-BFF6323F9553}" srcOrd="0" destOrd="0" parTransId="{E621B1F2-F337-4CAF-A145-4CBFD509244C}" sibTransId="{347B7D15-A188-4B9E-8089-7D3BCE76EE02}"/>
    <dgm:cxn modelId="{E83F093D-9A09-4168-9BCC-D1526533371F}" type="presOf" srcId="{9CFC7F7D-A07D-4175-AB5F-80D01882D09C}" destId="{C5829DBF-9B8C-495C-B55D-A0DB070CEC3E}" srcOrd="0" destOrd="0" presId="urn:microsoft.com/office/officeart/2005/8/layout/orgChart1"/>
    <dgm:cxn modelId="{0D564EAD-5094-4257-B78D-658D7C4AE7DD}" srcId="{1A4801A6-99E8-4BAD-8F7F-4F6AA5DE39EA}" destId="{B011F056-30E2-4576-A7FD-9282E63A8D80}" srcOrd="2" destOrd="0" parTransId="{36E6CE7A-241A-40A2-98B9-851238657700}" sibTransId="{9E974A57-2DD5-45EC-BD41-088E5962C446}"/>
    <dgm:cxn modelId="{BB030AEE-4309-4DC8-A93E-A648EA16F689}" type="presOf" srcId="{3F8920B5-E555-4F05-BC0D-7949B1041244}" destId="{06F6ACB8-15F8-4DC0-B480-63450EF22123}" srcOrd="1" destOrd="0" presId="urn:microsoft.com/office/officeart/2005/8/layout/orgChart1"/>
    <dgm:cxn modelId="{09CAD4D4-BB17-4DA2-B2C2-6CA0D404C809}" srcId="{2D9A823D-7BF2-4F8D-9336-0FC5D589AAD9}" destId="{B50ED0A7-5920-4B36-9D2A-5880714A11B3}" srcOrd="2" destOrd="0" parTransId="{0F26F16A-81C4-469E-9E81-FB5898105C85}" sibTransId="{7AA498A1-541B-4216-ADFA-C3A11B24BFED}"/>
    <dgm:cxn modelId="{409B7D54-C44E-4FD9-8C31-88A2A9E40C1E}" type="presOf" srcId="{4229C4B4-AB16-44C9-9EC3-142A59E2769F}" destId="{60850C37-3C5F-4621-B059-D9103F2CFC73}" srcOrd="0" destOrd="0" presId="urn:microsoft.com/office/officeart/2005/8/layout/orgChart1"/>
    <dgm:cxn modelId="{1D364354-E9CB-4FF1-911C-1EE41973FAE3}" type="presOf" srcId="{894BF643-F745-4190-8CFE-A1EC2C01B872}" destId="{AC8AD0A3-D492-4CE5-A51C-DCE88380AB59}" srcOrd="0" destOrd="0" presId="urn:microsoft.com/office/officeart/2005/8/layout/orgChart1"/>
    <dgm:cxn modelId="{5BB51D8B-1C80-44DB-903D-BFFB38EB3BCA}" srcId="{606870C9-C842-4101-86B3-82DBEA5D6CA1}" destId="{3F8920B5-E555-4F05-BC0D-7949B1041244}" srcOrd="0" destOrd="0" parTransId="{9CFC7F7D-A07D-4175-AB5F-80D01882D09C}" sibTransId="{26858B0D-7266-4BE7-A50B-F250705765DF}"/>
    <dgm:cxn modelId="{E928260C-8A46-4729-B5C0-52A1463368B6}" type="presOf" srcId="{DB08D229-8287-4FC0-97F3-B2FE0F1D3ECE}" destId="{FC609D8C-148D-4FDE-9ECD-A7E7AB71EEF0}" srcOrd="0" destOrd="0" presId="urn:microsoft.com/office/officeart/2005/8/layout/orgChart1"/>
    <dgm:cxn modelId="{6A39E34A-1068-49A8-9944-67DB3639DB04}" type="presOf" srcId="{808FA622-C5BD-4EF2-A4A4-25BB654A56AF}" destId="{FBC00F02-8298-4B9E-997E-B161A59D148F}" srcOrd="1" destOrd="0" presId="urn:microsoft.com/office/officeart/2005/8/layout/orgChart1"/>
    <dgm:cxn modelId="{6A77E7C0-EB8E-4E1E-B4D2-E6D0FE7ECB24}" type="presOf" srcId="{1909764C-DE31-4FDF-AF8F-839E15788ED8}" destId="{5F147CC8-B891-42CB-A070-3580C73543C4}" srcOrd="0" destOrd="0" presId="urn:microsoft.com/office/officeart/2005/8/layout/orgChart1"/>
    <dgm:cxn modelId="{D33FF960-D9B9-44E3-A879-50C2E2C1514E}" type="presOf" srcId="{21EF00B4-CABD-44C0-99D6-F607ACC9AD09}" destId="{788DBBDD-FCC1-4580-A296-3D63C6A24960}" srcOrd="0" destOrd="0" presId="urn:microsoft.com/office/officeart/2005/8/layout/orgChart1"/>
    <dgm:cxn modelId="{551602B1-810F-4ECB-A164-342F20A02A19}" type="presOf" srcId="{2D9A823D-7BF2-4F8D-9336-0FC5D589AAD9}" destId="{C95135BF-E030-452C-AAE1-BBAEB6B64A3C}" srcOrd="1" destOrd="0" presId="urn:microsoft.com/office/officeart/2005/8/layout/orgChart1"/>
    <dgm:cxn modelId="{EA626C79-26D1-4AE6-B847-2613DD1E5EC1}" type="presOf" srcId="{DD385372-BAB6-400F-AC5F-EEC4FD38B6A5}" destId="{A63FAFF2-C3EB-43A7-81AC-69AD701CE2E6}" srcOrd="1" destOrd="0" presId="urn:microsoft.com/office/officeart/2005/8/layout/orgChart1"/>
    <dgm:cxn modelId="{74AAC4C6-058B-4B16-9D74-1A1957EA0378}" srcId="{424C3AF8-31E8-4681-AAD2-6D8B0E4CC15B}" destId="{8E53579D-4170-4014-AEDD-4C8401763169}" srcOrd="1" destOrd="0" parTransId="{21EF00B4-CABD-44C0-99D6-F607ACC9AD09}" sibTransId="{21F66CC4-D4A8-42C1-9EC7-77936E297169}"/>
    <dgm:cxn modelId="{C72F9416-8004-4C54-84D7-928332911F15}" type="presOf" srcId="{0F26F16A-81C4-469E-9E81-FB5898105C85}" destId="{A51BB7D6-DE09-4385-8C83-6AB61F2ABB77}" srcOrd="0" destOrd="0" presId="urn:microsoft.com/office/officeart/2005/8/layout/orgChart1"/>
    <dgm:cxn modelId="{29ED0F79-C23D-49B9-82EE-77EA428FE34A}" type="presOf" srcId="{39A31BF3-D009-47BA-9777-BA5552E37F1C}" destId="{14C83B98-6607-46DD-A6F6-9CA923049767}" srcOrd="0" destOrd="0" presId="urn:microsoft.com/office/officeart/2005/8/layout/orgChart1"/>
    <dgm:cxn modelId="{FE81C1DD-C563-479E-9CC2-851CE093035E}" type="presOf" srcId="{B03E723E-A99B-4DDB-A8AC-CB9D3A4BA691}" destId="{A61BFFCE-B2A7-46A0-8C53-943A07BB4678}" srcOrd="0" destOrd="0" presId="urn:microsoft.com/office/officeart/2005/8/layout/orgChart1"/>
    <dgm:cxn modelId="{BD6C71C3-516B-43D3-BFEC-F22FE8EEFC1E}" type="presOf" srcId="{09C8ED8C-B301-4AD0-B508-260E5BDCE864}" destId="{D6179AB1-99AE-46FE-A24C-3FA930B70686}" srcOrd="0" destOrd="0" presId="urn:microsoft.com/office/officeart/2005/8/layout/orgChart1"/>
    <dgm:cxn modelId="{7702E39B-1340-4235-8433-4D77F67773D6}" type="presOf" srcId="{3682B343-DABE-4D02-9FC9-F86A64BE5348}" destId="{764BA8CD-F24F-45BA-8B99-913243647BCA}" srcOrd="1" destOrd="0" presId="urn:microsoft.com/office/officeart/2005/8/layout/orgChart1"/>
    <dgm:cxn modelId="{8FE2121E-52F6-44D2-9D0D-E2752F7E591C}" srcId="{135E1A0A-DE48-40E8-B3BB-1FBE25C7C3CE}" destId="{808FA622-C5BD-4EF2-A4A4-25BB654A56AF}" srcOrd="0" destOrd="0" parTransId="{D251DD7F-B93A-4CB1-BD28-FA5FD8F24FB0}" sibTransId="{9AE7F089-B558-4C52-A045-0395FD3D23B0}"/>
    <dgm:cxn modelId="{7D65D624-7D88-4CD3-92A9-890B745377C1}" type="presOf" srcId="{B0F01F84-D862-4620-8E97-E832E0450295}" destId="{15E6196C-B514-4E65-B7BE-C106B1ED486E}" srcOrd="1" destOrd="0" presId="urn:microsoft.com/office/officeart/2005/8/layout/orgChart1"/>
    <dgm:cxn modelId="{736A75ED-0C20-43B4-848F-EBCCAAC75255}" srcId="{B011F056-30E2-4576-A7FD-9282E63A8D80}" destId="{606870C9-C842-4101-86B3-82DBEA5D6CA1}" srcOrd="0" destOrd="0" parTransId="{9E1B742B-0245-4DFA-8667-366EA184743E}" sibTransId="{B7DF3063-A5E9-4484-8A08-39A38B07665C}"/>
    <dgm:cxn modelId="{881D5703-91A4-41BC-AA07-E8563AED455E}" srcId="{1A4801A6-99E8-4BAD-8F7F-4F6AA5DE39EA}" destId="{74082CD3-73E3-44E9-BC96-9C31C8742711}" srcOrd="1" destOrd="0" parTransId="{F2AC9814-7C34-47E7-902B-69CD286235D7}" sibTransId="{8379455A-FFEA-482C-B6D8-663CBAE461D6}"/>
    <dgm:cxn modelId="{51CD6A3E-7D8B-4C08-9C19-CA8C9FF80C09}" type="presOf" srcId="{135E1A0A-DE48-40E8-B3BB-1FBE25C7C3CE}" destId="{D1F6A35C-12C3-499C-99FF-0524A75E232B}" srcOrd="0" destOrd="0" presId="urn:microsoft.com/office/officeart/2005/8/layout/orgChart1"/>
    <dgm:cxn modelId="{F90572ED-7C65-4BA3-8487-9F6BF1D0EA6B}" srcId="{2D9A823D-7BF2-4F8D-9336-0FC5D589AAD9}" destId="{3682B343-DABE-4D02-9FC9-F86A64BE5348}" srcOrd="1" destOrd="0" parTransId="{4229C4B4-AB16-44C9-9EC3-142A59E2769F}" sibTransId="{A693A2A0-87DF-4D69-B87F-95DF83EC6697}"/>
    <dgm:cxn modelId="{BE8726AD-BAFD-4A9A-8CB0-A1E77FD08CD2}" srcId="{DD385372-BAB6-400F-AC5F-EEC4FD38B6A5}" destId="{25B82EA7-A419-4F12-BBDE-7E3A9D6C5E39}" srcOrd="0" destOrd="0" parTransId="{6CEB4108-9279-4A7A-8F4D-D87ABB27E993}" sibTransId="{C5F445BA-30A0-4105-AB87-F0B12D87E84A}"/>
    <dgm:cxn modelId="{3FF981CE-D4B3-4455-A0B7-497079839B6A}" type="presOf" srcId="{3682B343-DABE-4D02-9FC9-F86A64BE5348}" destId="{F78098D0-5F90-4C61-BD00-D3480BA3F4E1}" srcOrd="0" destOrd="0" presId="urn:microsoft.com/office/officeart/2005/8/layout/orgChart1"/>
    <dgm:cxn modelId="{79ADDE30-8E67-4F35-A9AD-4EB82BE867AE}" type="presOf" srcId="{141DA976-CE12-4623-97C7-9679E52A915F}" destId="{E81E261F-9CC1-480E-82B4-379CFB493ADA}" srcOrd="0" destOrd="0" presId="urn:microsoft.com/office/officeart/2005/8/layout/orgChart1"/>
    <dgm:cxn modelId="{61F89332-E1C4-45CF-8979-1FAB8187F4C6}" srcId="{424C3AF8-31E8-4681-AAD2-6D8B0E4CC15B}" destId="{2D9A823D-7BF2-4F8D-9336-0FC5D589AAD9}" srcOrd="0" destOrd="0" parTransId="{52514ECE-47F2-4867-82B5-880254A9C8CC}" sibTransId="{7B2C0A67-0356-4FDE-A075-3B45E6F458F2}"/>
    <dgm:cxn modelId="{6C7EC8AC-3991-4F24-826A-53A7CB9C0835}" type="presOf" srcId="{B50ED0A7-5920-4B36-9D2A-5880714A11B3}" destId="{2DC0CD27-8001-4FD3-8B82-883D34EDCF16}" srcOrd="0" destOrd="0" presId="urn:microsoft.com/office/officeart/2005/8/layout/orgChart1"/>
    <dgm:cxn modelId="{FAB66C62-BE89-4A00-AD44-5D6EEC321394}" srcId="{B6A47CF2-0656-4BEC-9EB3-BFF6323F9553}" destId="{B0F01F84-D862-4620-8E97-E832E0450295}" srcOrd="1" destOrd="0" parTransId="{DB08D229-8287-4FC0-97F3-B2FE0F1D3ECE}" sibTransId="{14755409-067D-4AA3-96A5-A182AE331A05}"/>
    <dgm:cxn modelId="{CC78058A-EE0D-4397-96C5-FA7F81E4A7AB}" type="presOf" srcId="{4CEF4D5F-DF2D-4C08-B187-CA6F39A76B93}" destId="{B93FCEDD-6D46-4603-80A3-1579B7B323F9}" srcOrd="0" destOrd="0" presId="urn:microsoft.com/office/officeart/2005/8/layout/orgChart1"/>
    <dgm:cxn modelId="{70EA2AD1-2496-4416-A42A-8DB38C04F6B4}" type="presOf" srcId="{6E411253-A8EA-4DD8-8233-A4E2C17362F8}" destId="{33439C58-5255-4E8C-899F-01EBB694E47C}" srcOrd="1" destOrd="0" presId="urn:microsoft.com/office/officeart/2005/8/layout/orgChart1"/>
    <dgm:cxn modelId="{B9F38D60-3B8D-4607-A982-D18D55BE7B17}" type="presOf" srcId="{F2AC9814-7C34-47E7-902B-69CD286235D7}" destId="{48A7AA23-EB16-4F32-A18F-A34C035E107D}" srcOrd="0" destOrd="0" presId="urn:microsoft.com/office/officeart/2005/8/layout/orgChart1"/>
    <dgm:cxn modelId="{8B1191D1-14D2-46F4-93FA-D91CDC2F1728}" type="presOf" srcId="{E621B1F2-F337-4CAF-A145-4CBFD509244C}" destId="{0CBA94B3-6464-46A6-9311-50ACB3DA43EE}" srcOrd="0" destOrd="0" presId="urn:microsoft.com/office/officeart/2005/8/layout/orgChart1"/>
    <dgm:cxn modelId="{558CCA69-998E-44C1-A7BB-7E4D5C28D357}" srcId="{AEEEB27E-67DC-45E0-BD72-424C25783D92}" destId="{CFEEE072-CD80-44EB-8787-41E053360E93}" srcOrd="0" destOrd="0" parTransId="{36DC6850-52B6-4221-99ED-B6C1C3BAC1B7}" sibTransId="{7CAFB7FC-9985-4176-8240-3170202E741B}"/>
    <dgm:cxn modelId="{E527F86D-7663-4CAD-8114-B4C458EF1F40}" srcId="{DD385372-BAB6-400F-AC5F-EEC4FD38B6A5}" destId="{183B897D-1B70-4704-A521-33031B4E5478}" srcOrd="3" destOrd="0" parTransId="{8292EE7F-50E3-4833-B4B1-24EB76ECFF83}" sibTransId="{44ECCD80-99D8-4BD8-8052-4029BD6D9CC4}"/>
    <dgm:cxn modelId="{3DA572FB-121B-48DA-BC11-084CB026B976}" type="presOf" srcId="{52514ECE-47F2-4867-82B5-880254A9C8CC}" destId="{9F89FD81-3F93-4253-AB7D-5AF2114F30B9}" srcOrd="0" destOrd="0" presId="urn:microsoft.com/office/officeart/2005/8/layout/orgChart1"/>
    <dgm:cxn modelId="{7393FC00-8888-4C39-AF88-B16FD8229672}" srcId="{B6A47CF2-0656-4BEC-9EB3-BFF6323F9553}" destId="{AEEEB27E-67DC-45E0-BD72-424C25783D92}" srcOrd="0" destOrd="0" parTransId="{B858A85F-5698-42EF-B2A5-9C3834F046B1}" sibTransId="{A66ED64A-ADBF-4D43-AF86-A2575BFCC194}"/>
    <dgm:cxn modelId="{056A801F-44F6-41A3-8139-24F044A5D295}" type="presOf" srcId="{D251DD7F-B93A-4CB1-BD28-FA5FD8F24FB0}" destId="{7ECD5C7E-7A76-40B0-A6C9-D341FC4FC956}" srcOrd="0" destOrd="0" presId="urn:microsoft.com/office/officeart/2005/8/layout/orgChart1"/>
    <dgm:cxn modelId="{A0023917-813B-4E02-86C8-E487DEEA8888}" type="presOf" srcId="{8E53579D-4170-4014-AEDD-4C8401763169}" destId="{27975B61-DCB8-4F20-8F02-4A3ECF4A85A1}" srcOrd="0" destOrd="0" presId="urn:microsoft.com/office/officeart/2005/8/layout/orgChart1"/>
    <dgm:cxn modelId="{6BBF2C01-FFAA-4260-AD21-4156D6B1C932}" type="presOf" srcId="{B011F056-30E2-4576-A7FD-9282E63A8D80}" destId="{EA02C65C-91DE-4BCF-8C65-9109E5EB3459}" srcOrd="1" destOrd="0" presId="urn:microsoft.com/office/officeart/2005/8/layout/orgChart1"/>
    <dgm:cxn modelId="{AFCD6138-1539-4897-8B95-327D456FB759}" srcId="{09C8ED8C-B301-4AD0-B508-260E5BDCE864}" destId="{1A4801A6-99E8-4BAD-8F7F-4F6AA5DE39EA}" srcOrd="0" destOrd="0" parTransId="{E8ADC972-844A-4621-8AD8-8F111E80418E}" sibTransId="{3EC672A3-2E2C-47A2-A34E-4C46409CAEB7}"/>
    <dgm:cxn modelId="{2AE95EEA-C5F8-49C7-B726-2655A6BD3987}" type="presOf" srcId="{8595520B-2CEA-451A-A037-0ECC22DB320D}" destId="{1212BF68-831C-4317-9DC8-A44AAB7BE66B}" srcOrd="0" destOrd="0" presId="urn:microsoft.com/office/officeart/2005/8/layout/orgChart1"/>
    <dgm:cxn modelId="{861C2677-5BA1-4EB1-9520-2E2BBB631953}" type="presOf" srcId="{39A31BF3-D009-47BA-9777-BA5552E37F1C}" destId="{25EF724B-3B52-4B81-9716-55630691BEFE}" srcOrd="1" destOrd="0" presId="urn:microsoft.com/office/officeart/2005/8/layout/orgChart1"/>
    <dgm:cxn modelId="{38E509EF-E264-4F5D-A9C8-02648AF645EC}" type="presOf" srcId="{ECD55C1C-73C4-4CBE-A509-FE7D74069E36}" destId="{1B4F155A-B787-4A2E-8ED5-206D2B8768C1}" srcOrd="1" destOrd="0" presId="urn:microsoft.com/office/officeart/2005/8/layout/orgChart1"/>
    <dgm:cxn modelId="{E49DB595-4B37-44E9-915B-CC5DD42482E0}" type="presOf" srcId="{36DC6850-52B6-4221-99ED-B6C1C3BAC1B7}" destId="{049421BC-CC2A-441C-9C6D-90EC9B2A2A49}" srcOrd="0" destOrd="0" presId="urn:microsoft.com/office/officeart/2005/8/layout/orgChart1"/>
    <dgm:cxn modelId="{9E08A9DB-9576-4B8A-8240-87B9B20355BF}" type="presOf" srcId="{424C3AF8-31E8-4681-AAD2-6D8B0E4CC15B}" destId="{05FB778B-96E3-4AB3-A6F4-7DFF99B96431}" srcOrd="0" destOrd="0" presId="urn:microsoft.com/office/officeart/2005/8/layout/orgChart1"/>
    <dgm:cxn modelId="{03EDB4E6-D019-451D-9031-59EE117498A0}" type="presOf" srcId="{FC2D063D-5824-4D34-960B-C7523ABA4F81}" destId="{AFFB5FD3-99B4-45B7-9F4A-D09F44A7D1EB}" srcOrd="0" destOrd="0" presId="urn:microsoft.com/office/officeart/2005/8/layout/orgChart1"/>
    <dgm:cxn modelId="{D09779BD-A24B-423A-8677-887AD9215103}" type="presOf" srcId="{B50ED0A7-5920-4B36-9D2A-5880714A11B3}" destId="{94C6EF2B-22B5-4C79-8A0B-B2722E3E0176}" srcOrd="1" destOrd="0" presId="urn:microsoft.com/office/officeart/2005/8/layout/orgChart1"/>
    <dgm:cxn modelId="{C1CB79E5-2DE6-4C95-8AEF-40FD715B8548}" type="presOf" srcId="{CB949FE8-3BE2-4601-87FE-1A3B2A121A69}" destId="{02EB5BAA-2DE0-4A76-86C4-ADBEA222FFB4}" srcOrd="0" destOrd="0" presId="urn:microsoft.com/office/officeart/2005/8/layout/orgChart1"/>
    <dgm:cxn modelId="{B21DD285-1178-4109-848D-228118FEE7F9}" type="presOf" srcId="{CFEEE072-CD80-44EB-8787-41E053360E93}" destId="{A21528A9-6490-4651-9FCD-5673B2728D33}" srcOrd="1" destOrd="0" presId="urn:microsoft.com/office/officeart/2005/8/layout/orgChart1"/>
    <dgm:cxn modelId="{AF846DE5-57DB-4FBE-875D-B43059F97CCE}" type="presOf" srcId="{A70B8AC3-66A4-4CC5-92A2-7B8E7149FF6D}" destId="{54691E78-23BE-422A-8FB0-3CD57ED969CC}" srcOrd="1" destOrd="0" presId="urn:microsoft.com/office/officeart/2005/8/layout/orgChart1"/>
    <dgm:cxn modelId="{74D2C901-6C31-47CB-B4A5-44A3BDE902D1}" type="presOf" srcId="{B011F056-30E2-4576-A7FD-9282E63A8D80}" destId="{EBF7E1D2-D558-4F13-B11A-6E78595C0179}" srcOrd="0" destOrd="0" presId="urn:microsoft.com/office/officeart/2005/8/layout/orgChart1"/>
    <dgm:cxn modelId="{CCB88718-EA11-4602-A6BA-82C494591E79}" srcId="{2D9A823D-7BF2-4F8D-9336-0FC5D589AAD9}" destId="{39A31BF3-D009-47BA-9777-BA5552E37F1C}" srcOrd="0" destOrd="0" parTransId="{BACF8FC5-EE37-4803-9D04-9DAC5A462682}" sibTransId="{D93DD294-1E14-4D84-8E68-719E2B9CCECA}"/>
    <dgm:cxn modelId="{D7EE960E-655D-4CBA-8303-C00DFE97B08F}" type="presOf" srcId="{74082CD3-73E3-44E9-BC96-9C31C8742711}" destId="{65035DE1-2E67-4A07-BBCB-CB09F4E63D0E}" srcOrd="0" destOrd="0" presId="urn:microsoft.com/office/officeart/2005/8/layout/orgChart1"/>
    <dgm:cxn modelId="{79C2CF0D-3783-475A-8F70-0166B5B56562}" type="presOf" srcId="{0C17D6D7-BABE-4242-8932-CEBC21999A2E}" destId="{866418A1-A4C7-4F59-A9A3-FA755BFD6DBE}" srcOrd="0" destOrd="0" presId="urn:microsoft.com/office/officeart/2005/8/layout/orgChart1"/>
    <dgm:cxn modelId="{D7619E00-D9C4-498A-8CA2-D7650990E115}" type="presOf" srcId="{DD385372-BAB6-400F-AC5F-EEC4FD38B6A5}" destId="{E1E9A60C-E4B7-4FFC-A87A-94CD9E5A1B8A}" srcOrd="0" destOrd="0" presId="urn:microsoft.com/office/officeart/2005/8/layout/orgChart1"/>
    <dgm:cxn modelId="{7F1BF258-45DF-4EC7-A60A-41D4B4C1FFE7}" type="presOf" srcId="{183B897D-1B70-4704-A521-33031B4E5478}" destId="{A69262E0-AB0A-4A69-A976-58FAE529725F}" srcOrd="1" destOrd="0" presId="urn:microsoft.com/office/officeart/2005/8/layout/orgChart1"/>
    <dgm:cxn modelId="{5D1667B1-B94B-40D4-9809-E44A28696700}" srcId="{B0F01F84-D862-4620-8E97-E832E0450295}" destId="{6E411253-A8EA-4DD8-8233-A4E2C17362F8}" srcOrd="0" destOrd="0" parTransId="{B03E723E-A99B-4DDB-A8AC-CB9D3A4BA691}" sibTransId="{236E2D1A-E770-4A5D-AC9F-CAF98B496A64}"/>
    <dgm:cxn modelId="{F3D60D2A-90D2-4CCC-BEBC-A82DF36E6448}" type="presOf" srcId="{C4F5193E-DB75-4F14-B81E-057712FCC91B}" destId="{011FF752-4A5B-46E8-904E-5BAEF16DF276}" srcOrd="0" destOrd="0" presId="urn:microsoft.com/office/officeart/2005/8/layout/orgChart1"/>
    <dgm:cxn modelId="{A130D943-987B-4858-BA01-4DF3FE025D2D}" srcId="{1A4801A6-99E8-4BAD-8F7F-4F6AA5DE39EA}" destId="{DD385372-BAB6-400F-AC5F-EEC4FD38B6A5}" srcOrd="0" destOrd="0" parTransId="{CB949FE8-3BE2-4601-87FE-1A3B2A121A69}" sibTransId="{3E6B6D01-C5D4-491D-AF3A-9E624C69AD53}"/>
    <dgm:cxn modelId="{DF81C784-39D5-487F-A805-416043396F65}" type="presOf" srcId="{808FA622-C5BD-4EF2-A4A4-25BB654A56AF}" destId="{6CB78BF5-7947-4020-BD9D-80F29C78738D}" srcOrd="0" destOrd="0" presId="urn:microsoft.com/office/officeart/2005/8/layout/orgChart1"/>
    <dgm:cxn modelId="{53A38EB6-633F-434C-9F9D-BAA977B179D9}" srcId="{74082CD3-73E3-44E9-BC96-9C31C8742711}" destId="{135E1A0A-DE48-40E8-B3BB-1FBE25C7C3CE}" srcOrd="0" destOrd="0" parTransId="{C4F5193E-DB75-4F14-B81E-057712FCC91B}" sibTransId="{ABCF92E1-2280-4F9A-92DD-E4BF4560D1BF}"/>
    <dgm:cxn modelId="{AD7AF4FD-630B-44C1-A731-BFA4B7329D15}" type="presOf" srcId="{36C64E09-DABD-4AC6-97CE-D32E918019FE}" destId="{9D644E1D-2A7C-4E28-98B3-18F5D10541B8}" srcOrd="1" destOrd="0" presId="urn:microsoft.com/office/officeart/2005/8/layout/orgChart1"/>
    <dgm:cxn modelId="{8505D7E9-7656-4C4D-A72D-279725683176}" type="presOf" srcId="{606870C9-C842-4101-86B3-82DBEA5D6CA1}" destId="{3F87E279-A7DA-4E0D-B861-406E8C7913DD}" srcOrd="0" destOrd="0" presId="urn:microsoft.com/office/officeart/2005/8/layout/orgChart1"/>
    <dgm:cxn modelId="{407DD36E-CF94-42F8-B36F-259575DD2606}" type="presOf" srcId="{9E1B742B-0245-4DFA-8667-366EA184743E}" destId="{F42EA664-4D3A-43D1-A5DF-B36001AAA174}" srcOrd="0" destOrd="0" presId="urn:microsoft.com/office/officeart/2005/8/layout/orgChart1"/>
    <dgm:cxn modelId="{5B97B0CA-D445-42D8-A4AD-FBDBB7E9F86D}" type="presOf" srcId="{8292EE7F-50E3-4833-B4B1-24EB76ECFF83}" destId="{499CEC6E-6FD8-4AFA-B814-FE124E8DE668}" srcOrd="0" destOrd="0" presId="urn:microsoft.com/office/officeart/2005/8/layout/orgChart1"/>
    <dgm:cxn modelId="{6E2A0F15-5CFC-4564-A273-FD3B342700FD}" type="presOf" srcId="{36E6CE7A-241A-40A2-98B9-851238657700}" destId="{FBE93BEC-F3E0-4D35-8D84-88A18D539607}" srcOrd="0" destOrd="0" presId="urn:microsoft.com/office/officeart/2005/8/layout/orgChart1"/>
    <dgm:cxn modelId="{87B8A3F2-47C5-431A-9B3A-385CE2BE579C}" type="presOf" srcId="{B6A47CF2-0656-4BEC-9EB3-BFF6323F9553}" destId="{0ABCB50E-F1E4-4741-B350-3504D2C6618D}" srcOrd="1" destOrd="0" presId="urn:microsoft.com/office/officeart/2005/8/layout/orgChart1"/>
    <dgm:cxn modelId="{3E692D22-3219-4982-A722-FDCDDF7693CD}" type="presOf" srcId="{3F8920B5-E555-4F05-BC0D-7949B1041244}" destId="{E1493597-D834-46FC-812F-6888FE7DFF0D}" srcOrd="0" destOrd="0" presId="urn:microsoft.com/office/officeart/2005/8/layout/orgChart1"/>
    <dgm:cxn modelId="{2B8C3416-08DA-485A-913F-DA401A18DA49}" type="presOf" srcId="{8E53579D-4170-4014-AEDD-4C8401763169}" destId="{ACF88BF8-AEF0-4767-97A5-D1F2042BE4ED}" srcOrd="1" destOrd="0" presId="urn:microsoft.com/office/officeart/2005/8/layout/orgChart1"/>
    <dgm:cxn modelId="{9B14877F-F28D-4BE5-ABD5-72F0D4EE7114}" type="presOf" srcId="{AEEEB27E-67DC-45E0-BD72-424C25783D92}" destId="{1ACD066B-BEF4-403C-B472-460778D24D8E}" srcOrd="1" destOrd="0" presId="urn:microsoft.com/office/officeart/2005/8/layout/orgChart1"/>
    <dgm:cxn modelId="{32AC744A-AE32-4D25-ACB8-A8FBD9A02284}" srcId="{808FA622-C5BD-4EF2-A4A4-25BB654A56AF}" destId="{424C3AF8-31E8-4681-AAD2-6D8B0E4CC15B}" srcOrd="0" destOrd="0" parTransId="{1909764C-DE31-4FDF-AF8F-839E15788ED8}" sibTransId="{36760F40-B9FA-4677-9BCE-B2314CE7E9DE}"/>
    <dgm:cxn modelId="{CE24FE26-68CE-4FC7-B47D-575C46F63DE3}" type="presOf" srcId="{CFEEE072-CD80-44EB-8787-41E053360E93}" destId="{88FF143A-C62D-4A17-B38E-8FCCBA396070}" srcOrd="0" destOrd="0" presId="urn:microsoft.com/office/officeart/2005/8/layout/orgChart1"/>
    <dgm:cxn modelId="{C960122E-0D9E-4D6E-9815-1C8F8881A98E}" type="presOf" srcId="{A70B8AC3-66A4-4CC5-92A2-7B8E7149FF6D}" destId="{D5C052E6-B024-4AAD-8500-56DA4A1CDA34}" srcOrd="0" destOrd="0" presId="urn:microsoft.com/office/officeart/2005/8/layout/orgChart1"/>
    <dgm:cxn modelId="{B7D16165-8834-4D44-A101-5DA2EDB68E3F}" type="presOf" srcId="{B858A85F-5698-42EF-B2A5-9C3834F046B1}" destId="{A5EACE05-915C-41F7-9A0A-79A3BBFE9098}" srcOrd="0" destOrd="0" presId="urn:microsoft.com/office/officeart/2005/8/layout/orgChart1"/>
    <dgm:cxn modelId="{5A7F7A0B-EBC4-4B8D-84EC-C8BDA450EF28}" type="presOf" srcId="{424C3AF8-31E8-4681-AAD2-6D8B0E4CC15B}" destId="{F7D25D1B-7C1C-4559-9249-945108C9E501}" srcOrd="1" destOrd="0" presId="urn:microsoft.com/office/officeart/2005/8/layout/orgChart1"/>
    <dgm:cxn modelId="{F59D32A6-9E97-4A50-B54D-8F00E7C8FB37}" type="presOf" srcId="{894BF643-F745-4190-8CFE-A1EC2C01B872}" destId="{AF278B9B-3E8F-4D0F-B6A7-C424E5D66F92}" srcOrd="1" destOrd="0" presId="urn:microsoft.com/office/officeart/2005/8/layout/orgChart1"/>
    <dgm:cxn modelId="{22467674-0D91-4E68-AAF6-6B47BC23F40B}" type="presOf" srcId="{AEEEB27E-67DC-45E0-BD72-424C25783D92}" destId="{B38128DB-977E-4A83-A8A9-9D63E88A457B}" srcOrd="0" destOrd="0" presId="urn:microsoft.com/office/officeart/2005/8/layout/orgChart1"/>
    <dgm:cxn modelId="{32B2C27C-4949-4497-8AB1-F14129E82E5F}" type="presOf" srcId="{74082CD3-73E3-44E9-BC96-9C31C8742711}" destId="{78E121C1-6AD7-407C-BD0F-0D39876FE511}" srcOrd="1" destOrd="0" presId="urn:microsoft.com/office/officeart/2005/8/layout/orgChart1"/>
    <dgm:cxn modelId="{FB6AD081-2009-47F5-B784-E40E62415EDB}" type="presOf" srcId="{1A4801A6-99E8-4BAD-8F7F-4F6AA5DE39EA}" destId="{E58A20DF-E43F-45F6-AA44-C39BAEA791DF}" srcOrd="1" destOrd="0" presId="urn:microsoft.com/office/officeart/2005/8/layout/orgChart1"/>
    <dgm:cxn modelId="{AD42636D-B719-494C-ABE0-95E8FA88834D}" type="presOf" srcId="{135E1A0A-DE48-40E8-B3BB-1FBE25C7C3CE}" destId="{E183459A-0B03-486B-AA56-74B91618B89B}" srcOrd="1" destOrd="0" presId="urn:microsoft.com/office/officeart/2005/8/layout/orgChart1"/>
    <dgm:cxn modelId="{0252B1DC-37E3-4B27-A3A5-320AFD2E9361}" type="presOf" srcId="{183B897D-1B70-4704-A521-33031B4E5478}" destId="{7D18D6DC-1BC5-44B9-8DFF-E7272C4AEA8D}" srcOrd="0" destOrd="0" presId="urn:microsoft.com/office/officeart/2005/8/layout/orgChart1"/>
    <dgm:cxn modelId="{81074F0C-B410-4592-8168-DBCFA13E4EC4}" type="presOf" srcId="{36C64E09-DABD-4AC6-97CE-D32E918019FE}" destId="{673DF3EC-03A3-480C-B80D-77F7C31CF4A9}" srcOrd="0" destOrd="0" presId="urn:microsoft.com/office/officeart/2005/8/layout/orgChart1"/>
    <dgm:cxn modelId="{9EEA68A6-7501-4968-8556-31F0CCBB0154}" type="presOf" srcId="{ECD55C1C-73C4-4CBE-A509-FE7D74069E36}" destId="{1DE022C2-FED4-442B-9A46-949A83114AB4}" srcOrd="0" destOrd="0" presId="urn:microsoft.com/office/officeart/2005/8/layout/orgChart1"/>
    <dgm:cxn modelId="{F54DA32E-6FBC-4B67-88CC-88080609F61F}" srcId="{DD385372-BAB6-400F-AC5F-EEC4FD38B6A5}" destId="{36C64E09-DABD-4AC6-97CE-D32E918019FE}" srcOrd="1" destOrd="0" parTransId="{0C17D6D7-BABE-4242-8932-CEBC21999A2E}" sibTransId="{7A55D439-057A-4A0F-B1DF-19B82A5B552B}"/>
    <dgm:cxn modelId="{FD888D68-BDC8-449E-890A-47D00958F44B}" type="presOf" srcId="{53AE90C3-8EC0-476F-B899-5C123FCB9B87}" destId="{5DE66B4A-FD43-469D-B662-BD2C1710019C}" srcOrd="0" destOrd="0" presId="urn:microsoft.com/office/officeart/2005/8/layout/orgChart1"/>
    <dgm:cxn modelId="{A10DD7C3-4BF4-4BD7-AA06-BC613156C73C}" type="presOf" srcId="{25B82EA7-A419-4F12-BBDE-7E3A9D6C5E39}" destId="{3733B4FE-3274-45AA-87DD-4D3A4034BE5B}" srcOrd="1" destOrd="0" presId="urn:microsoft.com/office/officeart/2005/8/layout/orgChart1"/>
    <dgm:cxn modelId="{7C81B759-6860-445A-9E3C-D19EA90C6A11}" type="presOf" srcId="{6E411253-A8EA-4DD8-8233-A4E2C17362F8}" destId="{5C86C40B-D1E4-4E94-ADD1-300BFC7130F6}" srcOrd="0" destOrd="0" presId="urn:microsoft.com/office/officeart/2005/8/layout/orgChart1"/>
    <dgm:cxn modelId="{2523E4A1-7FE7-4A1D-9F11-4564D432D06A}" type="presOf" srcId="{BACF8FC5-EE37-4803-9D04-9DAC5A462682}" destId="{70141EBA-E3BA-43F5-9825-B061CDCF4918}" srcOrd="0" destOrd="0" presId="urn:microsoft.com/office/officeart/2005/8/layout/orgChart1"/>
    <dgm:cxn modelId="{2C555121-385B-4EDA-B89C-0D62B0C080BF}" type="presOf" srcId="{8595520B-2CEA-451A-A037-0ECC22DB320D}" destId="{AD5B4FBA-1EE1-4282-9030-0AC398F56010}" srcOrd="1" destOrd="0" presId="urn:microsoft.com/office/officeart/2005/8/layout/orgChart1"/>
    <dgm:cxn modelId="{5C69EF29-36A5-4A7C-B05A-DED6D9308A58}" srcId="{8E53579D-4170-4014-AEDD-4C8401763169}" destId="{ECD55C1C-73C4-4CBE-A509-FE7D74069E36}" srcOrd="1" destOrd="0" parTransId="{4CEF4D5F-DF2D-4C08-B187-CA6F39A76B93}" sibTransId="{8547F5D9-7C50-4332-9504-CAA01F311507}"/>
    <dgm:cxn modelId="{D3A04A42-346D-4DDF-A4E5-27C8822E342F}" type="presOf" srcId="{1A4801A6-99E8-4BAD-8F7F-4F6AA5DE39EA}" destId="{65F55940-E497-4BA1-889D-FAC35750D396}" srcOrd="0" destOrd="0" presId="urn:microsoft.com/office/officeart/2005/8/layout/orgChart1"/>
    <dgm:cxn modelId="{9E85D917-FE1E-4CCC-BDC1-2066FA553760}" type="presOf" srcId="{B6A47CF2-0656-4BEC-9EB3-BFF6323F9553}" destId="{0929423D-D721-4EF6-B304-BAF3E7A703E1}" srcOrd="0" destOrd="0" presId="urn:microsoft.com/office/officeart/2005/8/layout/orgChart1"/>
    <dgm:cxn modelId="{9ED629B3-7426-4BD1-852C-E41E649377E6}" type="presOf" srcId="{2D9A823D-7BF2-4F8D-9336-0FC5D589AAD9}" destId="{A016CDB1-75B1-4C80-A646-DD1DA4ED2B2E}" srcOrd="0" destOrd="0" presId="urn:microsoft.com/office/officeart/2005/8/layout/orgChart1"/>
    <dgm:cxn modelId="{17A7AF37-E1D6-485D-831D-F1478152A521}" srcId="{DD385372-BAB6-400F-AC5F-EEC4FD38B6A5}" destId="{A70B8AC3-66A4-4CC5-92A2-7B8E7149FF6D}" srcOrd="2" destOrd="0" parTransId="{53AE90C3-8EC0-476F-B899-5C123FCB9B87}" sibTransId="{ECDAB698-1479-4358-A6B4-B6B13349DFDB}"/>
    <dgm:cxn modelId="{9309E23A-3241-40F5-8D13-38981CBA7A3D}" srcId="{2D9A823D-7BF2-4F8D-9336-0FC5D589AAD9}" destId="{894BF643-F745-4190-8CFE-A1EC2C01B872}" srcOrd="3" destOrd="0" parTransId="{FC2D063D-5824-4D34-960B-C7523ABA4F81}" sibTransId="{9016C62B-BD3A-4515-B116-E4C2DD20EC35}"/>
    <dgm:cxn modelId="{DF9EED68-DCDA-4EB6-8DEA-DA812C796AD1}" type="presOf" srcId="{25B82EA7-A419-4F12-BBDE-7E3A9D6C5E39}" destId="{4DF387DA-AF7C-4473-A80B-F30916934A68}" srcOrd="0" destOrd="0" presId="urn:microsoft.com/office/officeart/2005/8/layout/orgChart1"/>
    <dgm:cxn modelId="{3E41E3E4-1DF0-46DB-B4B1-C29695C4866E}" type="presParOf" srcId="{D6179AB1-99AE-46FE-A24C-3FA930B70686}" destId="{10D7DF6C-B4E2-4BED-9C92-78086819CCF0}" srcOrd="0" destOrd="0" presId="urn:microsoft.com/office/officeart/2005/8/layout/orgChart1"/>
    <dgm:cxn modelId="{D86DCDF6-271F-452A-83DE-AA1AE5556980}" type="presParOf" srcId="{10D7DF6C-B4E2-4BED-9C92-78086819CCF0}" destId="{C2ABEDB6-6B6C-43FD-A309-6D0BAE3F7636}" srcOrd="0" destOrd="0" presId="urn:microsoft.com/office/officeart/2005/8/layout/orgChart1"/>
    <dgm:cxn modelId="{B3663421-6E65-4E21-B38B-76B8D04EB4C1}" type="presParOf" srcId="{C2ABEDB6-6B6C-43FD-A309-6D0BAE3F7636}" destId="{65F55940-E497-4BA1-889D-FAC35750D396}" srcOrd="0" destOrd="0" presId="urn:microsoft.com/office/officeart/2005/8/layout/orgChart1"/>
    <dgm:cxn modelId="{50A8F8A8-3705-40D8-86E2-4BCB0ABA1C54}" type="presParOf" srcId="{C2ABEDB6-6B6C-43FD-A309-6D0BAE3F7636}" destId="{E58A20DF-E43F-45F6-AA44-C39BAEA791DF}" srcOrd="1" destOrd="0" presId="urn:microsoft.com/office/officeart/2005/8/layout/orgChart1"/>
    <dgm:cxn modelId="{AC4BB1BD-D6F4-4A47-8463-3744A03265AB}" type="presParOf" srcId="{10D7DF6C-B4E2-4BED-9C92-78086819CCF0}" destId="{2DB05C1D-D5F2-4CAE-BF17-C496C8A742B7}" srcOrd="1" destOrd="0" presId="urn:microsoft.com/office/officeart/2005/8/layout/orgChart1"/>
    <dgm:cxn modelId="{5E0D3501-68A5-4740-A58C-0C7E2F41903E}" type="presParOf" srcId="{2DB05C1D-D5F2-4CAE-BF17-C496C8A742B7}" destId="{02EB5BAA-2DE0-4A76-86C4-ADBEA222FFB4}" srcOrd="0" destOrd="0" presId="urn:microsoft.com/office/officeart/2005/8/layout/orgChart1"/>
    <dgm:cxn modelId="{0F8E504E-E004-4E1B-BCE8-46FD9DBE5FF5}" type="presParOf" srcId="{2DB05C1D-D5F2-4CAE-BF17-C496C8A742B7}" destId="{3D249B20-B4C3-4F58-8580-2D566CDB7497}" srcOrd="1" destOrd="0" presId="urn:microsoft.com/office/officeart/2005/8/layout/orgChart1"/>
    <dgm:cxn modelId="{0E2CDD05-AB4C-4BC4-9EAF-9BB35071FFC9}" type="presParOf" srcId="{3D249B20-B4C3-4F58-8580-2D566CDB7497}" destId="{A68805FC-30BB-4BE4-8786-3007A675CDF1}" srcOrd="0" destOrd="0" presId="urn:microsoft.com/office/officeart/2005/8/layout/orgChart1"/>
    <dgm:cxn modelId="{2D386FAE-F338-4AF1-9CF5-CE34F2A391AA}" type="presParOf" srcId="{A68805FC-30BB-4BE4-8786-3007A675CDF1}" destId="{E1E9A60C-E4B7-4FFC-A87A-94CD9E5A1B8A}" srcOrd="0" destOrd="0" presId="urn:microsoft.com/office/officeart/2005/8/layout/orgChart1"/>
    <dgm:cxn modelId="{E9CACA2C-50C5-4864-8EE7-847A205F9832}" type="presParOf" srcId="{A68805FC-30BB-4BE4-8786-3007A675CDF1}" destId="{A63FAFF2-C3EB-43A7-81AC-69AD701CE2E6}" srcOrd="1" destOrd="0" presId="urn:microsoft.com/office/officeart/2005/8/layout/orgChart1"/>
    <dgm:cxn modelId="{A6801C16-6C12-4159-8767-05BEED76847C}" type="presParOf" srcId="{3D249B20-B4C3-4F58-8580-2D566CDB7497}" destId="{D5A0F072-AB7A-4E46-8BA4-C758D08EF48A}" srcOrd="1" destOrd="0" presId="urn:microsoft.com/office/officeart/2005/8/layout/orgChart1"/>
    <dgm:cxn modelId="{B3886F3F-BD52-43A2-87E4-8423C0EC1CA6}" type="presParOf" srcId="{D5A0F072-AB7A-4E46-8BA4-C758D08EF48A}" destId="{92C390D2-DEF7-428F-88A3-29C8CE04B49B}" srcOrd="0" destOrd="0" presId="urn:microsoft.com/office/officeart/2005/8/layout/orgChart1"/>
    <dgm:cxn modelId="{D8740068-F6C0-4368-8EDD-482F89E969E0}" type="presParOf" srcId="{D5A0F072-AB7A-4E46-8BA4-C758D08EF48A}" destId="{CD558BA7-81AD-4667-9D0B-C2C22AE66B8A}" srcOrd="1" destOrd="0" presId="urn:microsoft.com/office/officeart/2005/8/layout/orgChart1"/>
    <dgm:cxn modelId="{7964F531-B82A-4D35-A814-1E2C81BA292A}" type="presParOf" srcId="{CD558BA7-81AD-4667-9D0B-C2C22AE66B8A}" destId="{D11E1F3C-C2D3-47A5-A334-8CE2BB518486}" srcOrd="0" destOrd="0" presId="urn:microsoft.com/office/officeart/2005/8/layout/orgChart1"/>
    <dgm:cxn modelId="{D4192829-4A50-4C23-91EE-1822222BD5D6}" type="presParOf" srcId="{D11E1F3C-C2D3-47A5-A334-8CE2BB518486}" destId="{4DF387DA-AF7C-4473-A80B-F30916934A68}" srcOrd="0" destOrd="0" presId="urn:microsoft.com/office/officeart/2005/8/layout/orgChart1"/>
    <dgm:cxn modelId="{1B63842A-57C0-43FC-B2D1-1976AD3C3F8F}" type="presParOf" srcId="{D11E1F3C-C2D3-47A5-A334-8CE2BB518486}" destId="{3733B4FE-3274-45AA-87DD-4D3A4034BE5B}" srcOrd="1" destOrd="0" presId="urn:microsoft.com/office/officeart/2005/8/layout/orgChart1"/>
    <dgm:cxn modelId="{43435FE9-0C99-48E2-B73B-93E6E7B4CB4B}" type="presParOf" srcId="{CD558BA7-81AD-4667-9D0B-C2C22AE66B8A}" destId="{18EE0066-351C-4447-8750-3392CCB7347E}" srcOrd="1" destOrd="0" presId="urn:microsoft.com/office/officeart/2005/8/layout/orgChart1"/>
    <dgm:cxn modelId="{54FC2EC9-F2EA-49BE-82C0-79363D2CD8BB}" type="presParOf" srcId="{CD558BA7-81AD-4667-9D0B-C2C22AE66B8A}" destId="{F2187FB6-7BB3-4056-BF6B-566EA02E5346}" srcOrd="2" destOrd="0" presId="urn:microsoft.com/office/officeart/2005/8/layout/orgChart1"/>
    <dgm:cxn modelId="{4B878358-7623-4620-9E58-6ADCD7BE7D31}" type="presParOf" srcId="{D5A0F072-AB7A-4E46-8BA4-C758D08EF48A}" destId="{866418A1-A4C7-4F59-A9A3-FA755BFD6DBE}" srcOrd="2" destOrd="0" presId="urn:microsoft.com/office/officeart/2005/8/layout/orgChart1"/>
    <dgm:cxn modelId="{70A0E6D1-BCB2-42C0-AEF7-84705A4CFF88}" type="presParOf" srcId="{D5A0F072-AB7A-4E46-8BA4-C758D08EF48A}" destId="{7F87F25F-21B0-4A00-A6C7-3E3C3DEE97AA}" srcOrd="3" destOrd="0" presId="urn:microsoft.com/office/officeart/2005/8/layout/orgChart1"/>
    <dgm:cxn modelId="{BF15BE48-7E63-4C07-9A58-F4BE54CF5529}" type="presParOf" srcId="{7F87F25F-21B0-4A00-A6C7-3E3C3DEE97AA}" destId="{CC9A8944-6666-489F-9B45-C8DE01115A0D}" srcOrd="0" destOrd="0" presId="urn:microsoft.com/office/officeart/2005/8/layout/orgChart1"/>
    <dgm:cxn modelId="{5684BD6B-AC65-47D0-A4AA-926F3072DE75}" type="presParOf" srcId="{CC9A8944-6666-489F-9B45-C8DE01115A0D}" destId="{673DF3EC-03A3-480C-B80D-77F7C31CF4A9}" srcOrd="0" destOrd="0" presId="urn:microsoft.com/office/officeart/2005/8/layout/orgChart1"/>
    <dgm:cxn modelId="{1CAC5DB2-F8EF-4431-9178-3EA8719BFF20}" type="presParOf" srcId="{CC9A8944-6666-489F-9B45-C8DE01115A0D}" destId="{9D644E1D-2A7C-4E28-98B3-18F5D10541B8}" srcOrd="1" destOrd="0" presId="urn:microsoft.com/office/officeart/2005/8/layout/orgChart1"/>
    <dgm:cxn modelId="{A6DE340F-1F8B-41FA-8C1F-C170A72BBBCF}" type="presParOf" srcId="{7F87F25F-21B0-4A00-A6C7-3E3C3DEE97AA}" destId="{97646390-6E70-469E-A740-262B2AAF2723}" srcOrd="1" destOrd="0" presId="urn:microsoft.com/office/officeart/2005/8/layout/orgChart1"/>
    <dgm:cxn modelId="{AFDEBB49-1251-40EA-9F1E-69022343C67F}" type="presParOf" srcId="{7F87F25F-21B0-4A00-A6C7-3E3C3DEE97AA}" destId="{B60BE58B-0E97-40F3-BFA2-DA320EC737BB}" srcOrd="2" destOrd="0" presId="urn:microsoft.com/office/officeart/2005/8/layout/orgChart1"/>
    <dgm:cxn modelId="{FFB09AEC-2CD5-4F58-B9A3-E03E462D8248}" type="presParOf" srcId="{D5A0F072-AB7A-4E46-8BA4-C758D08EF48A}" destId="{5DE66B4A-FD43-469D-B662-BD2C1710019C}" srcOrd="4" destOrd="0" presId="urn:microsoft.com/office/officeart/2005/8/layout/orgChart1"/>
    <dgm:cxn modelId="{A2FC2803-9739-46D4-90AB-807655324941}" type="presParOf" srcId="{D5A0F072-AB7A-4E46-8BA4-C758D08EF48A}" destId="{D2D55C78-8DD8-428F-9E7B-4194762C8A70}" srcOrd="5" destOrd="0" presId="urn:microsoft.com/office/officeart/2005/8/layout/orgChart1"/>
    <dgm:cxn modelId="{6B660AE9-B5DC-4053-A77B-1471E9F4254E}" type="presParOf" srcId="{D2D55C78-8DD8-428F-9E7B-4194762C8A70}" destId="{160C8602-0CD1-4EB0-867A-4F069CA0D6A9}" srcOrd="0" destOrd="0" presId="urn:microsoft.com/office/officeart/2005/8/layout/orgChart1"/>
    <dgm:cxn modelId="{B601176B-2708-4EF2-BCE6-3F1DDBB55877}" type="presParOf" srcId="{160C8602-0CD1-4EB0-867A-4F069CA0D6A9}" destId="{D5C052E6-B024-4AAD-8500-56DA4A1CDA34}" srcOrd="0" destOrd="0" presId="urn:microsoft.com/office/officeart/2005/8/layout/orgChart1"/>
    <dgm:cxn modelId="{B3116986-1569-46E3-B65E-C50B00D6C39A}" type="presParOf" srcId="{160C8602-0CD1-4EB0-867A-4F069CA0D6A9}" destId="{54691E78-23BE-422A-8FB0-3CD57ED969CC}" srcOrd="1" destOrd="0" presId="urn:microsoft.com/office/officeart/2005/8/layout/orgChart1"/>
    <dgm:cxn modelId="{55C430F9-4BC2-46D6-A61E-2F361F338640}" type="presParOf" srcId="{D2D55C78-8DD8-428F-9E7B-4194762C8A70}" destId="{5FBAB352-D8F0-404C-A851-153CF5FC4D79}" srcOrd="1" destOrd="0" presId="urn:microsoft.com/office/officeart/2005/8/layout/orgChart1"/>
    <dgm:cxn modelId="{BB96B927-6BC9-4C47-8134-081F6E17778E}" type="presParOf" srcId="{D2D55C78-8DD8-428F-9E7B-4194762C8A70}" destId="{2A4A993E-6DBA-4425-802B-9A06D03F5DCD}" srcOrd="2" destOrd="0" presId="urn:microsoft.com/office/officeart/2005/8/layout/orgChart1"/>
    <dgm:cxn modelId="{050A3379-932A-4365-9708-058A22D75E53}" type="presParOf" srcId="{D5A0F072-AB7A-4E46-8BA4-C758D08EF48A}" destId="{499CEC6E-6FD8-4AFA-B814-FE124E8DE668}" srcOrd="6" destOrd="0" presId="urn:microsoft.com/office/officeart/2005/8/layout/orgChart1"/>
    <dgm:cxn modelId="{5985AF64-7D89-47C8-AC0D-F32F639ABE6D}" type="presParOf" srcId="{D5A0F072-AB7A-4E46-8BA4-C758D08EF48A}" destId="{59EAAFE5-126C-442E-9080-04ED1EA297A4}" srcOrd="7" destOrd="0" presId="urn:microsoft.com/office/officeart/2005/8/layout/orgChart1"/>
    <dgm:cxn modelId="{F7CDCD61-D05F-4F4C-B43D-CA49154FF582}" type="presParOf" srcId="{59EAAFE5-126C-442E-9080-04ED1EA297A4}" destId="{FDD4C9CE-5C95-420C-8F7B-DD53F3A58F98}" srcOrd="0" destOrd="0" presId="urn:microsoft.com/office/officeart/2005/8/layout/orgChart1"/>
    <dgm:cxn modelId="{B7A2CF12-1001-494B-B11E-4FBFF1DC53BC}" type="presParOf" srcId="{FDD4C9CE-5C95-420C-8F7B-DD53F3A58F98}" destId="{7D18D6DC-1BC5-44B9-8DFF-E7272C4AEA8D}" srcOrd="0" destOrd="0" presId="urn:microsoft.com/office/officeart/2005/8/layout/orgChart1"/>
    <dgm:cxn modelId="{D09041EF-640D-4ECF-8E35-F9D90DB9BD5E}" type="presParOf" srcId="{FDD4C9CE-5C95-420C-8F7B-DD53F3A58F98}" destId="{A69262E0-AB0A-4A69-A976-58FAE529725F}" srcOrd="1" destOrd="0" presId="urn:microsoft.com/office/officeart/2005/8/layout/orgChart1"/>
    <dgm:cxn modelId="{8B88C32C-6710-42FC-ADAE-71B0AB50E836}" type="presParOf" srcId="{59EAAFE5-126C-442E-9080-04ED1EA297A4}" destId="{26F352BB-ADAA-472C-80BB-658E60FD6CD0}" srcOrd="1" destOrd="0" presId="urn:microsoft.com/office/officeart/2005/8/layout/orgChart1"/>
    <dgm:cxn modelId="{2F765DBA-6EA6-4288-A809-D5792C2910C0}" type="presParOf" srcId="{59EAAFE5-126C-442E-9080-04ED1EA297A4}" destId="{3E7C1743-BFE3-42A4-9126-08DB3285C22E}" srcOrd="2" destOrd="0" presId="urn:microsoft.com/office/officeart/2005/8/layout/orgChart1"/>
    <dgm:cxn modelId="{6CA207CB-C255-424E-AA78-681CE388D1B3}" type="presParOf" srcId="{3D249B20-B4C3-4F58-8580-2D566CDB7497}" destId="{0FE9F3BB-8778-460A-8991-F66E2359F946}" srcOrd="2" destOrd="0" presId="urn:microsoft.com/office/officeart/2005/8/layout/orgChart1"/>
    <dgm:cxn modelId="{B3EF9B2D-428D-42BE-B466-5BB1AADBF1CC}" type="presParOf" srcId="{2DB05C1D-D5F2-4CAE-BF17-C496C8A742B7}" destId="{48A7AA23-EB16-4F32-A18F-A34C035E107D}" srcOrd="2" destOrd="0" presId="urn:microsoft.com/office/officeart/2005/8/layout/orgChart1"/>
    <dgm:cxn modelId="{80666474-4452-4BF8-9070-E07DA66005C7}" type="presParOf" srcId="{2DB05C1D-D5F2-4CAE-BF17-C496C8A742B7}" destId="{66EB3F85-420E-462E-BA1B-84C5E05FBB99}" srcOrd="3" destOrd="0" presId="urn:microsoft.com/office/officeart/2005/8/layout/orgChart1"/>
    <dgm:cxn modelId="{03704BED-076E-4EBC-887C-19631E717A4E}" type="presParOf" srcId="{66EB3F85-420E-462E-BA1B-84C5E05FBB99}" destId="{D4E73B4B-584E-42BE-AA2E-FB933A39B2C3}" srcOrd="0" destOrd="0" presId="urn:microsoft.com/office/officeart/2005/8/layout/orgChart1"/>
    <dgm:cxn modelId="{25702360-ADEA-4D5C-9CD2-BAAFF01EBFE1}" type="presParOf" srcId="{D4E73B4B-584E-42BE-AA2E-FB933A39B2C3}" destId="{65035DE1-2E67-4A07-BBCB-CB09F4E63D0E}" srcOrd="0" destOrd="0" presId="urn:microsoft.com/office/officeart/2005/8/layout/orgChart1"/>
    <dgm:cxn modelId="{5D7E1243-C723-44E0-83BA-8E62A7645A56}" type="presParOf" srcId="{D4E73B4B-584E-42BE-AA2E-FB933A39B2C3}" destId="{78E121C1-6AD7-407C-BD0F-0D39876FE511}" srcOrd="1" destOrd="0" presId="urn:microsoft.com/office/officeart/2005/8/layout/orgChart1"/>
    <dgm:cxn modelId="{28EE36BF-A8E5-4E44-800C-67C771D7E4F2}" type="presParOf" srcId="{66EB3F85-420E-462E-BA1B-84C5E05FBB99}" destId="{7868A9CB-4BCA-43EB-9EC4-04992BA6511A}" srcOrd="1" destOrd="0" presId="urn:microsoft.com/office/officeart/2005/8/layout/orgChart1"/>
    <dgm:cxn modelId="{2A972B5B-3D79-440F-A60A-87C8975D2C83}" type="presParOf" srcId="{7868A9CB-4BCA-43EB-9EC4-04992BA6511A}" destId="{011FF752-4A5B-46E8-904E-5BAEF16DF276}" srcOrd="0" destOrd="0" presId="urn:microsoft.com/office/officeart/2005/8/layout/orgChart1"/>
    <dgm:cxn modelId="{C62BC527-B743-4C6B-8A7A-F58A5D6D4ED3}" type="presParOf" srcId="{7868A9CB-4BCA-43EB-9EC4-04992BA6511A}" destId="{4691AA5E-6285-4D26-8640-EEA63FB4EC92}" srcOrd="1" destOrd="0" presId="urn:microsoft.com/office/officeart/2005/8/layout/orgChart1"/>
    <dgm:cxn modelId="{C1A7026D-EEA6-4843-83A0-68158E054216}" type="presParOf" srcId="{4691AA5E-6285-4D26-8640-EEA63FB4EC92}" destId="{553C8F09-FDDB-4D47-AC7B-458294BE1E73}" srcOrd="0" destOrd="0" presId="urn:microsoft.com/office/officeart/2005/8/layout/orgChart1"/>
    <dgm:cxn modelId="{2019A149-694B-45CD-A54C-0EE22C3E118B}" type="presParOf" srcId="{553C8F09-FDDB-4D47-AC7B-458294BE1E73}" destId="{D1F6A35C-12C3-499C-99FF-0524A75E232B}" srcOrd="0" destOrd="0" presId="urn:microsoft.com/office/officeart/2005/8/layout/orgChart1"/>
    <dgm:cxn modelId="{E4D7A66A-7205-44C8-BB7F-05706A03CFD3}" type="presParOf" srcId="{553C8F09-FDDB-4D47-AC7B-458294BE1E73}" destId="{E183459A-0B03-486B-AA56-74B91618B89B}" srcOrd="1" destOrd="0" presId="urn:microsoft.com/office/officeart/2005/8/layout/orgChart1"/>
    <dgm:cxn modelId="{71B1CC13-0B4E-46C3-8CE9-A5642C2C8FB7}" type="presParOf" srcId="{4691AA5E-6285-4D26-8640-EEA63FB4EC92}" destId="{FDA483F1-F756-4344-B809-F66899BFC3CE}" srcOrd="1" destOrd="0" presId="urn:microsoft.com/office/officeart/2005/8/layout/orgChart1"/>
    <dgm:cxn modelId="{CFF0476A-23E1-449F-B54A-FB1A2AE9B503}" type="presParOf" srcId="{FDA483F1-F756-4344-B809-F66899BFC3CE}" destId="{7ECD5C7E-7A76-40B0-A6C9-D341FC4FC956}" srcOrd="0" destOrd="0" presId="urn:microsoft.com/office/officeart/2005/8/layout/orgChart1"/>
    <dgm:cxn modelId="{A1779D3E-ED00-4BC8-BD39-6386C07D3541}" type="presParOf" srcId="{FDA483F1-F756-4344-B809-F66899BFC3CE}" destId="{CCC78866-11B3-4438-BAC0-8A1F8E2103C0}" srcOrd="1" destOrd="0" presId="urn:microsoft.com/office/officeart/2005/8/layout/orgChart1"/>
    <dgm:cxn modelId="{3556DE6D-1E56-4152-9854-CABCCB6B434B}" type="presParOf" srcId="{CCC78866-11B3-4438-BAC0-8A1F8E2103C0}" destId="{C8712F3F-D28F-475B-AE0D-35F4CF7C57B5}" srcOrd="0" destOrd="0" presId="urn:microsoft.com/office/officeart/2005/8/layout/orgChart1"/>
    <dgm:cxn modelId="{2C8CF87E-762E-458E-B61A-EA5DB28206D7}" type="presParOf" srcId="{C8712F3F-D28F-475B-AE0D-35F4CF7C57B5}" destId="{6CB78BF5-7947-4020-BD9D-80F29C78738D}" srcOrd="0" destOrd="0" presId="urn:microsoft.com/office/officeart/2005/8/layout/orgChart1"/>
    <dgm:cxn modelId="{F2C6A7A8-94D1-429B-94FB-E8C2636BA204}" type="presParOf" srcId="{C8712F3F-D28F-475B-AE0D-35F4CF7C57B5}" destId="{FBC00F02-8298-4B9E-997E-B161A59D148F}" srcOrd="1" destOrd="0" presId="urn:microsoft.com/office/officeart/2005/8/layout/orgChart1"/>
    <dgm:cxn modelId="{A13AA09C-CE47-48CD-985D-893FD54AFE82}" type="presParOf" srcId="{CCC78866-11B3-4438-BAC0-8A1F8E2103C0}" destId="{8B66E703-C125-42EE-A95E-640AFC9098C8}" srcOrd="1" destOrd="0" presId="urn:microsoft.com/office/officeart/2005/8/layout/orgChart1"/>
    <dgm:cxn modelId="{48D1FBC8-D8C9-43E1-B301-2D545A8A59F1}" type="presParOf" srcId="{8B66E703-C125-42EE-A95E-640AFC9098C8}" destId="{5F147CC8-B891-42CB-A070-3580C73543C4}" srcOrd="0" destOrd="0" presId="urn:microsoft.com/office/officeart/2005/8/layout/orgChart1"/>
    <dgm:cxn modelId="{2DB17C55-D153-40E0-8321-AD602845F8D8}" type="presParOf" srcId="{8B66E703-C125-42EE-A95E-640AFC9098C8}" destId="{29A08C19-705C-47FA-9899-54FC40AC7400}" srcOrd="1" destOrd="0" presId="urn:microsoft.com/office/officeart/2005/8/layout/orgChart1"/>
    <dgm:cxn modelId="{BB4B1567-FF0B-4290-8627-826753C3AC53}" type="presParOf" srcId="{29A08C19-705C-47FA-9899-54FC40AC7400}" destId="{CF1C1E2A-0A21-44B7-8030-F2414C36CE16}" srcOrd="0" destOrd="0" presId="urn:microsoft.com/office/officeart/2005/8/layout/orgChart1"/>
    <dgm:cxn modelId="{2830A17F-3934-41F2-820C-01E3862E2761}" type="presParOf" srcId="{CF1C1E2A-0A21-44B7-8030-F2414C36CE16}" destId="{05FB778B-96E3-4AB3-A6F4-7DFF99B96431}" srcOrd="0" destOrd="0" presId="urn:microsoft.com/office/officeart/2005/8/layout/orgChart1"/>
    <dgm:cxn modelId="{BBCEE578-60D6-4290-9DA2-1DD3927A538B}" type="presParOf" srcId="{CF1C1E2A-0A21-44B7-8030-F2414C36CE16}" destId="{F7D25D1B-7C1C-4559-9249-945108C9E501}" srcOrd="1" destOrd="0" presId="urn:microsoft.com/office/officeart/2005/8/layout/orgChart1"/>
    <dgm:cxn modelId="{3102FAED-4C88-4F76-B228-EA265284B99A}" type="presParOf" srcId="{29A08C19-705C-47FA-9899-54FC40AC7400}" destId="{A71F39E1-3888-4704-A6A2-C051D0352234}" srcOrd="1" destOrd="0" presId="urn:microsoft.com/office/officeart/2005/8/layout/orgChart1"/>
    <dgm:cxn modelId="{FE5D26D6-281C-491D-8089-131740E3C82D}" type="presParOf" srcId="{A71F39E1-3888-4704-A6A2-C051D0352234}" destId="{9F89FD81-3F93-4253-AB7D-5AF2114F30B9}" srcOrd="0" destOrd="0" presId="urn:microsoft.com/office/officeart/2005/8/layout/orgChart1"/>
    <dgm:cxn modelId="{17925C11-DBE1-490F-B16E-44EBD8117DD4}" type="presParOf" srcId="{A71F39E1-3888-4704-A6A2-C051D0352234}" destId="{F6AE28C8-6B3D-42B7-A11D-BB3995B629E2}" srcOrd="1" destOrd="0" presId="urn:microsoft.com/office/officeart/2005/8/layout/orgChart1"/>
    <dgm:cxn modelId="{7DE15643-CBB5-46B2-ABE5-97A02FE48048}" type="presParOf" srcId="{F6AE28C8-6B3D-42B7-A11D-BB3995B629E2}" destId="{C5FAA9B3-02F3-4416-A276-E42D63C2BEAA}" srcOrd="0" destOrd="0" presId="urn:microsoft.com/office/officeart/2005/8/layout/orgChart1"/>
    <dgm:cxn modelId="{4D8FFB1F-A272-43CB-8539-A2E0D80ABF74}" type="presParOf" srcId="{C5FAA9B3-02F3-4416-A276-E42D63C2BEAA}" destId="{A016CDB1-75B1-4C80-A646-DD1DA4ED2B2E}" srcOrd="0" destOrd="0" presId="urn:microsoft.com/office/officeart/2005/8/layout/orgChart1"/>
    <dgm:cxn modelId="{373AD3A9-1356-4F61-AF02-A2AAC4671DD6}" type="presParOf" srcId="{C5FAA9B3-02F3-4416-A276-E42D63C2BEAA}" destId="{C95135BF-E030-452C-AAE1-BBAEB6B64A3C}" srcOrd="1" destOrd="0" presId="urn:microsoft.com/office/officeart/2005/8/layout/orgChart1"/>
    <dgm:cxn modelId="{E7F83298-F391-405B-AAF4-C035D0514F6F}" type="presParOf" srcId="{F6AE28C8-6B3D-42B7-A11D-BB3995B629E2}" destId="{0772D76E-2BFC-4F98-8F2C-D0D4EB91CCA1}" srcOrd="1" destOrd="0" presId="urn:microsoft.com/office/officeart/2005/8/layout/orgChart1"/>
    <dgm:cxn modelId="{A076CFF3-C64E-4D00-9BB9-543C59CE8836}" type="presParOf" srcId="{0772D76E-2BFC-4F98-8F2C-D0D4EB91CCA1}" destId="{70141EBA-E3BA-43F5-9825-B061CDCF4918}" srcOrd="0" destOrd="0" presId="urn:microsoft.com/office/officeart/2005/8/layout/orgChart1"/>
    <dgm:cxn modelId="{C2401C12-D0F3-45F7-B602-041E8655A832}" type="presParOf" srcId="{0772D76E-2BFC-4F98-8F2C-D0D4EB91CCA1}" destId="{591568A4-42E3-4980-9CFF-A18339FF7228}" srcOrd="1" destOrd="0" presId="urn:microsoft.com/office/officeart/2005/8/layout/orgChart1"/>
    <dgm:cxn modelId="{383355CE-C7DF-4EDE-8BE0-A2CA6088B9EF}" type="presParOf" srcId="{591568A4-42E3-4980-9CFF-A18339FF7228}" destId="{E6224480-1C6E-451F-84E9-80F2ECD03F81}" srcOrd="0" destOrd="0" presId="urn:microsoft.com/office/officeart/2005/8/layout/orgChart1"/>
    <dgm:cxn modelId="{19017318-E736-43C7-9EBC-710F11C8779B}" type="presParOf" srcId="{E6224480-1C6E-451F-84E9-80F2ECD03F81}" destId="{14C83B98-6607-46DD-A6F6-9CA923049767}" srcOrd="0" destOrd="0" presId="urn:microsoft.com/office/officeart/2005/8/layout/orgChart1"/>
    <dgm:cxn modelId="{389A385D-4756-4E55-97DD-33468B662813}" type="presParOf" srcId="{E6224480-1C6E-451F-84E9-80F2ECD03F81}" destId="{25EF724B-3B52-4B81-9716-55630691BEFE}" srcOrd="1" destOrd="0" presId="urn:microsoft.com/office/officeart/2005/8/layout/orgChart1"/>
    <dgm:cxn modelId="{D2D98D62-F9B5-4DBB-A2D8-67999A532EB4}" type="presParOf" srcId="{591568A4-42E3-4980-9CFF-A18339FF7228}" destId="{92742F3D-58C9-4FFA-AD4D-AB5785768855}" srcOrd="1" destOrd="0" presId="urn:microsoft.com/office/officeart/2005/8/layout/orgChart1"/>
    <dgm:cxn modelId="{508D013E-D151-4FE4-8D55-7605960A8E7A}" type="presParOf" srcId="{591568A4-42E3-4980-9CFF-A18339FF7228}" destId="{58019884-4653-4E99-8D48-D39734891830}" srcOrd="2" destOrd="0" presId="urn:microsoft.com/office/officeart/2005/8/layout/orgChart1"/>
    <dgm:cxn modelId="{4F309D5D-C625-434A-9493-492CCF5F14DA}" type="presParOf" srcId="{0772D76E-2BFC-4F98-8F2C-D0D4EB91CCA1}" destId="{60850C37-3C5F-4621-B059-D9103F2CFC73}" srcOrd="2" destOrd="0" presId="urn:microsoft.com/office/officeart/2005/8/layout/orgChart1"/>
    <dgm:cxn modelId="{4613A403-BB97-47F5-8166-5BB6D983AFBD}" type="presParOf" srcId="{0772D76E-2BFC-4F98-8F2C-D0D4EB91CCA1}" destId="{AD436D93-1931-47D2-AF62-5EBBC5090EED}" srcOrd="3" destOrd="0" presId="urn:microsoft.com/office/officeart/2005/8/layout/orgChart1"/>
    <dgm:cxn modelId="{D60179E0-77E9-4D53-8C47-59FDC85C8AFF}" type="presParOf" srcId="{AD436D93-1931-47D2-AF62-5EBBC5090EED}" destId="{6BE33F80-9BC4-42DF-A1D2-D08ED3FBE90A}" srcOrd="0" destOrd="0" presId="urn:microsoft.com/office/officeart/2005/8/layout/orgChart1"/>
    <dgm:cxn modelId="{B8B37AC4-49AC-40C8-83CF-84F9AC01AB2C}" type="presParOf" srcId="{6BE33F80-9BC4-42DF-A1D2-D08ED3FBE90A}" destId="{F78098D0-5F90-4C61-BD00-D3480BA3F4E1}" srcOrd="0" destOrd="0" presId="urn:microsoft.com/office/officeart/2005/8/layout/orgChart1"/>
    <dgm:cxn modelId="{5B362837-4B59-445A-91E0-914B0F87BDDF}" type="presParOf" srcId="{6BE33F80-9BC4-42DF-A1D2-D08ED3FBE90A}" destId="{764BA8CD-F24F-45BA-8B99-913243647BCA}" srcOrd="1" destOrd="0" presId="urn:microsoft.com/office/officeart/2005/8/layout/orgChart1"/>
    <dgm:cxn modelId="{E1124827-4F8F-4B95-A1C8-78DA0B67E2D3}" type="presParOf" srcId="{AD436D93-1931-47D2-AF62-5EBBC5090EED}" destId="{F5192CCC-FED9-414E-80F8-AC86490D3C0A}" srcOrd="1" destOrd="0" presId="urn:microsoft.com/office/officeart/2005/8/layout/orgChart1"/>
    <dgm:cxn modelId="{598ACC45-FBD3-455F-BCB0-D9E99409741A}" type="presParOf" srcId="{AD436D93-1931-47D2-AF62-5EBBC5090EED}" destId="{7682BEBE-ECF6-4300-A443-A497CA12A919}" srcOrd="2" destOrd="0" presId="urn:microsoft.com/office/officeart/2005/8/layout/orgChart1"/>
    <dgm:cxn modelId="{61113007-838E-40CA-B73E-6B15E8D9CE74}" type="presParOf" srcId="{0772D76E-2BFC-4F98-8F2C-D0D4EB91CCA1}" destId="{A51BB7D6-DE09-4385-8C83-6AB61F2ABB77}" srcOrd="4" destOrd="0" presId="urn:microsoft.com/office/officeart/2005/8/layout/orgChart1"/>
    <dgm:cxn modelId="{FCCDBBDA-9F34-4B40-AE56-2BDDAE452916}" type="presParOf" srcId="{0772D76E-2BFC-4F98-8F2C-D0D4EB91CCA1}" destId="{F50B774C-F6CB-4586-9860-F3350262C266}" srcOrd="5" destOrd="0" presId="urn:microsoft.com/office/officeart/2005/8/layout/orgChart1"/>
    <dgm:cxn modelId="{56380D59-B1C0-4E1F-915D-9C69D5C55C6F}" type="presParOf" srcId="{F50B774C-F6CB-4586-9860-F3350262C266}" destId="{22E9836E-1FEB-4164-89AC-60D8CD768820}" srcOrd="0" destOrd="0" presId="urn:microsoft.com/office/officeart/2005/8/layout/orgChart1"/>
    <dgm:cxn modelId="{8741313F-8751-454D-BD4B-33D05AAE3927}" type="presParOf" srcId="{22E9836E-1FEB-4164-89AC-60D8CD768820}" destId="{2DC0CD27-8001-4FD3-8B82-883D34EDCF16}" srcOrd="0" destOrd="0" presId="urn:microsoft.com/office/officeart/2005/8/layout/orgChart1"/>
    <dgm:cxn modelId="{1E476161-50B6-48F1-B9CC-B5B06529A7D8}" type="presParOf" srcId="{22E9836E-1FEB-4164-89AC-60D8CD768820}" destId="{94C6EF2B-22B5-4C79-8A0B-B2722E3E0176}" srcOrd="1" destOrd="0" presId="urn:microsoft.com/office/officeart/2005/8/layout/orgChart1"/>
    <dgm:cxn modelId="{B42BBD21-71B4-4B09-BC3B-CC17A0C9973C}" type="presParOf" srcId="{F50B774C-F6CB-4586-9860-F3350262C266}" destId="{49ED4BB6-4844-4A39-9D94-456A60AFE22D}" srcOrd="1" destOrd="0" presId="urn:microsoft.com/office/officeart/2005/8/layout/orgChart1"/>
    <dgm:cxn modelId="{D549FFEC-810C-48E5-9901-349AD9D1E0E3}" type="presParOf" srcId="{F50B774C-F6CB-4586-9860-F3350262C266}" destId="{08F23483-8893-404A-91C8-1258E01B1566}" srcOrd="2" destOrd="0" presId="urn:microsoft.com/office/officeart/2005/8/layout/orgChart1"/>
    <dgm:cxn modelId="{939ACD62-D740-4FD2-8A79-5E98D2618366}" type="presParOf" srcId="{0772D76E-2BFC-4F98-8F2C-D0D4EB91CCA1}" destId="{AFFB5FD3-99B4-45B7-9F4A-D09F44A7D1EB}" srcOrd="6" destOrd="0" presId="urn:microsoft.com/office/officeart/2005/8/layout/orgChart1"/>
    <dgm:cxn modelId="{4B1E52A7-EC49-4BC4-B0BA-C44DA4557FF1}" type="presParOf" srcId="{0772D76E-2BFC-4F98-8F2C-D0D4EB91CCA1}" destId="{1E6221B0-132C-48AB-8B40-6F000C3185FD}" srcOrd="7" destOrd="0" presId="urn:microsoft.com/office/officeart/2005/8/layout/orgChart1"/>
    <dgm:cxn modelId="{4DAA0B54-427E-4B59-8788-CAE82564656F}" type="presParOf" srcId="{1E6221B0-132C-48AB-8B40-6F000C3185FD}" destId="{AC25DD6E-C97C-48D5-A886-A9ADE4BFA0CB}" srcOrd="0" destOrd="0" presId="urn:microsoft.com/office/officeart/2005/8/layout/orgChart1"/>
    <dgm:cxn modelId="{3657BB17-CF85-4379-B1D5-891C6143FDC3}" type="presParOf" srcId="{AC25DD6E-C97C-48D5-A886-A9ADE4BFA0CB}" destId="{AC8AD0A3-D492-4CE5-A51C-DCE88380AB59}" srcOrd="0" destOrd="0" presId="urn:microsoft.com/office/officeart/2005/8/layout/orgChart1"/>
    <dgm:cxn modelId="{96B5BCCB-6404-43A6-BD12-DD0D2E27A088}" type="presParOf" srcId="{AC25DD6E-C97C-48D5-A886-A9ADE4BFA0CB}" destId="{AF278B9B-3E8F-4D0F-B6A7-C424E5D66F92}" srcOrd="1" destOrd="0" presId="urn:microsoft.com/office/officeart/2005/8/layout/orgChart1"/>
    <dgm:cxn modelId="{316E97D1-12FE-4804-B8DC-476DD1E3ABE0}" type="presParOf" srcId="{1E6221B0-132C-48AB-8B40-6F000C3185FD}" destId="{494C3324-E766-4C46-B487-6976CBE073E9}" srcOrd="1" destOrd="0" presId="urn:microsoft.com/office/officeart/2005/8/layout/orgChart1"/>
    <dgm:cxn modelId="{C8209BAA-0177-4328-B540-203246F648FE}" type="presParOf" srcId="{1E6221B0-132C-48AB-8B40-6F000C3185FD}" destId="{429B690C-E5E6-480C-8060-510377E38645}" srcOrd="2" destOrd="0" presId="urn:microsoft.com/office/officeart/2005/8/layout/orgChart1"/>
    <dgm:cxn modelId="{CF0473CB-20C6-4A90-9439-B47BAC6470C3}" type="presParOf" srcId="{F6AE28C8-6B3D-42B7-A11D-BB3995B629E2}" destId="{BC818388-DEF4-4089-A8C7-ABFB645619F1}" srcOrd="2" destOrd="0" presId="urn:microsoft.com/office/officeart/2005/8/layout/orgChart1"/>
    <dgm:cxn modelId="{BDA5FA6A-7701-4437-B94E-4A67D453F3D7}" type="presParOf" srcId="{A71F39E1-3888-4704-A6A2-C051D0352234}" destId="{788DBBDD-FCC1-4580-A296-3D63C6A24960}" srcOrd="2" destOrd="0" presId="urn:microsoft.com/office/officeart/2005/8/layout/orgChart1"/>
    <dgm:cxn modelId="{CC7F4225-ACD9-4893-94C4-9A9A72E492FE}" type="presParOf" srcId="{A71F39E1-3888-4704-A6A2-C051D0352234}" destId="{60D6E99B-C6B2-41E7-B220-FBC21266B7E2}" srcOrd="3" destOrd="0" presId="urn:microsoft.com/office/officeart/2005/8/layout/orgChart1"/>
    <dgm:cxn modelId="{74C0648D-E7AD-4000-97FE-5896E16EA7D0}" type="presParOf" srcId="{60D6E99B-C6B2-41E7-B220-FBC21266B7E2}" destId="{07EB0642-F6D8-4FB5-8D32-E42DE54CC3E9}" srcOrd="0" destOrd="0" presId="urn:microsoft.com/office/officeart/2005/8/layout/orgChart1"/>
    <dgm:cxn modelId="{A003F611-1D5A-4CCF-B0A6-EBECE4278AA9}" type="presParOf" srcId="{07EB0642-F6D8-4FB5-8D32-E42DE54CC3E9}" destId="{27975B61-DCB8-4F20-8F02-4A3ECF4A85A1}" srcOrd="0" destOrd="0" presId="urn:microsoft.com/office/officeart/2005/8/layout/orgChart1"/>
    <dgm:cxn modelId="{79054B1C-416A-4D6A-948B-F55A46F200E1}" type="presParOf" srcId="{07EB0642-F6D8-4FB5-8D32-E42DE54CC3E9}" destId="{ACF88BF8-AEF0-4767-97A5-D1F2042BE4ED}" srcOrd="1" destOrd="0" presId="urn:microsoft.com/office/officeart/2005/8/layout/orgChart1"/>
    <dgm:cxn modelId="{BF67A55C-A659-492F-887E-62E543128CF9}" type="presParOf" srcId="{60D6E99B-C6B2-41E7-B220-FBC21266B7E2}" destId="{B01D813A-1BE7-4A70-9F5B-849853B1DB84}" srcOrd="1" destOrd="0" presId="urn:microsoft.com/office/officeart/2005/8/layout/orgChart1"/>
    <dgm:cxn modelId="{77D981CC-E0CF-49EA-A20A-8B54FFAEA5A6}" type="presParOf" srcId="{B01D813A-1BE7-4A70-9F5B-849853B1DB84}" destId="{E81E261F-9CC1-480E-82B4-379CFB493ADA}" srcOrd="0" destOrd="0" presId="urn:microsoft.com/office/officeart/2005/8/layout/orgChart1"/>
    <dgm:cxn modelId="{0F6FA3C0-70C9-4F15-BC85-778C395F76A1}" type="presParOf" srcId="{B01D813A-1BE7-4A70-9F5B-849853B1DB84}" destId="{16A53ED2-7142-439F-A16F-225B8C5E9BE1}" srcOrd="1" destOrd="0" presId="urn:microsoft.com/office/officeart/2005/8/layout/orgChart1"/>
    <dgm:cxn modelId="{B76E0C78-3D43-4469-9C08-0556B03BDE32}" type="presParOf" srcId="{16A53ED2-7142-439F-A16F-225B8C5E9BE1}" destId="{74D53DD7-9AD4-49D9-B661-3B6EEC229181}" srcOrd="0" destOrd="0" presId="urn:microsoft.com/office/officeart/2005/8/layout/orgChart1"/>
    <dgm:cxn modelId="{C8957102-8422-4BBB-89CE-6CD4057A73A0}" type="presParOf" srcId="{74D53DD7-9AD4-49D9-B661-3B6EEC229181}" destId="{1212BF68-831C-4317-9DC8-A44AAB7BE66B}" srcOrd="0" destOrd="0" presId="urn:microsoft.com/office/officeart/2005/8/layout/orgChart1"/>
    <dgm:cxn modelId="{18F7C943-13A6-43C0-87CC-31175A7FE0C5}" type="presParOf" srcId="{74D53DD7-9AD4-49D9-B661-3B6EEC229181}" destId="{AD5B4FBA-1EE1-4282-9030-0AC398F56010}" srcOrd="1" destOrd="0" presId="urn:microsoft.com/office/officeart/2005/8/layout/orgChart1"/>
    <dgm:cxn modelId="{54445393-0F0E-432C-98CA-3D5B100B1F46}" type="presParOf" srcId="{16A53ED2-7142-439F-A16F-225B8C5E9BE1}" destId="{CF503F8A-7BF5-4B2C-A26C-D67A62EF473D}" srcOrd="1" destOrd="0" presId="urn:microsoft.com/office/officeart/2005/8/layout/orgChart1"/>
    <dgm:cxn modelId="{9E233926-C551-4739-BFD9-B1302B1DF9F2}" type="presParOf" srcId="{16A53ED2-7142-439F-A16F-225B8C5E9BE1}" destId="{9295DCFC-E0BE-438D-971E-B7070388D4A6}" srcOrd="2" destOrd="0" presId="urn:microsoft.com/office/officeart/2005/8/layout/orgChart1"/>
    <dgm:cxn modelId="{3E9DAD85-61F3-4419-91CE-A1B1633B126F}" type="presParOf" srcId="{B01D813A-1BE7-4A70-9F5B-849853B1DB84}" destId="{B93FCEDD-6D46-4603-80A3-1579B7B323F9}" srcOrd="2" destOrd="0" presId="urn:microsoft.com/office/officeart/2005/8/layout/orgChart1"/>
    <dgm:cxn modelId="{5D66260A-3A05-4F08-96CC-F3996A5A95D1}" type="presParOf" srcId="{B01D813A-1BE7-4A70-9F5B-849853B1DB84}" destId="{F829C490-F810-4C7B-AA59-39615F6D3356}" srcOrd="3" destOrd="0" presId="urn:microsoft.com/office/officeart/2005/8/layout/orgChart1"/>
    <dgm:cxn modelId="{00FDD931-A977-49B1-AA03-B3FF58306893}" type="presParOf" srcId="{F829C490-F810-4C7B-AA59-39615F6D3356}" destId="{C7D94108-28EC-4A34-B168-18F2C60A072C}" srcOrd="0" destOrd="0" presId="urn:microsoft.com/office/officeart/2005/8/layout/orgChart1"/>
    <dgm:cxn modelId="{B85D42A9-836E-48B6-98FA-EE61B19B1569}" type="presParOf" srcId="{C7D94108-28EC-4A34-B168-18F2C60A072C}" destId="{1DE022C2-FED4-442B-9A46-949A83114AB4}" srcOrd="0" destOrd="0" presId="urn:microsoft.com/office/officeart/2005/8/layout/orgChart1"/>
    <dgm:cxn modelId="{2F59D976-26E7-4D23-9E71-B73DA9E8471E}" type="presParOf" srcId="{C7D94108-28EC-4A34-B168-18F2C60A072C}" destId="{1B4F155A-B787-4A2E-8ED5-206D2B8768C1}" srcOrd="1" destOrd="0" presId="urn:microsoft.com/office/officeart/2005/8/layout/orgChart1"/>
    <dgm:cxn modelId="{41C6BA90-C412-469C-8C7F-66743FF2FDB0}" type="presParOf" srcId="{F829C490-F810-4C7B-AA59-39615F6D3356}" destId="{C8AA235A-506A-4260-BE54-8D34C060D15F}" srcOrd="1" destOrd="0" presId="urn:microsoft.com/office/officeart/2005/8/layout/orgChart1"/>
    <dgm:cxn modelId="{2B8D69AB-56EF-4462-9D10-9D30D8215930}" type="presParOf" srcId="{F829C490-F810-4C7B-AA59-39615F6D3356}" destId="{8A92EEC2-CEAA-4F51-B54F-EF1824901239}" srcOrd="2" destOrd="0" presId="urn:microsoft.com/office/officeart/2005/8/layout/orgChart1"/>
    <dgm:cxn modelId="{E28965E0-0009-40B3-8569-A7BCA5CC3724}" type="presParOf" srcId="{60D6E99B-C6B2-41E7-B220-FBC21266B7E2}" destId="{DFAB3CD6-299F-413B-9CEA-862240A42BAC}" srcOrd="2" destOrd="0" presId="urn:microsoft.com/office/officeart/2005/8/layout/orgChart1"/>
    <dgm:cxn modelId="{F6854AB2-E70D-47A7-B12F-ED04B2BE033B}" type="presParOf" srcId="{29A08C19-705C-47FA-9899-54FC40AC7400}" destId="{3C33C89A-ECE2-417F-9777-1A1A16FEB3B8}" srcOrd="2" destOrd="0" presId="urn:microsoft.com/office/officeart/2005/8/layout/orgChart1"/>
    <dgm:cxn modelId="{ED69F33F-14AA-4E85-B41B-FDB4335C7A40}" type="presParOf" srcId="{CCC78866-11B3-4438-BAC0-8A1F8E2103C0}" destId="{8A74E6C7-A76B-4005-8B91-5F5EBE2CA57A}" srcOrd="2" destOrd="0" presId="urn:microsoft.com/office/officeart/2005/8/layout/orgChart1"/>
    <dgm:cxn modelId="{6C76AF22-F19D-4933-9328-FFE30ADC7570}" type="presParOf" srcId="{4691AA5E-6285-4D26-8640-EEA63FB4EC92}" destId="{FD144B86-72C6-43CA-B537-C28120F381FD}" srcOrd="2" destOrd="0" presId="urn:microsoft.com/office/officeart/2005/8/layout/orgChart1"/>
    <dgm:cxn modelId="{003D4F03-0309-4659-8185-2DDA7F0A2120}" type="presParOf" srcId="{66EB3F85-420E-462E-BA1B-84C5E05FBB99}" destId="{69ECC8BB-E9BF-42CF-A379-FCCEAB768310}" srcOrd="2" destOrd="0" presId="urn:microsoft.com/office/officeart/2005/8/layout/orgChart1"/>
    <dgm:cxn modelId="{993C378A-FA9D-461C-891A-55887B661E32}" type="presParOf" srcId="{2DB05C1D-D5F2-4CAE-BF17-C496C8A742B7}" destId="{FBE93BEC-F3E0-4D35-8D84-88A18D539607}" srcOrd="4" destOrd="0" presId="urn:microsoft.com/office/officeart/2005/8/layout/orgChart1"/>
    <dgm:cxn modelId="{A2E344A0-9A63-4C9A-9811-CAAEAC6CE62D}" type="presParOf" srcId="{2DB05C1D-D5F2-4CAE-BF17-C496C8A742B7}" destId="{31DFC911-C576-44C5-9381-C050A95A7D32}" srcOrd="5" destOrd="0" presId="urn:microsoft.com/office/officeart/2005/8/layout/orgChart1"/>
    <dgm:cxn modelId="{25181BC3-788A-4ADF-8C2F-D2D2FE7AE2AD}" type="presParOf" srcId="{31DFC911-C576-44C5-9381-C050A95A7D32}" destId="{7CF3F4DC-A03E-4ACF-AF23-02186C6D8846}" srcOrd="0" destOrd="0" presId="urn:microsoft.com/office/officeart/2005/8/layout/orgChart1"/>
    <dgm:cxn modelId="{77A8A6B5-F72B-48C9-A906-CFB6BBFDFC53}" type="presParOf" srcId="{7CF3F4DC-A03E-4ACF-AF23-02186C6D8846}" destId="{EBF7E1D2-D558-4F13-B11A-6E78595C0179}" srcOrd="0" destOrd="0" presId="urn:microsoft.com/office/officeart/2005/8/layout/orgChart1"/>
    <dgm:cxn modelId="{5A062A48-A94E-4678-889D-763A2746BA26}" type="presParOf" srcId="{7CF3F4DC-A03E-4ACF-AF23-02186C6D8846}" destId="{EA02C65C-91DE-4BCF-8C65-9109E5EB3459}" srcOrd="1" destOrd="0" presId="urn:microsoft.com/office/officeart/2005/8/layout/orgChart1"/>
    <dgm:cxn modelId="{B7FC1588-211F-4819-8429-1989555ED204}" type="presParOf" srcId="{31DFC911-C576-44C5-9381-C050A95A7D32}" destId="{C79CC030-6C4F-4F46-8670-DC50033BC7AD}" srcOrd="1" destOrd="0" presId="urn:microsoft.com/office/officeart/2005/8/layout/orgChart1"/>
    <dgm:cxn modelId="{98B5FEF0-3AAB-4E67-941F-6D8FBBF4EC60}" type="presParOf" srcId="{C79CC030-6C4F-4F46-8670-DC50033BC7AD}" destId="{F42EA664-4D3A-43D1-A5DF-B36001AAA174}" srcOrd="0" destOrd="0" presId="urn:microsoft.com/office/officeart/2005/8/layout/orgChart1"/>
    <dgm:cxn modelId="{8B2E0827-9817-4559-87FA-A57F66BC4687}" type="presParOf" srcId="{C79CC030-6C4F-4F46-8670-DC50033BC7AD}" destId="{4D795AC7-64E0-4229-93FA-5B246F428449}" srcOrd="1" destOrd="0" presId="urn:microsoft.com/office/officeart/2005/8/layout/orgChart1"/>
    <dgm:cxn modelId="{A8F1387B-B931-4233-9C38-4F0F30988DE9}" type="presParOf" srcId="{4D795AC7-64E0-4229-93FA-5B246F428449}" destId="{76B93496-4C9D-4BA9-8DB2-38B7FDEFDFDE}" srcOrd="0" destOrd="0" presId="urn:microsoft.com/office/officeart/2005/8/layout/orgChart1"/>
    <dgm:cxn modelId="{88158D66-F012-44BA-A004-BFCDB2CF384F}" type="presParOf" srcId="{76B93496-4C9D-4BA9-8DB2-38B7FDEFDFDE}" destId="{3F87E279-A7DA-4E0D-B861-406E8C7913DD}" srcOrd="0" destOrd="0" presId="urn:microsoft.com/office/officeart/2005/8/layout/orgChart1"/>
    <dgm:cxn modelId="{1B3984B2-16DA-4481-B6CA-0A380E8BD7D8}" type="presParOf" srcId="{76B93496-4C9D-4BA9-8DB2-38B7FDEFDFDE}" destId="{A0FFA435-4851-447D-B792-A6EE36ED9D5F}" srcOrd="1" destOrd="0" presId="urn:microsoft.com/office/officeart/2005/8/layout/orgChart1"/>
    <dgm:cxn modelId="{372F27CD-1905-412F-9E29-7C0103292764}" type="presParOf" srcId="{4D795AC7-64E0-4229-93FA-5B246F428449}" destId="{A677F286-F6BB-4EE7-909C-2624CF3B0983}" srcOrd="1" destOrd="0" presId="urn:microsoft.com/office/officeart/2005/8/layout/orgChart1"/>
    <dgm:cxn modelId="{376AB68B-1B67-4963-BF61-D433714985B4}" type="presParOf" srcId="{A677F286-F6BB-4EE7-909C-2624CF3B0983}" destId="{C5829DBF-9B8C-495C-B55D-A0DB070CEC3E}" srcOrd="0" destOrd="0" presId="urn:microsoft.com/office/officeart/2005/8/layout/orgChart1"/>
    <dgm:cxn modelId="{C26616AB-407B-46CC-8FD6-19A1753CBAFF}" type="presParOf" srcId="{A677F286-F6BB-4EE7-909C-2624CF3B0983}" destId="{C4D0F2A8-DE46-410F-B6D3-165FD2912397}" srcOrd="1" destOrd="0" presId="urn:microsoft.com/office/officeart/2005/8/layout/orgChart1"/>
    <dgm:cxn modelId="{B42BAC78-A3C1-4574-9D76-46C8161237E5}" type="presParOf" srcId="{C4D0F2A8-DE46-410F-B6D3-165FD2912397}" destId="{6FB79177-2D13-4065-90A5-528F7A662F64}" srcOrd="0" destOrd="0" presId="urn:microsoft.com/office/officeart/2005/8/layout/orgChart1"/>
    <dgm:cxn modelId="{DC151CCC-555A-4ECD-BE4D-6F5E86E67ACE}" type="presParOf" srcId="{6FB79177-2D13-4065-90A5-528F7A662F64}" destId="{E1493597-D834-46FC-812F-6888FE7DFF0D}" srcOrd="0" destOrd="0" presId="urn:microsoft.com/office/officeart/2005/8/layout/orgChart1"/>
    <dgm:cxn modelId="{EFF26F1A-AC28-4966-9D9F-DD02A1538066}" type="presParOf" srcId="{6FB79177-2D13-4065-90A5-528F7A662F64}" destId="{06F6ACB8-15F8-4DC0-B480-63450EF22123}" srcOrd="1" destOrd="0" presId="urn:microsoft.com/office/officeart/2005/8/layout/orgChart1"/>
    <dgm:cxn modelId="{278816D2-3604-42DC-94C3-F29E69805673}" type="presParOf" srcId="{C4D0F2A8-DE46-410F-B6D3-165FD2912397}" destId="{AFE34B6B-3434-49C8-A74E-D5AD7017331B}" srcOrd="1" destOrd="0" presId="urn:microsoft.com/office/officeart/2005/8/layout/orgChart1"/>
    <dgm:cxn modelId="{509F2A48-BE02-49B2-B8F7-BDA9B7FD0E8F}" type="presParOf" srcId="{AFE34B6B-3434-49C8-A74E-D5AD7017331B}" destId="{0CBA94B3-6464-46A6-9311-50ACB3DA43EE}" srcOrd="0" destOrd="0" presId="urn:microsoft.com/office/officeart/2005/8/layout/orgChart1"/>
    <dgm:cxn modelId="{A8BE0358-EA50-4A04-B5EB-B302884D7D8E}" type="presParOf" srcId="{AFE34B6B-3434-49C8-A74E-D5AD7017331B}" destId="{6EDABAC8-5992-405F-9B68-5EB21FB744AA}" srcOrd="1" destOrd="0" presId="urn:microsoft.com/office/officeart/2005/8/layout/orgChart1"/>
    <dgm:cxn modelId="{2DB1A027-6D01-4966-AC66-A81D01829A05}" type="presParOf" srcId="{6EDABAC8-5992-405F-9B68-5EB21FB744AA}" destId="{59AB71B5-4EDA-4A49-86DE-3FB0DF05F23E}" srcOrd="0" destOrd="0" presId="urn:microsoft.com/office/officeart/2005/8/layout/orgChart1"/>
    <dgm:cxn modelId="{1BC40BDA-8721-4F1D-921A-DAEB273D3515}" type="presParOf" srcId="{59AB71B5-4EDA-4A49-86DE-3FB0DF05F23E}" destId="{0929423D-D721-4EF6-B304-BAF3E7A703E1}" srcOrd="0" destOrd="0" presId="urn:microsoft.com/office/officeart/2005/8/layout/orgChart1"/>
    <dgm:cxn modelId="{2B09EB21-51CC-47C3-A73B-BBA85DEE1972}" type="presParOf" srcId="{59AB71B5-4EDA-4A49-86DE-3FB0DF05F23E}" destId="{0ABCB50E-F1E4-4741-B350-3504D2C6618D}" srcOrd="1" destOrd="0" presId="urn:microsoft.com/office/officeart/2005/8/layout/orgChart1"/>
    <dgm:cxn modelId="{70CB1717-63E9-4221-84CE-DAAB7B99668B}" type="presParOf" srcId="{6EDABAC8-5992-405F-9B68-5EB21FB744AA}" destId="{AF86907C-5420-487C-B605-69433B63A56E}" srcOrd="1" destOrd="0" presId="urn:microsoft.com/office/officeart/2005/8/layout/orgChart1"/>
    <dgm:cxn modelId="{237A9470-BB72-4BA1-9217-7FF11CB64EE9}" type="presParOf" srcId="{AF86907C-5420-487C-B605-69433B63A56E}" destId="{A5EACE05-915C-41F7-9A0A-79A3BBFE9098}" srcOrd="0" destOrd="0" presId="urn:microsoft.com/office/officeart/2005/8/layout/orgChart1"/>
    <dgm:cxn modelId="{0CF97ADF-A501-477E-92EC-6C3AD4506DAA}" type="presParOf" srcId="{AF86907C-5420-487C-B605-69433B63A56E}" destId="{06A70A15-9BA9-4456-BDD5-76334D91F75B}" srcOrd="1" destOrd="0" presId="urn:microsoft.com/office/officeart/2005/8/layout/orgChart1"/>
    <dgm:cxn modelId="{110F0119-B009-4FFC-BA4A-6FB20ADB44C3}" type="presParOf" srcId="{06A70A15-9BA9-4456-BDD5-76334D91F75B}" destId="{2D33473B-9F3A-4D02-9B73-5A28DA719653}" srcOrd="0" destOrd="0" presId="urn:microsoft.com/office/officeart/2005/8/layout/orgChart1"/>
    <dgm:cxn modelId="{0BFF7D2D-F1C4-4B6B-830D-6A0974759A61}" type="presParOf" srcId="{2D33473B-9F3A-4D02-9B73-5A28DA719653}" destId="{B38128DB-977E-4A83-A8A9-9D63E88A457B}" srcOrd="0" destOrd="0" presId="urn:microsoft.com/office/officeart/2005/8/layout/orgChart1"/>
    <dgm:cxn modelId="{F02FB23D-4309-4C41-8C2F-F0281142C787}" type="presParOf" srcId="{2D33473B-9F3A-4D02-9B73-5A28DA719653}" destId="{1ACD066B-BEF4-403C-B472-460778D24D8E}" srcOrd="1" destOrd="0" presId="urn:microsoft.com/office/officeart/2005/8/layout/orgChart1"/>
    <dgm:cxn modelId="{5B4079AE-4C8B-4736-9A59-1BC04248DF9B}" type="presParOf" srcId="{06A70A15-9BA9-4456-BDD5-76334D91F75B}" destId="{12176FC4-5236-4761-9B00-837E6C201C34}" srcOrd="1" destOrd="0" presId="urn:microsoft.com/office/officeart/2005/8/layout/orgChart1"/>
    <dgm:cxn modelId="{F70E20F0-789B-45C8-B3E3-A3A87951E458}" type="presParOf" srcId="{12176FC4-5236-4761-9B00-837E6C201C34}" destId="{049421BC-CC2A-441C-9C6D-90EC9B2A2A49}" srcOrd="0" destOrd="0" presId="urn:microsoft.com/office/officeart/2005/8/layout/orgChart1"/>
    <dgm:cxn modelId="{D70F3BB9-EE86-4DCC-83CE-48D7598BBE98}" type="presParOf" srcId="{12176FC4-5236-4761-9B00-837E6C201C34}" destId="{3617C6E3-58C8-47F4-9FF5-CDDDC9F9A8BE}" srcOrd="1" destOrd="0" presId="urn:microsoft.com/office/officeart/2005/8/layout/orgChart1"/>
    <dgm:cxn modelId="{766A2D6F-8166-4AA9-B1BD-CEA15DD7E9DD}" type="presParOf" srcId="{3617C6E3-58C8-47F4-9FF5-CDDDC9F9A8BE}" destId="{F29C4798-3CA7-471B-93DF-5DF5A42C38B6}" srcOrd="0" destOrd="0" presId="urn:microsoft.com/office/officeart/2005/8/layout/orgChart1"/>
    <dgm:cxn modelId="{E03936E5-AA80-4549-ACDF-7A35EF8759D0}" type="presParOf" srcId="{F29C4798-3CA7-471B-93DF-5DF5A42C38B6}" destId="{88FF143A-C62D-4A17-B38E-8FCCBA396070}" srcOrd="0" destOrd="0" presId="urn:microsoft.com/office/officeart/2005/8/layout/orgChart1"/>
    <dgm:cxn modelId="{9784DBC3-F598-4EF9-AAEE-3A8DAF8B4EFA}" type="presParOf" srcId="{F29C4798-3CA7-471B-93DF-5DF5A42C38B6}" destId="{A21528A9-6490-4651-9FCD-5673B2728D33}" srcOrd="1" destOrd="0" presId="urn:microsoft.com/office/officeart/2005/8/layout/orgChart1"/>
    <dgm:cxn modelId="{ED9B9E68-3EE1-4D8E-A27B-C232810C49CA}" type="presParOf" srcId="{3617C6E3-58C8-47F4-9FF5-CDDDC9F9A8BE}" destId="{1472488E-948D-4AB3-9B07-E4B8FE8F8E26}" srcOrd="1" destOrd="0" presId="urn:microsoft.com/office/officeart/2005/8/layout/orgChart1"/>
    <dgm:cxn modelId="{B9A616A0-073E-4632-97CA-69DCC2B43C15}" type="presParOf" srcId="{3617C6E3-58C8-47F4-9FF5-CDDDC9F9A8BE}" destId="{3D4C9B9A-B5C9-4B15-B1F5-121E4A482614}" srcOrd="2" destOrd="0" presId="urn:microsoft.com/office/officeart/2005/8/layout/orgChart1"/>
    <dgm:cxn modelId="{6E6EA2FB-523A-4CBF-9079-FAA4CED016C9}" type="presParOf" srcId="{06A70A15-9BA9-4456-BDD5-76334D91F75B}" destId="{E2A134B0-3CFF-4AAB-8DCF-A587570CAA73}" srcOrd="2" destOrd="0" presId="urn:microsoft.com/office/officeart/2005/8/layout/orgChart1"/>
    <dgm:cxn modelId="{60591FFA-0132-4E61-81B1-C10B32E6DEC2}" type="presParOf" srcId="{AF86907C-5420-487C-B605-69433B63A56E}" destId="{FC609D8C-148D-4FDE-9ECD-A7E7AB71EEF0}" srcOrd="2" destOrd="0" presId="urn:microsoft.com/office/officeart/2005/8/layout/orgChart1"/>
    <dgm:cxn modelId="{C40AF936-4230-49F9-9545-3E90CFD5E27F}" type="presParOf" srcId="{AF86907C-5420-487C-B605-69433B63A56E}" destId="{7DEFC567-11BA-4A0D-B4B4-1ABD994E2652}" srcOrd="3" destOrd="0" presId="urn:microsoft.com/office/officeart/2005/8/layout/orgChart1"/>
    <dgm:cxn modelId="{1A859BDE-2168-44FA-8C57-E35D197DB762}" type="presParOf" srcId="{7DEFC567-11BA-4A0D-B4B4-1ABD994E2652}" destId="{1F60AF0C-93AE-4B3E-831B-D813D4F20B48}" srcOrd="0" destOrd="0" presId="urn:microsoft.com/office/officeart/2005/8/layout/orgChart1"/>
    <dgm:cxn modelId="{5A88011C-3EF9-4A92-B52E-AE6B01DAF379}" type="presParOf" srcId="{1F60AF0C-93AE-4B3E-831B-D813D4F20B48}" destId="{4F2DD063-04F2-4874-AD7E-28FE5407492A}" srcOrd="0" destOrd="0" presId="urn:microsoft.com/office/officeart/2005/8/layout/orgChart1"/>
    <dgm:cxn modelId="{FC79B5DF-CBC3-47F6-9530-2D4AF12ED082}" type="presParOf" srcId="{1F60AF0C-93AE-4B3E-831B-D813D4F20B48}" destId="{15E6196C-B514-4E65-B7BE-C106B1ED486E}" srcOrd="1" destOrd="0" presId="urn:microsoft.com/office/officeart/2005/8/layout/orgChart1"/>
    <dgm:cxn modelId="{109C2A15-5F71-4521-9834-1B3E29698102}" type="presParOf" srcId="{7DEFC567-11BA-4A0D-B4B4-1ABD994E2652}" destId="{33761688-7A1E-4118-A121-29255676F208}" srcOrd="1" destOrd="0" presId="urn:microsoft.com/office/officeart/2005/8/layout/orgChart1"/>
    <dgm:cxn modelId="{4D00252C-0ECD-4880-9054-5724625E8178}" type="presParOf" srcId="{33761688-7A1E-4118-A121-29255676F208}" destId="{A61BFFCE-B2A7-46A0-8C53-943A07BB4678}" srcOrd="0" destOrd="0" presId="urn:microsoft.com/office/officeart/2005/8/layout/orgChart1"/>
    <dgm:cxn modelId="{77F8496A-B9C4-4DBD-A384-D91238025FF7}" type="presParOf" srcId="{33761688-7A1E-4118-A121-29255676F208}" destId="{14102DF7-7B9F-4D49-953F-7ABDD373FCD2}" srcOrd="1" destOrd="0" presId="urn:microsoft.com/office/officeart/2005/8/layout/orgChart1"/>
    <dgm:cxn modelId="{16888F04-7CBF-4D58-A442-66F869775219}" type="presParOf" srcId="{14102DF7-7B9F-4D49-953F-7ABDD373FCD2}" destId="{8E806C26-7DB6-4899-8D06-6C01CD0A0213}" srcOrd="0" destOrd="0" presId="urn:microsoft.com/office/officeart/2005/8/layout/orgChart1"/>
    <dgm:cxn modelId="{6000C551-1C84-4584-8B2E-64DA94A5779A}" type="presParOf" srcId="{8E806C26-7DB6-4899-8D06-6C01CD0A0213}" destId="{5C86C40B-D1E4-4E94-ADD1-300BFC7130F6}" srcOrd="0" destOrd="0" presId="urn:microsoft.com/office/officeart/2005/8/layout/orgChart1"/>
    <dgm:cxn modelId="{55392DE5-F1AA-4D18-A53B-816010F5123B}" type="presParOf" srcId="{8E806C26-7DB6-4899-8D06-6C01CD0A0213}" destId="{33439C58-5255-4E8C-899F-01EBB694E47C}" srcOrd="1" destOrd="0" presId="urn:microsoft.com/office/officeart/2005/8/layout/orgChart1"/>
    <dgm:cxn modelId="{23FAC501-DC12-4709-932A-3125D2D01A47}" type="presParOf" srcId="{14102DF7-7B9F-4D49-953F-7ABDD373FCD2}" destId="{F646D38B-3A12-40C2-921E-6ECD59962839}" srcOrd="1" destOrd="0" presId="urn:microsoft.com/office/officeart/2005/8/layout/orgChart1"/>
    <dgm:cxn modelId="{04098EC8-0368-4252-A90E-61ACAB634461}" type="presParOf" srcId="{14102DF7-7B9F-4D49-953F-7ABDD373FCD2}" destId="{A2FE9457-FEB1-4C8E-8390-D4B2F85D5F36}" srcOrd="2" destOrd="0" presId="urn:microsoft.com/office/officeart/2005/8/layout/orgChart1"/>
    <dgm:cxn modelId="{55029F64-A7C1-46FB-BF46-A738FDB38BEE}" type="presParOf" srcId="{7DEFC567-11BA-4A0D-B4B4-1ABD994E2652}" destId="{A7A332FC-EEE9-4608-9571-3F69C6FEC13B}" srcOrd="2" destOrd="0" presId="urn:microsoft.com/office/officeart/2005/8/layout/orgChart1"/>
    <dgm:cxn modelId="{1E5F2760-3F69-484F-B37E-52BC4DBDD02F}" type="presParOf" srcId="{6EDABAC8-5992-405F-9B68-5EB21FB744AA}" destId="{7CB54CB4-1B38-4F1C-80A6-6924AD3CD8FB}" srcOrd="2" destOrd="0" presId="urn:microsoft.com/office/officeart/2005/8/layout/orgChart1"/>
    <dgm:cxn modelId="{179AF2D0-9FF0-4DE0-A934-F831B17FA11F}" type="presParOf" srcId="{C4D0F2A8-DE46-410F-B6D3-165FD2912397}" destId="{5E1CBE97-CC46-4EE4-BE5B-E1A60FB33993}" srcOrd="2" destOrd="0" presId="urn:microsoft.com/office/officeart/2005/8/layout/orgChart1"/>
    <dgm:cxn modelId="{9BB346E4-F557-423E-BB49-58ECA7A2EA7A}" type="presParOf" srcId="{4D795AC7-64E0-4229-93FA-5B246F428449}" destId="{CBFFC902-78B1-4592-8155-4128BA7C6D10}" srcOrd="2" destOrd="0" presId="urn:microsoft.com/office/officeart/2005/8/layout/orgChart1"/>
    <dgm:cxn modelId="{4664717C-B862-47C0-B249-CADC256149E0}" type="presParOf" srcId="{31DFC911-C576-44C5-9381-C050A95A7D32}" destId="{2ADB34CD-5C6D-4985-8E1C-80C1BA9CEE4F}" srcOrd="2" destOrd="0" presId="urn:microsoft.com/office/officeart/2005/8/layout/orgChart1"/>
    <dgm:cxn modelId="{1EFE225D-04F2-4AC9-9772-D502A2D1FC73}" type="presParOf" srcId="{10D7DF6C-B4E2-4BED-9C92-78086819CCF0}" destId="{D2EF36A0-4F12-44B0-BF09-EE2015959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4801A6-99E8-4BAD-8F7F-4F6AA5DE39EA}">
      <dgm:prSet phldrT="[텍스트]"/>
      <dgm:spPr/>
      <dgm:t>
        <a:bodyPr/>
        <a:lstStyle/>
        <a:p>
          <a:pPr algn="ctr" latinLnBrk="1"/>
          <a:r>
            <a:rPr lang="ko-KR" altLang="en-US" dirty="0"/>
            <a:t>집 추천 프로그램</a:t>
          </a:r>
        </a:p>
      </dgm:t>
    </dgm:pt>
    <dgm:pt modelId="{E8ADC972-844A-4621-8AD8-8F111E80418E}" type="par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3EC672A3-2E2C-47A2-A34E-4C46409CAEB7}" type="sib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74082CD3-73E3-44E9-BC96-9C31C8742711}">
      <dgm:prSet phldrT="[텍스트]"/>
      <dgm:spPr/>
      <dgm:t>
        <a:bodyPr/>
        <a:lstStyle/>
        <a:p>
          <a:pPr algn="ctr" latinLnBrk="1"/>
          <a:r>
            <a:rPr lang="en-US" altLang="ko-KR" dirty="0"/>
            <a:t>User</a:t>
          </a:r>
          <a:endParaRPr lang="ko-KR" altLang="en-US" dirty="0"/>
        </a:p>
      </dgm:t>
    </dgm:pt>
    <dgm:pt modelId="{F2AC9814-7C34-47E7-902B-69CD286235D7}" type="par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8379455A-FFEA-482C-B6D8-663CBAE461D6}" type="sib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DD385372-BAB6-400F-AC5F-EEC4FD38B6A5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App</a:t>
          </a:r>
          <a:endParaRPr lang="ko-KR" altLang="en-US" dirty="0"/>
        </a:p>
      </dgm:t>
    </dgm:pt>
    <dgm:pt modelId="{CB949FE8-3BE2-4601-87FE-1A3B2A121A69}" type="par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3E6B6D01-C5D4-491D-AF3A-9E624C69AD53}" type="sib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25B82EA7-A419-4F12-BBDE-7E3A9D6C5E39}">
      <dgm:prSet phldrT="[텍스트]"/>
      <dgm:spPr/>
      <dgm:t>
        <a:bodyPr/>
        <a:lstStyle/>
        <a:p>
          <a:pPr algn="ctr" latinLnBrk="1"/>
          <a:r>
            <a:rPr lang="ko-KR" altLang="en-US" dirty="0"/>
            <a:t>고객 로그인</a:t>
          </a:r>
        </a:p>
      </dgm:t>
    </dgm:pt>
    <dgm:pt modelId="{6CEB4108-9279-4A7A-8F4D-D87ABB27E993}" type="parTrans" cxnId="{BE8726AD-BAFD-4A9A-8CB0-A1E77FD08CD2}">
      <dgm:prSet/>
      <dgm:spPr/>
      <dgm:t>
        <a:bodyPr/>
        <a:lstStyle/>
        <a:p>
          <a:pPr algn="ctr" latinLnBrk="1"/>
          <a:endParaRPr lang="ko-KR" altLang="en-US"/>
        </a:p>
      </dgm:t>
    </dgm:pt>
    <dgm:pt modelId="{C5F445BA-30A0-4105-AB87-F0B12D87E84A}" type="sibTrans" cxnId="{BE8726AD-BAFD-4A9A-8CB0-A1E77FD08CD2}">
      <dgm:prSet/>
      <dgm:spPr/>
      <dgm:t>
        <a:bodyPr/>
        <a:lstStyle/>
        <a:p>
          <a:pPr algn="ctr" latinLnBrk="1"/>
          <a:endParaRPr lang="ko-KR" altLang="en-US"/>
        </a:p>
      </dgm:t>
    </dgm:pt>
    <dgm:pt modelId="{A70B8AC3-66A4-4CC5-92A2-7B8E7149FF6D}">
      <dgm:prSet phldrT="[텍스트]"/>
      <dgm:spPr/>
      <dgm:t>
        <a:bodyPr/>
        <a:lstStyle/>
        <a:p>
          <a:pPr algn="ctr" latinLnBrk="1"/>
          <a:r>
            <a:rPr lang="ko-KR" altLang="en-US" dirty="0"/>
            <a:t>로그아웃</a:t>
          </a:r>
        </a:p>
      </dgm:t>
    </dgm:pt>
    <dgm:pt modelId="{53AE90C3-8EC0-476F-B899-5C123FCB9B87}" type="parTrans" cxnId="{17A7AF37-E1D6-485D-831D-F1478152A521}">
      <dgm:prSet/>
      <dgm:spPr/>
      <dgm:t>
        <a:bodyPr/>
        <a:lstStyle/>
        <a:p>
          <a:pPr algn="ctr" latinLnBrk="1"/>
          <a:endParaRPr lang="ko-KR" altLang="en-US"/>
        </a:p>
      </dgm:t>
    </dgm:pt>
    <dgm:pt modelId="{ECDAB698-1479-4358-A6B4-B6B13349DFDB}" type="sibTrans" cxnId="{17A7AF37-E1D6-485D-831D-F1478152A521}">
      <dgm:prSet/>
      <dgm:spPr/>
      <dgm:t>
        <a:bodyPr/>
        <a:lstStyle/>
        <a:p>
          <a:pPr algn="ctr" latinLnBrk="1"/>
          <a:endParaRPr lang="ko-KR" altLang="en-US"/>
        </a:p>
      </dgm:t>
    </dgm:pt>
    <dgm:pt modelId="{183B897D-1B70-4704-A521-33031B4E5478}">
      <dgm:prSet phldrT="[텍스트]"/>
      <dgm:spPr/>
      <dgm:t>
        <a:bodyPr/>
        <a:lstStyle/>
        <a:p>
          <a:pPr algn="ctr" latinLnBrk="1"/>
          <a:r>
            <a:rPr lang="ko-KR" altLang="en-US" dirty="0"/>
            <a:t>종료</a:t>
          </a:r>
        </a:p>
      </dgm:t>
    </dgm:pt>
    <dgm:pt modelId="{8292EE7F-50E3-4833-B4B1-24EB76ECFF83}" type="parTrans" cxnId="{E527F86D-7663-4CAD-8114-B4C458EF1F40}">
      <dgm:prSet/>
      <dgm:spPr/>
      <dgm:t>
        <a:bodyPr/>
        <a:lstStyle/>
        <a:p>
          <a:pPr algn="ctr" latinLnBrk="1"/>
          <a:endParaRPr lang="ko-KR" altLang="en-US"/>
        </a:p>
      </dgm:t>
    </dgm:pt>
    <dgm:pt modelId="{44ECCD80-99D8-4BD8-8052-4029BD6D9CC4}" type="sibTrans" cxnId="{E527F86D-7663-4CAD-8114-B4C458EF1F40}">
      <dgm:prSet/>
      <dgm:spPr/>
      <dgm:t>
        <a:bodyPr/>
        <a:lstStyle/>
        <a:p>
          <a:pPr algn="ctr" latinLnBrk="1"/>
          <a:endParaRPr lang="ko-KR" altLang="en-US"/>
        </a:p>
      </dgm:t>
    </dgm:pt>
    <dgm:pt modelId="{36C64E09-DABD-4AC6-97CE-D32E918019FE}">
      <dgm:prSet phldrT="[텍스트]"/>
      <dgm:spPr/>
      <dgm:t>
        <a:bodyPr/>
        <a:lstStyle/>
        <a:p>
          <a:pPr algn="ctr" latinLnBrk="1"/>
          <a:r>
            <a:rPr lang="ko-KR" altLang="en-US" dirty="0"/>
            <a:t>관리자 로그인</a:t>
          </a:r>
        </a:p>
      </dgm:t>
    </dgm:pt>
    <dgm:pt modelId="{0C17D6D7-BABE-4242-8932-CEBC21999A2E}" type="parTrans" cxnId="{F54DA32E-6FBC-4B67-88CC-88080609F61F}">
      <dgm:prSet/>
      <dgm:spPr/>
      <dgm:t>
        <a:bodyPr/>
        <a:lstStyle/>
        <a:p>
          <a:pPr algn="ctr" latinLnBrk="1"/>
          <a:endParaRPr lang="ko-KR" altLang="en-US"/>
        </a:p>
      </dgm:t>
    </dgm:pt>
    <dgm:pt modelId="{7A55D439-057A-4A0F-B1DF-19B82A5B552B}" type="sibTrans" cxnId="{F54DA32E-6FBC-4B67-88CC-88080609F61F}">
      <dgm:prSet/>
      <dgm:spPr/>
      <dgm:t>
        <a:bodyPr/>
        <a:lstStyle/>
        <a:p>
          <a:pPr algn="ctr" latinLnBrk="1"/>
          <a:endParaRPr lang="ko-KR" altLang="en-US"/>
        </a:p>
      </dgm:t>
    </dgm:pt>
    <dgm:pt modelId="{A0B2488B-1B89-4630-8FB0-99CA884718FC}">
      <dgm:prSet phldrT="[텍스트]"/>
      <dgm:spPr/>
      <dgm:t>
        <a:bodyPr/>
        <a:lstStyle/>
        <a:p>
          <a:pPr algn="ctr" latinLnBrk="1"/>
          <a:r>
            <a:rPr lang="ko-KR" altLang="en-US" dirty="0"/>
            <a:t>검색 필터 설정</a:t>
          </a:r>
        </a:p>
      </dgm:t>
    </dgm:pt>
    <dgm:pt modelId="{6A182290-F30A-4CB4-B292-B2192DFA1679}" type="parTrans" cxnId="{75737D52-8165-463B-AA66-4B9A7BEB5E2F}">
      <dgm:prSet/>
      <dgm:spPr/>
      <dgm:t>
        <a:bodyPr/>
        <a:lstStyle/>
        <a:p>
          <a:pPr algn="ctr" latinLnBrk="1"/>
          <a:endParaRPr lang="ko-KR" altLang="en-US"/>
        </a:p>
      </dgm:t>
    </dgm:pt>
    <dgm:pt modelId="{E5014B41-93C9-4D2E-A651-821881506CCB}" type="sibTrans" cxnId="{75737D52-8165-463B-AA66-4B9A7BEB5E2F}">
      <dgm:prSet/>
      <dgm:spPr/>
      <dgm:t>
        <a:bodyPr/>
        <a:lstStyle/>
        <a:p>
          <a:pPr algn="ctr" latinLnBrk="1"/>
          <a:endParaRPr lang="ko-KR" altLang="en-US"/>
        </a:p>
      </dgm:t>
    </dgm:pt>
    <dgm:pt modelId="{B011F056-30E2-4576-A7FD-9282E63A8D80}">
      <dgm:prSet phldrT="[텍스트]"/>
      <dgm:spPr/>
      <dgm:t>
        <a:bodyPr/>
        <a:lstStyle/>
        <a:p>
          <a:pPr algn="ctr" latinLnBrk="1"/>
          <a:r>
            <a:rPr lang="en-US" altLang="ko-KR" dirty="0"/>
            <a:t>Room</a:t>
          </a:r>
          <a:endParaRPr lang="ko-KR" altLang="en-US" dirty="0"/>
        </a:p>
      </dgm:t>
    </dgm:pt>
    <dgm:pt modelId="{36E6CE7A-241A-40A2-98B9-851238657700}" type="par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9E974A57-2DD5-45EC-BD41-088E5962C446}" type="sib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7FC8A0E1-4358-429B-85FA-37C55B6E18D4}">
      <dgm:prSet phldrT="[텍스트]"/>
      <dgm:spPr/>
      <dgm:t>
        <a:bodyPr/>
        <a:lstStyle/>
        <a:p>
          <a:pPr algn="ctr" latinLnBrk="1"/>
          <a:r>
            <a:rPr lang="en-US" altLang="ko-KR" dirty="0"/>
            <a:t>Buyer</a:t>
          </a:r>
          <a:endParaRPr lang="ko-KR" altLang="en-US" dirty="0"/>
        </a:p>
      </dgm:t>
    </dgm:pt>
    <dgm:pt modelId="{3968347B-99D4-46B5-811A-E2A5F17141BB}" type="parTrans" cxnId="{7A005813-C599-488C-9432-D5440BC6EB7D}">
      <dgm:prSet/>
      <dgm:spPr/>
      <dgm:t>
        <a:bodyPr/>
        <a:lstStyle/>
        <a:p>
          <a:pPr latinLnBrk="1"/>
          <a:endParaRPr lang="ko-KR" altLang="en-US"/>
        </a:p>
      </dgm:t>
    </dgm:pt>
    <dgm:pt modelId="{4B37AEA7-2E64-4197-884B-FBD7D72071CA}" type="sibTrans" cxnId="{7A005813-C599-488C-9432-D5440BC6EB7D}">
      <dgm:prSet/>
      <dgm:spPr/>
      <dgm:t>
        <a:bodyPr/>
        <a:lstStyle/>
        <a:p>
          <a:pPr latinLnBrk="1"/>
          <a:endParaRPr lang="ko-KR" altLang="en-US"/>
        </a:p>
      </dgm:t>
    </dgm:pt>
    <dgm:pt modelId="{FF825BBA-8911-4822-8935-5EBFE44093D4}">
      <dgm:prSet phldrT="[텍스트]"/>
      <dgm:spPr/>
      <dgm:t>
        <a:bodyPr/>
        <a:lstStyle/>
        <a:p>
          <a:pPr algn="ctr" latinLnBrk="1"/>
          <a:r>
            <a:rPr lang="en-US" altLang="ko-KR" dirty="0"/>
            <a:t>Seller</a:t>
          </a:r>
          <a:endParaRPr lang="ko-KR" altLang="en-US" dirty="0"/>
        </a:p>
      </dgm:t>
    </dgm:pt>
    <dgm:pt modelId="{0F62BAFA-A63B-4B7B-A009-79513A779D27}" type="parTrans" cxnId="{553A135A-8190-4317-A1D9-85E7EF33155F}">
      <dgm:prSet/>
      <dgm:spPr/>
      <dgm:t>
        <a:bodyPr/>
        <a:lstStyle/>
        <a:p>
          <a:pPr latinLnBrk="1"/>
          <a:endParaRPr lang="ko-KR" altLang="en-US"/>
        </a:p>
      </dgm:t>
    </dgm:pt>
    <dgm:pt modelId="{4CFA06F2-A9A1-4616-B058-BA2BD51CAC8A}" type="sibTrans" cxnId="{553A135A-8190-4317-A1D9-85E7EF33155F}">
      <dgm:prSet/>
      <dgm:spPr/>
      <dgm:t>
        <a:bodyPr/>
        <a:lstStyle/>
        <a:p>
          <a:pPr latinLnBrk="1"/>
          <a:endParaRPr lang="ko-KR" altLang="en-US"/>
        </a:p>
      </dgm:t>
    </dgm:pt>
    <dgm:pt modelId="{64D0826D-BA4B-4115-A1DF-FFF3E25E134F}">
      <dgm:prSet phldrT="[텍스트]"/>
      <dgm:spPr/>
      <dgm:t>
        <a:bodyPr/>
        <a:lstStyle/>
        <a:p>
          <a:pPr algn="ctr" latinLnBrk="1"/>
          <a:r>
            <a:rPr lang="ko-KR" altLang="en-US" dirty="0"/>
            <a:t>방 출력</a:t>
          </a:r>
        </a:p>
      </dgm:t>
    </dgm:pt>
    <dgm:pt modelId="{0601B138-EA1B-4178-BF67-1E201EC7DF71}" type="parTrans" cxnId="{9A416390-EA17-4E1F-893F-FBD80D9D68BE}">
      <dgm:prSet/>
      <dgm:spPr/>
      <dgm:t>
        <a:bodyPr/>
        <a:lstStyle/>
        <a:p>
          <a:pPr latinLnBrk="1"/>
          <a:endParaRPr lang="ko-KR" altLang="en-US"/>
        </a:p>
      </dgm:t>
    </dgm:pt>
    <dgm:pt modelId="{5CE883BD-76D8-4BCA-B6FE-AD55E22A2D27}" type="sibTrans" cxnId="{9A416390-EA17-4E1F-893F-FBD80D9D68BE}">
      <dgm:prSet/>
      <dgm:spPr/>
      <dgm:t>
        <a:bodyPr/>
        <a:lstStyle/>
        <a:p>
          <a:pPr latinLnBrk="1"/>
          <a:endParaRPr lang="ko-KR" altLang="en-US"/>
        </a:p>
      </dgm:t>
    </dgm:pt>
    <dgm:pt modelId="{B69C8E4A-B37C-421B-8339-7BAE3CC11BFE}">
      <dgm:prSet phldrT="[텍스트]"/>
      <dgm:spPr/>
      <dgm:t>
        <a:bodyPr/>
        <a:lstStyle/>
        <a:p>
          <a:pPr algn="ctr" latinLnBrk="1"/>
          <a:r>
            <a:rPr lang="ko-KR" altLang="en-US" dirty="0"/>
            <a:t>방 등록</a:t>
          </a:r>
        </a:p>
      </dgm:t>
    </dgm:pt>
    <dgm:pt modelId="{2779435B-EAA9-43A1-A5DD-D9A405A734B8}" type="parTrans" cxnId="{0702F43B-C583-495B-A6CF-EBCFC7621B0F}">
      <dgm:prSet/>
      <dgm:spPr/>
      <dgm:t>
        <a:bodyPr/>
        <a:lstStyle/>
        <a:p>
          <a:pPr latinLnBrk="1"/>
          <a:endParaRPr lang="ko-KR" altLang="en-US"/>
        </a:p>
      </dgm:t>
    </dgm:pt>
    <dgm:pt modelId="{91412327-3E14-4F93-8CFB-A6C89469A0A6}" type="sibTrans" cxnId="{0702F43B-C583-495B-A6CF-EBCFC7621B0F}">
      <dgm:prSet/>
      <dgm:spPr/>
      <dgm:t>
        <a:bodyPr/>
        <a:lstStyle/>
        <a:p>
          <a:pPr latinLnBrk="1"/>
          <a:endParaRPr lang="ko-KR" altLang="en-US"/>
        </a:p>
      </dgm:t>
    </dgm:pt>
    <dgm:pt modelId="{C44CA79C-962D-49A0-8704-ECBE14C50AA4}">
      <dgm:prSet phldrT="[텍스트]"/>
      <dgm:spPr/>
      <dgm:t>
        <a:bodyPr/>
        <a:lstStyle/>
        <a:p>
          <a:pPr algn="ctr" latinLnBrk="1"/>
          <a:r>
            <a:rPr lang="ko-KR" altLang="en-US" dirty="0"/>
            <a:t>파일 로드</a:t>
          </a:r>
        </a:p>
      </dgm:t>
    </dgm:pt>
    <dgm:pt modelId="{9684823A-6283-496D-B80E-71D72374A0E4}" type="parTrans" cxnId="{D70154BC-4459-447C-BB8D-9A6A9AE163B6}">
      <dgm:prSet/>
      <dgm:spPr/>
      <dgm:t>
        <a:bodyPr/>
        <a:lstStyle/>
        <a:p>
          <a:pPr latinLnBrk="1"/>
          <a:endParaRPr lang="ko-KR" altLang="en-US"/>
        </a:p>
      </dgm:t>
    </dgm:pt>
    <dgm:pt modelId="{0C9BC100-51D9-451B-8586-6351454323E3}" type="sibTrans" cxnId="{D70154BC-4459-447C-BB8D-9A6A9AE163B6}">
      <dgm:prSet/>
      <dgm:spPr/>
      <dgm:t>
        <a:bodyPr/>
        <a:lstStyle/>
        <a:p>
          <a:pPr latinLnBrk="1"/>
          <a:endParaRPr lang="ko-KR" altLang="en-US"/>
        </a:p>
      </dgm:t>
    </dgm:pt>
    <dgm:pt modelId="{4AAE059E-2D5E-43E1-9C55-A6319C002AA9}">
      <dgm:prSet phldrT="[텍스트]"/>
      <dgm:spPr/>
      <dgm:t>
        <a:bodyPr/>
        <a:lstStyle/>
        <a:p>
          <a:pPr algn="ctr" latinLnBrk="1"/>
          <a:r>
            <a:rPr lang="ko-KR" altLang="en-US" dirty="0"/>
            <a:t>방 검색</a:t>
          </a:r>
        </a:p>
      </dgm:t>
    </dgm:pt>
    <dgm:pt modelId="{B73355DF-1E77-4628-93E9-FB919FE721DE}" type="parTrans" cxnId="{434AD301-FD6F-4D72-9EAB-094BEA77BB1C}">
      <dgm:prSet/>
      <dgm:spPr/>
      <dgm:t>
        <a:bodyPr/>
        <a:lstStyle/>
        <a:p>
          <a:pPr latinLnBrk="1"/>
          <a:endParaRPr lang="ko-KR" altLang="en-US"/>
        </a:p>
      </dgm:t>
    </dgm:pt>
    <dgm:pt modelId="{3099C65C-A6A7-4364-B590-7F902C8FC5FC}" type="sibTrans" cxnId="{434AD301-FD6F-4D72-9EAB-094BEA77BB1C}">
      <dgm:prSet/>
      <dgm:spPr/>
      <dgm:t>
        <a:bodyPr/>
        <a:lstStyle/>
        <a:p>
          <a:pPr latinLnBrk="1"/>
          <a:endParaRPr lang="ko-KR" altLang="en-US"/>
        </a:p>
      </dgm:t>
    </dgm:pt>
    <dgm:pt modelId="{A4E440EE-553E-4E69-9F08-481C9CF74338}">
      <dgm:prSet phldrT="[텍스트]"/>
      <dgm:spPr/>
      <dgm:t>
        <a:bodyPr/>
        <a:lstStyle/>
        <a:p>
          <a:pPr algn="ctr" latinLnBrk="1"/>
          <a:r>
            <a:rPr lang="ko-KR" altLang="en-US" dirty="0"/>
            <a:t>구매 신청</a:t>
          </a:r>
        </a:p>
      </dgm:t>
    </dgm:pt>
    <dgm:pt modelId="{AAA9BA8C-CFFB-49FD-9B66-CBF2764A96B5}" type="parTrans" cxnId="{735D9A9C-B0F6-493F-BBF3-BC19A0559B90}">
      <dgm:prSet/>
      <dgm:spPr/>
      <dgm:t>
        <a:bodyPr/>
        <a:lstStyle/>
        <a:p>
          <a:pPr latinLnBrk="1"/>
          <a:endParaRPr lang="ko-KR" altLang="en-US"/>
        </a:p>
      </dgm:t>
    </dgm:pt>
    <dgm:pt modelId="{01BC4588-C9E9-4A12-BBA0-E8BB12700567}" type="sibTrans" cxnId="{735D9A9C-B0F6-493F-BBF3-BC19A0559B90}">
      <dgm:prSet/>
      <dgm:spPr/>
      <dgm:t>
        <a:bodyPr/>
        <a:lstStyle/>
        <a:p>
          <a:pPr latinLnBrk="1"/>
          <a:endParaRPr lang="ko-KR" altLang="en-US"/>
        </a:p>
      </dgm:t>
    </dgm:pt>
    <dgm:pt modelId="{835F7941-F41D-4D2D-ACFA-A5EE91B94DA2}">
      <dgm:prSet phldrT="[텍스트]"/>
      <dgm:spPr/>
      <dgm:t>
        <a:bodyPr/>
        <a:lstStyle/>
        <a:p>
          <a:pPr algn="ctr" latinLnBrk="1"/>
          <a:r>
            <a:rPr lang="ko-KR" altLang="en-US" dirty="0"/>
            <a:t>최근검색</a:t>
          </a:r>
          <a:r>
            <a:rPr lang="en-US" altLang="ko-KR" dirty="0"/>
            <a:t>/</a:t>
          </a:r>
          <a:r>
            <a:rPr lang="ko-KR" altLang="en-US" dirty="0"/>
            <a:t>구매 신청 내역</a:t>
          </a:r>
        </a:p>
      </dgm:t>
    </dgm:pt>
    <dgm:pt modelId="{2BACB806-D9BF-4628-A5D9-2C8D9AE26238}" type="parTrans" cxnId="{59B60395-A501-4FC6-B3BE-92DFE6FFEB11}">
      <dgm:prSet/>
      <dgm:spPr/>
      <dgm:t>
        <a:bodyPr/>
        <a:lstStyle/>
        <a:p>
          <a:pPr latinLnBrk="1"/>
          <a:endParaRPr lang="ko-KR" altLang="en-US"/>
        </a:p>
      </dgm:t>
    </dgm:pt>
    <dgm:pt modelId="{5FE1C1FA-3569-4176-8545-477ABFCC5D95}" type="sibTrans" cxnId="{59B60395-A501-4FC6-B3BE-92DFE6FFEB11}">
      <dgm:prSet/>
      <dgm:spPr/>
      <dgm:t>
        <a:bodyPr/>
        <a:lstStyle/>
        <a:p>
          <a:pPr latinLnBrk="1"/>
          <a:endParaRPr lang="ko-KR" altLang="en-US"/>
        </a:p>
      </dgm:t>
    </dgm:pt>
    <dgm:pt modelId="{0B19145A-8B3C-41E6-987B-43682AE0BC99}">
      <dgm:prSet phldrT="[텍스트]"/>
      <dgm:spPr/>
      <dgm:t>
        <a:bodyPr/>
        <a:lstStyle/>
        <a:p>
          <a:pPr algn="ctr" latinLnBrk="1"/>
          <a:r>
            <a:rPr lang="ko-KR" altLang="en-US" dirty="0"/>
            <a:t>방 삭제</a:t>
          </a:r>
        </a:p>
      </dgm:t>
    </dgm:pt>
    <dgm:pt modelId="{E73FFF7D-634C-4D4D-A8AB-6892EA1BFDE8}" type="parTrans" cxnId="{22361FC8-89A2-4EB5-9423-78007C9D31EC}">
      <dgm:prSet/>
      <dgm:spPr/>
      <dgm:t>
        <a:bodyPr/>
        <a:lstStyle/>
        <a:p>
          <a:pPr latinLnBrk="1"/>
          <a:endParaRPr lang="ko-KR" altLang="en-US"/>
        </a:p>
      </dgm:t>
    </dgm:pt>
    <dgm:pt modelId="{9BBA232B-A840-4F0E-B1D2-64242B2C9F4B}" type="sibTrans" cxnId="{22361FC8-89A2-4EB5-9423-78007C9D31EC}">
      <dgm:prSet/>
      <dgm:spPr/>
      <dgm:t>
        <a:bodyPr/>
        <a:lstStyle/>
        <a:p>
          <a:pPr latinLnBrk="1"/>
          <a:endParaRPr lang="ko-KR" altLang="en-US"/>
        </a:p>
      </dgm:t>
    </dgm:pt>
    <dgm:pt modelId="{ED098D94-12CA-4DDE-9141-7B63E195D12D}">
      <dgm:prSet phldrT="[텍스트]"/>
      <dgm:spPr/>
      <dgm:t>
        <a:bodyPr/>
        <a:lstStyle/>
        <a:p>
          <a:pPr algn="ctr" latinLnBrk="1"/>
          <a:r>
            <a:rPr lang="ko-KR" altLang="en-US" dirty="0"/>
            <a:t>전세</a:t>
          </a:r>
          <a:r>
            <a:rPr lang="en-US" altLang="ko-KR" dirty="0"/>
            <a:t>/</a:t>
          </a:r>
          <a:r>
            <a:rPr lang="ko-KR" altLang="en-US" dirty="0"/>
            <a:t>매매 정보 저장</a:t>
          </a:r>
        </a:p>
      </dgm:t>
    </dgm:pt>
    <dgm:pt modelId="{E1BAB070-9882-4334-9B15-2A2AE94CB79A}" type="parTrans" cxnId="{592F154B-A933-452E-BB1C-FEA3E115F332}">
      <dgm:prSet/>
      <dgm:spPr/>
      <dgm:t>
        <a:bodyPr/>
        <a:lstStyle/>
        <a:p>
          <a:pPr latinLnBrk="1"/>
          <a:endParaRPr lang="ko-KR" altLang="en-US"/>
        </a:p>
      </dgm:t>
    </dgm:pt>
    <dgm:pt modelId="{2BEC07BE-415D-4BC8-8AF3-BB0902F87F55}" type="sibTrans" cxnId="{592F154B-A933-452E-BB1C-FEA3E115F332}">
      <dgm:prSet/>
      <dgm:spPr/>
      <dgm:t>
        <a:bodyPr/>
        <a:lstStyle/>
        <a:p>
          <a:pPr latinLnBrk="1"/>
          <a:endParaRPr lang="ko-KR" altLang="en-US"/>
        </a:p>
      </dgm:t>
    </dgm:pt>
    <dgm:pt modelId="{D6179AB1-99AE-46FE-A24C-3FA930B70686}" type="pres">
      <dgm:prSet presAssocID="{09C8ED8C-B301-4AD0-B508-260E5BDCE8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D7DF6C-B4E2-4BED-9C92-78086819CCF0}" type="pres">
      <dgm:prSet presAssocID="{1A4801A6-99E8-4BAD-8F7F-4F6AA5DE39EA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BEDB6-6B6C-43FD-A309-6D0BAE3F7636}" type="pres">
      <dgm:prSet presAssocID="{1A4801A6-99E8-4BAD-8F7F-4F6AA5DE39EA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65F55940-E497-4BA1-889D-FAC35750D396}" type="pres">
      <dgm:prSet presAssocID="{1A4801A6-99E8-4BAD-8F7F-4F6AA5DE39EA}" presName="rootText1" presStyleLbl="node0" presStyleIdx="0" presStyleCnt="1" custScaleX="374325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8A20DF-E43F-45F6-AA44-C39BAEA791DF}" type="pres">
      <dgm:prSet presAssocID="{1A4801A6-99E8-4BAD-8F7F-4F6AA5DE39E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B05C1D-D5F2-4CAE-BF17-C496C8A742B7}" type="pres">
      <dgm:prSet presAssocID="{1A4801A6-99E8-4BAD-8F7F-4F6AA5DE39EA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02EB5BAA-2DE0-4A76-86C4-ADBEA222FFB4}" type="pres">
      <dgm:prSet presAssocID="{CB949FE8-3BE2-4601-87FE-1A3B2A121A69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D249B20-B4C3-4F58-8580-2D566CDB7497}" type="pres">
      <dgm:prSet presAssocID="{DD385372-BAB6-400F-AC5F-EEC4FD38B6A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8805FC-30BB-4BE4-8786-3007A675CDF1}" type="pres">
      <dgm:prSet presAssocID="{DD385372-BAB6-400F-AC5F-EEC4FD38B6A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1E9A60C-E4B7-4FFC-A87A-94CD9E5A1B8A}" type="pres">
      <dgm:prSet presAssocID="{DD385372-BAB6-400F-AC5F-EEC4FD38B6A5}" presName="rootText" presStyleLbl="node2" presStyleIdx="0" presStyleCnt="3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3FAFF2-C3EB-43A7-81AC-69AD701CE2E6}" type="pres">
      <dgm:prSet presAssocID="{DD385372-BAB6-400F-AC5F-EEC4FD38B6A5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5A0F072-AB7A-4E46-8BA4-C758D08EF48A}" type="pres">
      <dgm:prSet presAssocID="{DD385372-BAB6-400F-AC5F-EEC4FD38B6A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8BA3614-7DC5-4445-A968-D16745CC0356}" type="pres">
      <dgm:prSet presAssocID="{9684823A-6283-496D-B80E-71D72374A0E4}" presName="Name37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1BF82E04-0EAC-4D02-9708-33F10E2B4BCE}" type="pres">
      <dgm:prSet presAssocID="{C44CA79C-962D-49A0-8704-ECBE14C50AA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DF4FAC-A252-4C71-883D-2C67B1B2B467}" type="pres">
      <dgm:prSet presAssocID="{C44CA79C-962D-49A0-8704-ECBE14C50AA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5479196-0E75-42FA-8AD5-BF2B61753707}" type="pres">
      <dgm:prSet presAssocID="{C44CA79C-962D-49A0-8704-ECBE14C50AA4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E63B49-8604-4577-AFF9-2E9CDA0F3E95}" type="pres">
      <dgm:prSet presAssocID="{C44CA79C-962D-49A0-8704-ECBE14C50AA4}" presName="rootConnector" presStyleLbl="node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FE5C91BD-2969-4301-8621-9D5706357219}" type="pres">
      <dgm:prSet presAssocID="{C44CA79C-962D-49A0-8704-ECBE14C50AA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78440EB-2FC6-461E-B4B4-7E253433DC2C}" type="pres">
      <dgm:prSet presAssocID="{C44CA79C-962D-49A0-8704-ECBE14C50AA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2C390D2-DEF7-428F-88A3-29C8CE04B49B}" type="pres">
      <dgm:prSet presAssocID="{6CEB4108-9279-4A7A-8F4D-D87ABB27E993}" presName="Name37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CD558BA7-81AD-4667-9D0B-C2C22AE66B8A}" type="pres">
      <dgm:prSet presAssocID="{25B82EA7-A419-4F12-BBDE-7E3A9D6C5E3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1E1F3C-C2D3-47A5-A334-8CE2BB518486}" type="pres">
      <dgm:prSet presAssocID="{25B82EA7-A419-4F12-BBDE-7E3A9D6C5E3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DF387DA-AF7C-4473-A80B-F30916934A68}" type="pres">
      <dgm:prSet presAssocID="{25B82EA7-A419-4F12-BBDE-7E3A9D6C5E39}" presName="rootText" presStyleLbl="node3" presStyleIdx="1" presStyleCnt="8" custScaleX="91132" custLinFactNeighborX="9624" custLinFactNeighborY="-1814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33B4FE-3274-45AA-87DD-4D3A4034BE5B}" type="pres">
      <dgm:prSet presAssocID="{25B82EA7-A419-4F12-BBDE-7E3A9D6C5E39}" presName="rootConnector" presStyleLbl="node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18EE0066-351C-4447-8750-3392CCB7347E}" type="pres">
      <dgm:prSet presAssocID="{25B82EA7-A419-4F12-BBDE-7E3A9D6C5E3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2187FB6-7BB3-4056-BF6B-566EA02E5346}" type="pres">
      <dgm:prSet presAssocID="{25B82EA7-A419-4F12-BBDE-7E3A9D6C5E3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66418A1-A4C7-4F59-A9A3-FA755BFD6DBE}" type="pres">
      <dgm:prSet presAssocID="{0C17D6D7-BABE-4242-8932-CEBC21999A2E}" presName="Name37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7F87F25F-21B0-4A00-A6C7-3E3C3DEE97AA}" type="pres">
      <dgm:prSet presAssocID="{36C64E09-DABD-4AC6-97CE-D32E918019F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9A8944-6666-489F-9B45-C8DE01115A0D}" type="pres">
      <dgm:prSet presAssocID="{36C64E09-DABD-4AC6-97CE-D32E918019F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73DF3EC-03A3-480C-B80D-77F7C31CF4A9}" type="pres">
      <dgm:prSet presAssocID="{36C64E09-DABD-4AC6-97CE-D32E918019FE}" presName="rootText" presStyleLbl="node3" presStyleIdx="2" presStyleCnt="8" custScaleX="91132" custLinFactNeighborX="9624" custLinFactNeighborY="-299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644E1D-2A7C-4E28-98B3-18F5D10541B8}" type="pres">
      <dgm:prSet presAssocID="{36C64E09-DABD-4AC6-97CE-D32E918019FE}" presName="rootConnector" presStyleLbl="node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97646390-6E70-469E-A740-262B2AAF2723}" type="pres">
      <dgm:prSet presAssocID="{36C64E09-DABD-4AC6-97CE-D32E918019F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60BE58B-0E97-40F3-BFA2-DA320EC737BB}" type="pres">
      <dgm:prSet presAssocID="{36C64E09-DABD-4AC6-97CE-D32E918019F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DE66B4A-FD43-469D-B662-BD2C1710019C}" type="pres">
      <dgm:prSet presAssocID="{53AE90C3-8EC0-476F-B899-5C123FCB9B87}" presName="Name37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2D55C78-8DD8-428F-9E7B-4194762C8A70}" type="pres">
      <dgm:prSet presAssocID="{A70B8AC3-66A4-4CC5-92A2-7B8E7149FF6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0C8602-0CD1-4EB0-867A-4F069CA0D6A9}" type="pres">
      <dgm:prSet presAssocID="{A70B8AC3-66A4-4CC5-92A2-7B8E7149FF6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5C052E6-B024-4AAD-8500-56DA4A1CDA34}" type="pres">
      <dgm:prSet presAssocID="{A70B8AC3-66A4-4CC5-92A2-7B8E7149FF6D}" presName="rootText" presStyleLbl="node3" presStyleIdx="3" presStyleCnt="8" custScaleX="91132" custLinFactNeighborX="9624" custLinFactNeighborY="-417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691E78-23BE-422A-8FB0-3CD57ED969CC}" type="pres">
      <dgm:prSet presAssocID="{A70B8AC3-66A4-4CC5-92A2-7B8E7149FF6D}" presName="rootConnector" presStyleLbl="node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5FBAB352-D8F0-404C-A851-153CF5FC4D79}" type="pres">
      <dgm:prSet presAssocID="{A70B8AC3-66A4-4CC5-92A2-7B8E7149FF6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A4A993E-6DBA-4425-802B-9A06D03F5DCD}" type="pres">
      <dgm:prSet presAssocID="{A70B8AC3-66A4-4CC5-92A2-7B8E7149FF6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99CEC6E-6FD8-4AFA-B814-FE124E8DE668}" type="pres">
      <dgm:prSet presAssocID="{8292EE7F-50E3-4833-B4B1-24EB76ECFF83}" presName="Name37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59EAAFE5-126C-442E-9080-04ED1EA297A4}" type="pres">
      <dgm:prSet presAssocID="{183B897D-1B70-4704-A521-33031B4E547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D4C9CE-5C95-420C-8F7B-DD53F3A58F98}" type="pres">
      <dgm:prSet presAssocID="{183B897D-1B70-4704-A521-33031B4E547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D18D6DC-1BC5-44B9-8DFF-E7272C4AEA8D}" type="pres">
      <dgm:prSet presAssocID="{183B897D-1B70-4704-A521-33031B4E5478}" presName="rootText" presStyleLbl="node3" presStyleIdx="4" presStyleCnt="8" custScaleX="91132" custLinFactNeighborX="9624" custLinFactNeighborY="-417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262E0-AB0A-4A69-A976-58FAE529725F}" type="pres">
      <dgm:prSet presAssocID="{183B897D-1B70-4704-A521-33031B4E5478}" presName="rootConnector" presStyleLbl="node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26F352BB-ADAA-472C-80BB-658E60FD6CD0}" type="pres">
      <dgm:prSet presAssocID="{183B897D-1B70-4704-A521-33031B4E547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E7C1743-BFE3-42A4-9126-08DB3285C22E}" type="pres">
      <dgm:prSet presAssocID="{183B897D-1B70-4704-A521-33031B4E547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FE9F3BB-8778-460A-8991-F66E2359F946}" type="pres">
      <dgm:prSet presAssocID="{DD385372-BAB6-400F-AC5F-EEC4FD38B6A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8A7AA23-EB16-4F32-A18F-A34C035E107D}" type="pres">
      <dgm:prSet presAssocID="{F2AC9814-7C34-47E7-902B-69CD286235D7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EB3F85-420E-462E-BA1B-84C5E05FBB99}" type="pres">
      <dgm:prSet presAssocID="{74082CD3-73E3-44E9-BC96-9C31C874271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73B4B-584E-42BE-AA2E-FB933A39B2C3}" type="pres">
      <dgm:prSet presAssocID="{74082CD3-73E3-44E9-BC96-9C31C874271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5035DE1-2E67-4A07-BBCB-CB09F4E63D0E}" type="pres">
      <dgm:prSet presAssocID="{74082CD3-73E3-44E9-BC96-9C31C8742711}" presName="rootText" presStyleLbl="node2" presStyleIdx="1" presStyleCnt="3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E121C1-6AD7-407C-BD0F-0D39876FE511}" type="pres">
      <dgm:prSet presAssocID="{74082CD3-73E3-44E9-BC96-9C31C8742711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868A9CB-4BCA-43EB-9EC4-04992BA6511A}" type="pres">
      <dgm:prSet presAssocID="{74082CD3-73E3-44E9-BC96-9C31C874271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7FF00A2-C361-4B11-A5D9-721332A25B3C}" type="pres">
      <dgm:prSet presAssocID="{3968347B-99D4-46B5-811A-E2A5F17141BB}" presName="Name37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D271910D-505F-4F70-B17C-2AD673814F26}" type="pres">
      <dgm:prSet presAssocID="{7FC8A0E1-4358-429B-85FA-37C55B6E18D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B55765-28BE-48C3-8BF2-64AB87BD7494}" type="pres">
      <dgm:prSet presAssocID="{7FC8A0E1-4358-429B-85FA-37C55B6E18D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50F0C96-1631-44A2-9A55-45D028F56E84}" type="pres">
      <dgm:prSet presAssocID="{7FC8A0E1-4358-429B-85FA-37C55B6E18D4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DB644F-4450-42B9-839D-25BBE98CD8A3}" type="pres">
      <dgm:prSet presAssocID="{7FC8A0E1-4358-429B-85FA-37C55B6E18D4}" presName="rootConnector" presStyleLbl="node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5C870730-389C-4506-9342-7EDE1D5F1A48}" type="pres">
      <dgm:prSet presAssocID="{7FC8A0E1-4358-429B-85FA-37C55B6E18D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7CD30E8-2CCB-4541-AA4B-67F2A71A1928}" type="pres">
      <dgm:prSet presAssocID="{6A182290-F30A-4CB4-B292-B2192DFA1679}" presName="Name37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C46D0F4-2D8C-436D-B0DD-8826947B26A8}" type="pres">
      <dgm:prSet presAssocID="{A0B2488B-1B89-4630-8FB0-99CA884718F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E4F850-8CDC-475C-B85F-BA8845978FBE}" type="pres">
      <dgm:prSet presAssocID="{A0B2488B-1B89-4630-8FB0-99CA884718F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F198C09-C931-4C5D-8E00-45D67DAED38A}" type="pres">
      <dgm:prSet presAssocID="{A0B2488B-1B89-4630-8FB0-99CA884718FC}" presName="rootText" presStyleLbl="node4" presStyleIdx="0" presStyleCnt="7" custScaleX="101432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6FE0AA-1CD1-479C-A30E-49495177900F}" type="pres">
      <dgm:prSet presAssocID="{A0B2488B-1B89-4630-8FB0-99CA884718FC}" presName="rootConnector" presStyleLbl="node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F371D93-A139-413D-9A97-244DA9739C02}" type="pres">
      <dgm:prSet presAssocID="{A0B2488B-1B89-4630-8FB0-99CA884718F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4E88953-F96A-41B0-BBC7-35590013F850}" type="pres">
      <dgm:prSet presAssocID="{A0B2488B-1B89-4630-8FB0-99CA884718F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54F70BF-F24A-4BF6-B7D8-F00394C020EE}" type="pres">
      <dgm:prSet presAssocID="{B73355DF-1E77-4628-93E9-FB919FE721DE}" presName="Name37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27743295-363B-44E0-8DAD-8A1DE2779ECF}" type="pres">
      <dgm:prSet presAssocID="{4AAE059E-2D5E-43E1-9C55-A6319C002AA9}" presName="hierRoot2" presStyleCnt="0">
        <dgm:presLayoutVars>
          <dgm:hierBranch val="init"/>
        </dgm:presLayoutVars>
      </dgm:prSet>
      <dgm:spPr/>
    </dgm:pt>
    <dgm:pt modelId="{BB1290BF-E92D-43BE-A566-F406144BF5A8}" type="pres">
      <dgm:prSet presAssocID="{4AAE059E-2D5E-43E1-9C55-A6319C002AA9}" presName="rootComposite" presStyleCnt="0"/>
      <dgm:spPr/>
    </dgm:pt>
    <dgm:pt modelId="{D866DEA6-B14B-4147-B23B-E85717F0E4DF}" type="pres">
      <dgm:prSet presAssocID="{4AAE059E-2D5E-43E1-9C55-A6319C002AA9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DF51E-D1CA-4208-BF1D-88EC203F7D0B}" type="pres">
      <dgm:prSet presAssocID="{4AAE059E-2D5E-43E1-9C55-A6319C002AA9}" presName="rootConnector" presStyleLbl="node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CE44F34D-F09C-4299-8334-57A41C70833D}" type="pres">
      <dgm:prSet presAssocID="{4AAE059E-2D5E-43E1-9C55-A6319C002AA9}" presName="hierChild4" presStyleCnt="0"/>
      <dgm:spPr/>
    </dgm:pt>
    <dgm:pt modelId="{808D7F34-14D7-4049-BBC3-96163047C2DD}" type="pres">
      <dgm:prSet presAssocID="{4AAE059E-2D5E-43E1-9C55-A6319C002AA9}" presName="hierChild5" presStyleCnt="0"/>
      <dgm:spPr/>
    </dgm:pt>
    <dgm:pt modelId="{11DCE86B-4A28-4224-9D8D-6EC6BF3FCB27}" type="pres">
      <dgm:prSet presAssocID="{AAA9BA8C-CFFB-49FD-9B66-CBF2764A96B5}" presName="Name37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6049071-A53B-4CF0-A42F-40816AC73E95}" type="pres">
      <dgm:prSet presAssocID="{A4E440EE-553E-4E69-9F08-481C9CF74338}" presName="hierRoot2" presStyleCnt="0">
        <dgm:presLayoutVars>
          <dgm:hierBranch val="init"/>
        </dgm:presLayoutVars>
      </dgm:prSet>
      <dgm:spPr/>
    </dgm:pt>
    <dgm:pt modelId="{35130AA6-2DC3-4D61-B37E-07089131236A}" type="pres">
      <dgm:prSet presAssocID="{A4E440EE-553E-4E69-9F08-481C9CF74338}" presName="rootComposite" presStyleCnt="0"/>
      <dgm:spPr/>
    </dgm:pt>
    <dgm:pt modelId="{BB71421A-65D4-4EA2-8D35-12E5C093ABB5}" type="pres">
      <dgm:prSet presAssocID="{A4E440EE-553E-4E69-9F08-481C9CF74338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7C7FF1-4537-489E-B2F6-061398B1E674}" type="pres">
      <dgm:prSet presAssocID="{A4E440EE-553E-4E69-9F08-481C9CF74338}" presName="rootConnector" presStyleLbl="node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6A0BE65D-C42F-4297-9B24-F7C1AA21EDB4}" type="pres">
      <dgm:prSet presAssocID="{A4E440EE-553E-4E69-9F08-481C9CF74338}" presName="hierChild4" presStyleCnt="0"/>
      <dgm:spPr/>
    </dgm:pt>
    <dgm:pt modelId="{D18E34B1-E006-4B11-BE8A-2F2234522813}" type="pres">
      <dgm:prSet presAssocID="{A4E440EE-553E-4E69-9F08-481C9CF74338}" presName="hierChild5" presStyleCnt="0"/>
      <dgm:spPr/>
    </dgm:pt>
    <dgm:pt modelId="{584F7885-7EDC-4FE9-8BF4-6F93236387D2}" type="pres">
      <dgm:prSet presAssocID="{2BACB806-D9BF-4628-A5D9-2C8D9AE26238}" presName="Name37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0A8B965C-474C-4165-BCE0-F82F1718CE3D}" type="pres">
      <dgm:prSet presAssocID="{835F7941-F41D-4D2D-ACFA-A5EE91B94DA2}" presName="hierRoot2" presStyleCnt="0">
        <dgm:presLayoutVars>
          <dgm:hierBranch val="init"/>
        </dgm:presLayoutVars>
      </dgm:prSet>
      <dgm:spPr/>
    </dgm:pt>
    <dgm:pt modelId="{518ACE1F-F910-4D4D-9D59-26BFD67990D6}" type="pres">
      <dgm:prSet presAssocID="{835F7941-F41D-4D2D-ACFA-A5EE91B94DA2}" presName="rootComposite" presStyleCnt="0"/>
      <dgm:spPr/>
    </dgm:pt>
    <dgm:pt modelId="{56252E25-887D-4ABA-88F0-C7AB821C7113}" type="pres">
      <dgm:prSet presAssocID="{835F7941-F41D-4D2D-ACFA-A5EE91B94DA2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AC2DF3-E272-4C83-AA73-915C407F833F}" type="pres">
      <dgm:prSet presAssocID="{835F7941-F41D-4D2D-ACFA-A5EE91B94DA2}" presName="rootConnector" presStyleLbl="node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795D1F5C-4A2D-43CB-8E75-514A6FF435CD}" type="pres">
      <dgm:prSet presAssocID="{835F7941-F41D-4D2D-ACFA-A5EE91B94DA2}" presName="hierChild4" presStyleCnt="0"/>
      <dgm:spPr/>
    </dgm:pt>
    <dgm:pt modelId="{838DAD89-8287-47A1-B419-04DC0884830C}" type="pres">
      <dgm:prSet presAssocID="{835F7941-F41D-4D2D-ACFA-A5EE91B94DA2}" presName="hierChild5" presStyleCnt="0"/>
      <dgm:spPr/>
    </dgm:pt>
    <dgm:pt modelId="{963FF7B8-10A7-4B02-AE94-C6A456E51A14}" type="pres">
      <dgm:prSet presAssocID="{7FC8A0E1-4358-429B-85FA-37C55B6E18D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43D1FED-3EE3-4273-AD92-047633666441}" type="pres">
      <dgm:prSet presAssocID="{0F62BAFA-A63B-4B7B-A009-79513A779D27}" presName="Name37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A29B514-BB22-4A3C-8EFF-7F5EF24482B6}" type="pres">
      <dgm:prSet presAssocID="{FF825BBA-8911-4822-8935-5EBFE44093D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B060AE-5398-4806-A537-BDDE368310FC}" type="pres">
      <dgm:prSet presAssocID="{FF825BBA-8911-4822-8935-5EBFE44093D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386EC32-02EA-4DE5-AB3F-DF9AAFDEEE27}" type="pres">
      <dgm:prSet presAssocID="{FF825BBA-8911-4822-8935-5EBFE44093D4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18A733-89EE-494B-BC67-464A4A78A1CD}" type="pres">
      <dgm:prSet presAssocID="{FF825BBA-8911-4822-8935-5EBFE44093D4}" presName="rootConnector" presStyleLbl="node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1959B1CA-6B99-4F46-96D4-EC2A07E072EC}" type="pres">
      <dgm:prSet presAssocID="{FF825BBA-8911-4822-8935-5EBFE44093D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85B81C59-A922-4313-A354-6AF70A3AF850}" type="pres">
      <dgm:prSet presAssocID="{0601B138-EA1B-4178-BF67-1E201EC7DF71}" presName="Name37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2872CEA7-F96F-4760-9BD8-8AF735F25C1B}" type="pres">
      <dgm:prSet presAssocID="{64D0826D-BA4B-4115-A1DF-FFF3E25E134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FA3599-84A5-4FBA-B46E-06E5599B7AA4}" type="pres">
      <dgm:prSet presAssocID="{64D0826D-BA4B-4115-A1DF-FFF3E25E134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6613749-941E-4497-A13A-B0B5505EDE59}" type="pres">
      <dgm:prSet presAssocID="{64D0826D-BA4B-4115-A1DF-FFF3E25E134F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61D585-7C1C-4072-8CD9-06B7404283E3}" type="pres">
      <dgm:prSet presAssocID="{64D0826D-BA4B-4115-A1DF-FFF3E25E134F}" presName="rootConnector" presStyleLbl="node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2AC4CF10-AED1-401C-91DB-5182FB11ECD4}" type="pres">
      <dgm:prSet presAssocID="{64D0826D-BA4B-4115-A1DF-FFF3E25E134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2F545C5-2492-4A58-8B0C-A84002C0F1AA}" type="pres">
      <dgm:prSet presAssocID="{64D0826D-BA4B-4115-A1DF-FFF3E25E134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8B1EA91-D721-4036-9150-246C4B119D77}" type="pres">
      <dgm:prSet presAssocID="{2779435B-EAA9-43A1-A5DD-D9A405A734B8}" presName="Name37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6AD846A-ECC6-4B2F-9D18-3E19F9F36948}" type="pres">
      <dgm:prSet presAssocID="{B69C8E4A-B37C-421B-8339-7BAE3CC11BF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6BE609-AD4A-45AC-A843-74F0B3878741}" type="pres">
      <dgm:prSet presAssocID="{B69C8E4A-B37C-421B-8339-7BAE3CC11BF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00ADFE0-EC0E-4B4F-BE7B-6AA5A8A0DE86}" type="pres">
      <dgm:prSet presAssocID="{B69C8E4A-B37C-421B-8339-7BAE3CC11BFE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2D8825-DF23-49C0-AB94-DFD9DEDF6383}" type="pres">
      <dgm:prSet presAssocID="{B69C8E4A-B37C-421B-8339-7BAE3CC11BFE}" presName="rootConnector" presStyleLbl="node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03F2DFEB-B6A6-4ED9-B3D8-A40740734C0D}" type="pres">
      <dgm:prSet presAssocID="{B69C8E4A-B37C-421B-8339-7BAE3CC11BF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049AA95-39F5-4655-8C58-7CAB7DCC8B23}" type="pres">
      <dgm:prSet presAssocID="{B69C8E4A-B37C-421B-8339-7BAE3CC11BF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CC42258A-B2BB-446F-AE6C-DBD6FCB957D6}" type="pres">
      <dgm:prSet presAssocID="{E73FFF7D-634C-4D4D-A8AB-6892EA1BFDE8}" presName="Name37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B22AB5DF-7AE7-40C1-8A37-532588A93825}" type="pres">
      <dgm:prSet presAssocID="{0B19145A-8B3C-41E6-987B-43682AE0BC99}" presName="hierRoot2" presStyleCnt="0">
        <dgm:presLayoutVars>
          <dgm:hierBranch val="init"/>
        </dgm:presLayoutVars>
      </dgm:prSet>
      <dgm:spPr/>
    </dgm:pt>
    <dgm:pt modelId="{7C569764-FC00-4C44-A183-BD1A275C9BF5}" type="pres">
      <dgm:prSet presAssocID="{0B19145A-8B3C-41E6-987B-43682AE0BC99}" presName="rootComposite" presStyleCnt="0"/>
      <dgm:spPr/>
    </dgm:pt>
    <dgm:pt modelId="{5F53DCE5-112F-4DDC-BAFE-1C93E6C27757}" type="pres">
      <dgm:prSet presAssocID="{0B19145A-8B3C-41E6-987B-43682AE0BC99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C934BB-6B71-4A10-A583-F4DE719486C1}" type="pres">
      <dgm:prSet presAssocID="{0B19145A-8B3C-41E6-987B-43682AE0BC99}" presName="rootConnector" presStyleLbl="node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80E90DEC-4EA3-4902-9A59-C1CFA21EABCE}" type="pres">
      <dgm:prSet presAssocID="{0B19145A-8B3C-41E6-987B-43682AE0BC99}" presName="hierChild4" presStyleCnt="0"/>
      <dgm:spPr/>
    </dgm:pt>
    <dgm:pt modelId="{22FCC8EE-5801-4C70-BF88-985E39985361}" type="pres">
      <dgm:prSet presAssocID="{0B19145A-8B3C-41E6-987B-43682AE0BC99}" presName="hierChild5" presStyleCnt="0"/>
      <dgm:spPr/>
    </dgm:pt>
    <dgm:pt modelId="{E7218903-FB74-444D-A98A-5047395C2E58}" type="pres">
      <dgm:prSet presAssocID="{FF825BBA-8911-4822-8935-5EBFE44093D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9ECC8BB-E9BF-42CF-A379-FCCEAB768310}" type="pres">
      <dgm:prSet presAssocID="{74082CD3-73E3-44E9-BC96-9C31C874271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BE93BEC-F3E0-4D35-8D84-88A18D539607}" type="pres">
      <dgm:prSet presAssocID="{36E6CE7A-241A-40A2-98B9-851238657700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1DFC911-C576-44C5-9381-C050A95A7D32}" type="pres">
      <dgm:prSet presAssocID="{B011F056-30E2-4576-A7FD-9282E63A8D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F3F4DC-A03E-4ACF-AF23-02186C6D8846}" type="pres">
      <dgm:prSet presAssocID="{B011F056-30E2-4576-A7FD-9282E63A8D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BF7E1D2-D558-4F13-B11A-6E78595C0179}" type="pres">
      <dgm:prSet presAssocID="{B011F056-30E2-4576-A7FD-9282E63A8D80}" presName="rootText" presStyleLbl="node2" presStyleIdx="2" presStyleCnt="3" custScaleX="187924" custLinFactNeighborX="-7414" custLinFactNeighborY="4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2C65C-91DE-4BCF-8C65-9109E5EB3459}" type="pres">
      <dgm:prSet presAssocID="{B011F056-30E2-4576-A7FD-9282E63A8D80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79CC030-6C4F-4F46-8670-DC50033BC7AD}" type="pres">
      <dgm:prSet presAssocID="{B011F056-30E2-4576-A7FD-9282E63A8D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1F0D008-8ED8-4D49-9CEF-162EC9B93910}" type="pres">
      <dgm:prSet presAssocID="{E1BAB070-9882-4334-9B15-2A2AE94CB79A}" presName="Name37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193F7018-3DB1-4EE6-869B-5B7016FD20DD}" type="pres">
      <dgm:prSet presAssocID="{ED098D94-12CA-4DDE-9141-7B63E195D12D}" presName="hierRoot2" presStyleCnt="0">
        <dgm:presLayoutVars>
          <dgm:hierBranch val="init"/>
        </dgm:presLayoutVars>
      </dgm:prSet>
      <dgm:spPr/>
    </dgm:pt>
    <dgm:pt modelId="{CF6A0CB4-AB64-411E-BE01-B7A65FD947E5}" type="pres">
      <dgm:prSet presAssocID="{ED098D94-12CA-4DDE-9141-7B63E195D12D}" presName="rootComposite" presStyleCnt="0"/>
      <dgm:spPr/>
    </dgm:pt>
    <dgm:pt modelId="{EE4D0128-C258-4B25-8BC8-D1067DAAB78B}" type="pres">
      <dgm:prSet presAssocID="{ED098D94-12CA-4DDE-9141-7B63E195D12D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C5C977-00B7-4ABD-8008-4F071801723F}" type="pres">
      <dgm:prSet presAssocID="{ED098D94-12CA-4DDE-9141-7B63E195D12D}" presName="rootConnector" presStyleLbl="node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510D63AC-0439-437F-9B76-FF04E5BE0D4F}" type="pres">
      <dgm:prSet presAssocID="{ED098D94-12CA-4DDE-9141-7B63E195D12D}" presName="hierChild4" presStyleCnt="0"/>
      <dgm:spPr/>
    </dgm:pt>
    <dgm:pt modelId="{EE8AE501-F502-4123-9C2E-622FE4824E10}" type="pres">
      <dgm:prSet presAssocID="{ED098D94-12CA-4DDE-9141-7B63E195D12D}" presName="hierChild5" presStyleCnt="0"/>
      <dgm:spPr/>
    </dgm:pt>
    <dgm:pt modelId="{2ADB34CD-5C6D-4985-8E1C-80C1BA9CEE4F}" type="pres">
      <dgm:prSet presAssocID="{B011F056-30E2-4576-A7FD-9282E63A8D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2EF36A0-4F12-44B0-BF09-EE201595957C}" type="pres">
      <dgm:prSet presAssocID="{1A4801A6-99E8-4BAD-8F7F-4F6AA5DE39EA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C086211A-1928-4569-8A9E-BAD45D6B47B0}" type="presOf" srcId="{A0B2488B-1B89-4630-8FB0-99CA884718FC}" destId="{5F198C09-C931-4C5D-8E00-45D67DAED38A}" srcOrd="0" destOrd="0" presId="urn:microsoft.com/office/officeart/2005/8/layout/orgChart1"/>
    <dgm:cxn modelId="{434AD301-FD6F-4D72-9EAB-094BEA77BB1C}" srcId="{7FC8A0E1-4358-429B-85FA-37C55B6E18D4}" destId="{4AAE059E-2D5E-43E1-9C55-A6319C002AA9}" srcOrd="1" destOrd="0" parTransId="{B73355DF-1E77-4628-93E9-FB919FE721DE}" sibTransId="{3099C65C-A6A7-4364-B590-7F902C8FC5FC}"/>
    <dgm:cxn modelId="{22361FC8-89A2-4EB5-9423-78007C9D31EC}" srcId="{FF825BBA-8911-4822-8935-5EBFE44093D4}" destId="{0B19145A-8B3C-41E6-987B-43682AE0BC99}" srcOrd="2" destOrd="0" parTransId="{E73FFF7D-634C-4D4D-A8AB-6892EA1BFDE8}" sibTransId="{9BBA232B-A840-4F0E-B1D2-64242B2C9F4B}"/>
    <dgm:cxn modelId="{033C64AB-1C90-427B-8591-3E6E57B745E3}" type="presOf" srcId="{183B897D-1B70-4704-A521-33031B4E5478}" destId="{7D18D6DC-1BC5-44B9-8DFF-E7272C4AEA8D}" srcOrd="0" destOrd="0" presId="urn:microsoft.com/office/officeart/2005/8/layout/orgChart1"/>
    <dgm:cxn modelId="{052D3C36-18AE-47D2-889B-9D337B382596}" type="presOf" srcId="{A0B2488B-1B89-4630-8FB0-99CA884718FC}" destId="{9B6FE0AA-1CD1-479C-A30E-49495177900F}" srcOrd="1" destOrd="0" presId="urn:microsoft.com/office/officeart/2005/8/layout/orgChart1"/>
    <dgm:cxn modelId="{12D044D2-F4EF-4855-9215-4EA238BB0582}" type="presOf" srcId="{4AAE059E-2D5E-43E1-9C55-A6319C002AA9}" destId="{D866DEA6-B14B-4147-B23B-E85717F0E4DF}" srcOrd="0" destOrd="0" presId="urn:microsoft.com/office/officeart/2005/8/layout/orgChart1"/>
    <dgm:cxn modelId="{970A943D-A7F3-473A-821A-C2067DEE6159}" type="presOf" srcId="{6A182290-F30A-4CB4-B292-B2192DFA1679}" destId="{F7CD30E8-2CCB-4541-AA4B-67F2A71A1928}" srcOrd="0" destOrd="0" presId="urn:microsoft.com/office/officeart/2005/8/layout/orgChart1"/>
    <dgm:cxn modelId="{553A135A-8190-4317-A1D9-85E7EF33155F}" srcId="{74082CD3-73E3-44E9-BC96-9C31C8742711}" destId="{FF825BBA-8911-4822-8935-5EBFE44093D4}" srcOrd="1" destOrd="0" parTransId="{0F62BAFA-A63B-4B7B-A009-79513A779D27}" sibTransId="{4CFA06F2-A9A1-4616-B058-BA2BD51CAC8A}"/>
    <dgm:cxn modelId="{601E6C59-00F8-40BD-8412-70B962192FB3}" type="presOf" srcId="{64D0826D-BA4B-4115-A1DF-FFF3E25E134F}" destId="{F661D585-7C1C-4072-8CD9-06B7404283E3}" srcOrd="1" destOrd="0" presId="urn:microsoft.com/office/officeart/2005/8/layout/orgChart1"/>
    <dgm:cxn modelId="{BBC023CA-3AC6-428D-97AC-AFBF31D3926B}" type="presOf" srcId="{C44CA79C-962D-49A0-8704-ECBE14C50AA4}" destId="{95479196-0E75-42FA-8AD5-BF2B61753707}" srcOrd="0" destOrd="0" presId="urn:microsoft.com/office/officeart/2005/8/layout/orgChart1"/>
    <dgm:cxn modelId="{0D564EAD-5094-4257-B78D-658D7C4AE7DD}" srcId="{1A4801A6-99E8-4BAD-8F7F-4F6AA5DE39EA}" destId="{B011F056-30E2-4576-A7FD-9282E63A8D80}" srcOrd="2" destOrd="0" parTransId="{36E6CE7A-241A-40A2-98B9-851238657700}" sibTransId="{9E974A57-2DD5-45EC-BD41-088E5962C446}"/>
    <dgm:cxn modelId="{B410006F-AE00-4A8F-868C-770B6C45B61B}" type="presOf" srcId="{F2AC9814-7C34-47E7-902B-69CD286235D7}" destId="{48A7AA23-EB16-4F32-A18F-A34C035E107D}" srcOrd="0" destOrd="0" presId="urn:microsoft.com/office/officeart/2005/8/layout/orgChart1"/>
    <dgm:cxn modelId="{BB9152D6-49F5-41C4-BE19-8B49B5400E23}" type="presOf" srcId="{6CEB4108-9279-4A7A-8F4D-D87ABB27E993}" destId="{92C390D2-DEF7-428F-88A3-29C8CE04B49B}" srcOrd="0" destOrd="0" presId="urn:microsoft.com/office/officeart/2005/8/layout/orgChart1"/>
    <dgm:cxn modelId="{59B60395-A501-4FC6-B3BE-92DFE6FFEB11}" srcId="{7FC8A0E1-4358-429B-85FA-37C55B6E18D4}" destId="{835F7941-F41D-4D2D-ACFA-A5EE91B94DA2}" srcOrd="3" destOrd="0" parTransId="{2BACB806-D9BF-4628-A5D9-2C8D9AE26238}" sibTransId="{5FE1C1FA-3569-4176-8545-477ABFCC5D95}"/>
    <dgm:cxn modelId="{592F154B-A933-452E-BB1C-FEA3E115F332}" srcId="{B011F056-30E2-4576-A7FD-9282E63A8D80}" destId="{ED098D94-12CA-4DDE-9141-7B63E195D12D}" srcOrd="0" destOrd="0" parTransId="{E1BAB070-9882-4334-9B15-2A2AE94CB79A}" sibTransId="{2BEC07BE-415D-4BC8-8AF3-BB0902F87F55}"/>
    <dgm:cxn modelId="{9F59014E-1959-46C8-B7A1-B5D6F6C29D65}" type="presOf" srcId="{2779435B-EAA9-43A1-A5DD-D9A405A734B8}" destId="{38B1EA91-D721-4036-9150-246C4B119D77}" srcOrd="0" destOrd="0" presId="urn:microsoft.com/office/officeart/2005/8/layout/orgChart1"/>
    <dgm:cxn modelId="{81DF93B5-85C3-40D0-926F-CFD572639AD1}" type="presOf" srcId="{B73355DF-1E77-4628-93E9-FB919FE721DE}" destId="{854F70BF-F24A-4BF6-B7D8-F00394C020EE}" srcOrd="0" destOrd="0" presId="urn:microsoft.com/office/officeart/2005/8/layout/orgChart1"/>
    <dgm:cxn modelId="{DE583E80-29F3-441F-9229-7DC2042E86BF}" type="presOf" srcId="{25B82EA7-A419-4F12-BBDE-7E3A9D6C5E39}" destId="{3733B4FE-3274-45AA-87DD-4D3A4034BE5B}" srcOrd="1" destOrd="0" presId="urn:microsoft.com/office/officeart/2005/8/layout/orgChart1"/>
    <dgm:cxn modelId="{9A416390-EA17-4E1F-893F-FBD80D9D68BE}" srcId="{FF825BBA-8911-4822-8935-5EBFE44093D4}" destId="{64D0826D-BA4B-4115-A1DF-FFF3E25E134F}" srcOrd="0" destOrd="0" parTransId="{0601B138-EA1B-4178-BF67-1E201EC7DF71}" sibTransId="{5CE883BD-76D8-4BCA-B6FE-AD55E22A2D27}"/>
    <dgm:cxn modelId="{43734A11-6028-46B3-9F08-567B9F7C448D}" type="presOf" srcId="{835F7941-F41D-4D2D-ACFA-A5EE91B94DA2}" destId="{E3AC2DF3-E272-4C83-AA73-915C407F833F}" srcOrd="1" destOrd="0" presId="urn:microsoft.com/office/officeart/2005/8/layout/orgChart1"/>
    <dgm:cxn modelId="{C5542033-3CAB-4C2F-94D7-4FD7C840D786}" type="presOf" srcId="{DD385372-BAB6-400F-AC5F-EEC4FD38B6A5}" destId="{A63FAFF2-C3EB-43A7-81AC-69AD701CE2E6}" srcOrd="1" destOrd="0" presId="urn:microsoft.com/office/officeart/2005/8/layout/orgChart1"/>
    <dgm:cxn modelId="{D70154BC-4459-447C-BB8D-9A6A9AE163B6}" srcId="{DD385372-BAB6-400F-AC5F-EEC4FD38B6A5}" destId="{C44CA79C-962D-49A0-8704-ECBE14C50AA4}" srcOrd="0" destOrd="0" parTransId="{9684823A-6283-496D-B80E-71D72374A0E4}" sibTransId="{0C9BC100-51D9-451B-8586-6351454323E3}"/>
    <dgm:cxn modelId="{573849A9-CC07-40B3-993C-1C27A3F6860D}" type="presOf" srcId="{3968347B-99D4-46B5-811A-E2A5F17141BB}" destId="{67FF00A2-C361-4B11-A5D9-721332A25B3C}" srcOrd="0" destOrd="0" presId="urn:microsoft.com/office/officeart/2005/8/layout/orgChart1"/>
    <dgm:cxn modelId="{7E4FB646-DEF9-4627-8B2F-1AE46769F02C}" type="presOf" srcId="{835F7941-F41D-4D2D-ACFA-A5EE91B94DA2}" destId="{56252E25-887D-4ABA-88F0-C7AB821C7113}" srcOrd="0" destOrd="0" presId="urn:microsoft.com/office/officeart/2005/8/layout/orgChart1"/>
    <dgm:cxn modelId="{97F559BA-9A76-48D7-9B44-8AACDFE5F044}" type="presOf" srcId="{25B82EA7-A419-4F12-BBDE-7E3A9D6C5E39}" destId="{4DF387DA-AF7C-4473-A80B-F30916934A68}" srcOrd="0" destOrd="0" presId="urn:microsoft.com/office/officeart/2005/8/layout/orgChart1"/>
    <dgm:cxn modelId="{362F1DC7-62C2-4B50-8E81-EF267058BE22}" type="presOf" srcId="{ED098D94-12CA-4DDE-9141-7B63E195D12D}" destId="{EE4D0128-C258-4B25-8BC8-D1067DAAB78B}" srcOrd="0" destOrd="0" presId="urn:microsoft.com/office/officeart/2005/8/layout/orgChart1"/>
    <dgm:cxn modelId="{881D5703-91A4-41BC-AA07-E8563AED455E}" srcId="{1A4801A6-99E8-4BAD-8F7F-4F6AA5DE39EA}" destId="{74082CD3-73E3-44E9-BC96-9C31C8742711}" srcOrd="1" destOrd="0" parTransId="{F2AC9814-7C34-47E7-902B-69CD286235D7}" sibTransId="{8379455A-FFEA-482C-B6D8-663CBAE461D6}"/>
    <dgm:cxn modelId="{E7283A6D-5E5B-4780-B221-970E743F7BC0}" type="presOf" srcId="{E1BAB070-9882-4334-9B15-2A2AE94CB79A}" destId="{A1F0D008-8ED8-4D49-9CEF-162EC9B93910}" srcOrd="0" destOrd="0" presId="urn:microsoft.com/office/officeart/2005/8/layout/orgChart1"/>
    <dgm:cxn modelId="{BE8726AD-BAFD-4A9A-8CB0-A1E77FD08CD2}" srcId="{DD385372-BAB6-400F-AC5F-EEC4FD38B6A5}" destId="{25B82EA7-A419-4F12-BBDE-7E3A9D6C5E39}" srcOrd="1" destOrd="0" parTransId="{6CEB4108-9279-4A7A-8F4D-D87ABB27E993}" sibTransId="{C5F445BA-30A0-4105-AB87-F0B12D87E84A}"/>
    <dgm:cxn modelId="{5CE8A1B6-0483-425E-A60D-3014C9CDC71F}" type="presOf" srcId="{1A4801A6-99E8-4BAD-8F7F-4F6AA5DE39EA}" destId="{65F55940-E497-4BA1-889D-FAC35750D396}" srcOrd="0" destOrd="0" presId="urn:microsoft.com/office/officeart/2005/8/layout/orgChart1"/>
    <dgm:cxn modelId="{0A5722F4-340E-4992-8E46-E620E229E25E}" type="presOf" srcId="{0C17D6D7-BABE-4242-8932-CEBC21999A2E}" destId="{866418A1-A4C7-4F59-A9A3-FA755BFD6DBE}" srcOrd="0" destOrd="0" presId="urn:microsoft.com/office/officeart/2005/8/layout/orgChart1"/>
    <dgm:cxn modelId="{81930EBB-5098-4D9F-AA1A-5A1B100EC504}" type="presOf" srcId="{09C8ED8C-B301-4AD0-B508-260E5BDCE864}" destId="{D6179AB1-99AE-46FE-A24C-3FA930B70686}" srcOrd="0" destOrd="0" presId="urn:microsoft.com/office/officeart/2005/8/layout/orgChart1"/>
    <dgm:cxn modelId="{E527F86D-7663-4CAD-8114-B4C458EF1F40}" srcId="{DD385372-BAB6-400F-AC5F-EEC4FD38B6A5}" destId="{183B897D-1B70-4704-A521-33031B4E5478}" srcOrd="4" destOrd="0" parTransId="{8292EE7F-50E3-4833-B4B1-24EB76ECFF83}" sibTransId="{44ECCD80-99D8-4BD8-8052-4029BD6D9CC4}"/>
    <dgm:cxn modelId="{70CC77D8-C222-4F1A-8C91-CD00281C7B16}" type="presOf" srcId="{8292EE7F-50E3-4833-B4B1-24EB76ECFF83}" destId="{499CEC6E-6FD8-4AFA-B814-FE124E8DE668}" srcOrd="0" destOrd="0" presId="urn:microsoft.com/office/officeart/2005/8/layout/orgChart1"/>
    <dgm:cxn modelId="{FC4595EF-1D4A-4E5C-8D7F-2C6405785626}" type="presOf" srcId="{DD385372-BAB6-400F-AC5F-EEC4FD38B6A5}" destId="{E1E9A60C-E4B7-4FFC-A87A-94CD9E5A1B8A}" srcOrd="0" destOrd="0" presId="urn:microsoft.com/office/officeart/2005/8/layout/orgChart1"/>
    <dgm:cxn modelId="{64A27668-CB9F-4E24-AB82-3A9BB1CAA181}" type="presOf" srcId="{E73FFF7D-634C-4D4D-A8AB-6892EA1BFDE8}" destId="{CC42258A-B2BB-446F-AE6C-DBD6FCB957D6}" srcOrd="0" destOrd="0" presId="urn:microsoft.com/office/officeart/2005/8/layout/orgChart1"/>
    <dgm:cxn modelId="{D7DE715B-E382-46B0-85FE-6801F2AAF340}" type="presOf" srcId="{36C64E09-DABD-4AC6-97CE-D32E918019FE}" destId="{673DF3EC-03A3-480C-B80D-77F7C31CF4A9}" srcOrd="0" destOrd="0" presId="urn:microsoft.com/office/officeart/2005/8/layout/orgChart1"/>
    <dgm:cxn modelId="{456E7773-407E-4DA2-8B59-DBEEA3A79D08}" type="presOf" srcId="{1A4801A6-99E8-4BAD-8F7F-4F6AA5DE39EA}" destId="{E58A20DF-E43F-45F6-AA44-C39BAEA791DF}" srcOrd="1" destOrd="0" presId="urn:microsoft.com/office/officeart/2005/8/layout/orgChart1"/>
    <dgm:cxn modelId="{62393E99-8AD6-4A1E-A562-E95F63EF4805}" type="presOf" srcId="{74082CD3-73E3-44E9-BC96-9C31C8742711}" destId="{65035DE1-2E67-4A07-BBCB-CB09F4E63D0E}" srcOrd="0" destOrd="0" presId="urn:microsoft.com/office/officeart/2005/8/layout/orgChart1"/>
    <dgm:cxn modelId="{AFCD6138-1539-4897-8B95-327D456FB759}" srcId="{09C8ED8C-B301-4AD0-B508-260E5BDCE864}" destId="{1A4801A6-99E8-4BAD-8F7F-4F6AA5DE39EA}" srcOrd="0" destOrd="0" parTransId="{E8ADC972-844A-4621-8AD8-8F111E80418E}" sibTransId="{3EC672A3-2E2C-47A2-A34E-4C46409CAEB7}"/>
    <dgm:cxn modelId="{4D19EE02-A62B-4FCE-9830-ACFE909101D5}" type="presOf" srcId="{4AAE059E-2D5E-43E1-9C55-A6319C002AA9}" destId="{D0EDF51E-D1CA-4208-BF1D-88EC203F7D0B}" srcOrd="1" destOrd="0" presId="urn:microsoft.com/office/officeart/2005/8/layout/orgChart1"/>
    <dgm:cxn modelId="{EE5FA3C9-4E76-4302-AF5D-1EB5AF373C2D}" type="presOf" srcId="{2BACB806-D9BF-4628-A5D9-2C8D9AE26238}" destId="{584F7885-7EDC-4FE9-8BF4-6F93236387D2}" srcOrd="0" destOrd="0" presId="urn:microsoft.com/office/officeart/2005/8/layout/orgChart1"/>
    <dgm:cxn modelId="{4A206AA0-3A54-4EE3-9DBC-645D3324D8CB}" type="presOf" srcId="{B011F056-30E2-4576-A7FD-9282E63A8D80}" destId="{EBF7E1D2-D558-4F13-B11A-6E78595C0179}" srcOrd="0" destOrd="0" presId="urn:microsoft.com/office/officeart/2005/8/layout/orgChart1"/>
    <dgm:cxn modelId="{75737D52-8165-463B-AA66-4B9A7BEB5E2F}" srcId="{7FC8A0E1-4358-429B-85FA-37C55B6E18D4}" destId="{A0B2488B-1B89-4630-8FB0-99CA884718FC}" srcOrd="0" destOrd="0" parTransId="{6A182290-F30A-4CB4-B292-B2192DFA1679}" sibTransId="{E5014B41-93C9-4D2E-A651-821881506CCB}"/>
    <dgm:cxn modelId="{1145EB92-8D52-41B4-AA89-6A871743772D}" type="presOf" srcId="{B011F056-30E2-4576-A7FD-9282E63A8D80}" destId="{EA02C65C-91DE-4BCF-8C65-9109E5EB3459}" srcOrd="1" destOrd="0" presId="urn:microsoft.com/office/officeart/2005/8/layout/orgChart1"/>
    <dgm:cxn modelId="{AF2F3473-8662-4C16-B1BC-BD066939CB88}" type="presOf" srcId="{B69C8E4A-B37C-421B-8339-7BAE3CC11BFE}" destId="{F00ADFE0-EC0E-4B4F-BE7B-6AA5A8A0DE86}" srcOrd="0" destOrd="0" presId="urn:microsoft.com/office/officeart/2005/8/layout/orgChart1"/>
    <dgm:cxn modelId="{D4473460-2ED4-487C-B5DD-88B068505AA8}" type="presOf" srcId="{74082CD3-73E3-44E9-BC96-9C31C8742711}" destId="{78E121C1-6AD7-407C-BD0F-0D39876FE511}" srcOrd="1" destOrd="0" presId="urn:microsoft.com/office/officeart/2005/8/layout/orgChart1"/>
    <dgm:cxn modelId="{D7B4C66B-FA48-4D1C-B57E-6CDD22C31AD8}" type="presOf" srcId="{FF825BBA-8911-4822-8935-5EBFE44093D4}" destId="{3418A733-89EE-494B-BC67-464A4A78A1CD}" srcOrd="1" destOrd="0" presId="urn:microsoft.com/office/officeart/2005/8/layout/orgChart1"/>
    <dgm:cxn modelId="{5B5332D4-213F-40A9-BBAB-8E9BAF113A79}" type="presOf" srcId="{CB949FE8-3BE2-4601-87FE-1A3B2A121A69}" destId="{02EB5BAA-2DE0-4A76-86C4-ADBEA222FFB4}" srcOrd="0" destOrd="0" presId="urn:microsoft.com/office/officeart/2005/8/layout/orgChart1"/>
    <dgm:cxn modelId="{54712BEA-582B-4062-B0D9-FE259A25C7FC}" type="presOf" srcId="{ED098D94-12CA-4DDE-9141-7B63E195D12D}" destId="{B0C5C977-00B7-4ABD-8008-4F071801723F}" srcOrd="1" destOrd="0" presId="urn:microsoft.com/office/officeart/2005/8/layout/orgChart1"/>
    <dgm:cxn modelId="{F7E54CFC-7D5C-4BFD-8E00-EB60046BBB60}" type="presOf" srcId="{C44CA79C-962D-49A0-8704-ECBE14C50AA4}" destId="{ACE63B49-8604-4577-AFF9-2E9CDA0F3E95}" srcOrd="1" destOrd="0" presId="urn:microsoft.com/office/officeart/2005/8/layout/orgChart1"/>
    <dgm:cxn modelId="{7A988835-1207-47FD-8024-63D144769191}" type="presOf" srcId="{0601B138-EA1B-4178-BF67-1E201EC7DF71}" destId="{85B81C59-A922-4313-A354-6AF70A3AF850}" srcOrd="0" destOrd="0" presId="urn:microsoft.com/office/officeart/2005/8/layout/orgChart1"/>
    <dgm:cxn modelId="{72CAC164-15B1-4A8E-8DB2-13C6EDE0E467}" type="presOf" srcId="{A70B8AC3-66A4-4CC5-92A2-7B8E7149FF6D}" destId="{D5C052E6-B024-4AAD-8500-56DA4A1CDA34}" srcOrd="0" destOrd="0" presId="urn:microsoft.com/office/officeart/2005/8/layout/orgChart1"/>
    <dgm:cxn modelId="{69486F65-259A-4BED-89B9-4449E1085065}" type="presOf" srcId="{9684823A-6283-496D-B80E-71D72374A0E4}" destId="{58BA3614-7DC5-4445-A968-D16745CC0356}" srcOrd="0" destOrd="0" presId="urn:microsoft.com/office/officeart/2005/8/layout/orgChart1"/>
    <dgm:cxn modelId="{A130D943-987B-4858-BA01-4DF3FE025D2D}" srcId="{1A4801A6-99E8-4BAD-8F7F-4F6AA5DE39EA}" destId="{DD385372-BAB6-400F-AC5F-EEC4FD38B6A5}" srcOrd="0" destOrd="0" parTransId="{CB949FE8-3BE2-4601-87FE-1A3B2A121A69}" sibTransId="{3E6B6D01-C5D4-491D-AF3A-9E624C69AD53}"/>
    <dgm:cxn modelId="{20C86BFA-66CB-4CC1-B5E3-1641670FC572}" type="presOf" srcId="{36C64E09-DABD-4AC6-97CE-D32E918019FE}" destId="{9D644E1D-2A7C-4E28-98B3-18F5D10541B8}" srcOrd="1" destOrd="0" presId="urn:microsoft.com/office/officeart/2005/8/layout/orgChart1"/>
    <dgm:cxn modelId="{A3B3162A-CBD3-4CFD-A14A-FD8947E899A0}" type="presOf" srcId="{FF825BBA-8911-4822-8935-5EBFE44093D4}" destId="{D386EC32-02EA-4DE5-AB3F-DF9AAFDEEE27}" srcOrd="0" destOrd="0" presId="urn:microsoft.com/office/officeart/2005/8/layout/orgChart1"/>
    <dgm:cxn modelId="{557D09C0-6B23-4BCC-BCFE-DC96F8DFA0C0}" type="presOf" srcId="{53AE90C3-8EC0-476F-B899-5C123FCB9B87}" destId="{5DE66B4A-FD43-469D-B662-BD2C1710019C}" srcOrd="0" destOrd="0" presId="urn:microsoft.com/office/officeart/2005/8/layout/orgChart1"/>
    <dgm:cxn modelId="{BF334D3C-EB00-4172-9B8A-F8E276935441}" type="presOf" srcId="{0F62BAFA-A63B-4B7B-A009-79513A779D27}" destId="{A43D1FED-3EE3-4273-AD92-047633666441}" srcOrd="0" destOrd="0" presId="urn:microsoft.com/office/officeart/2005/8/layout/orgChart1"/>
    <dgm:cxn modelId="{B98BCFD9-59C9-4A62-B14C-7FD838902E17}" type="presOf" srcId="{B69C8E4A-B37C-421B-8339-7BAE3CC11BFE}" destId="{562D8825-DF23-49C0-AB94-DFD9DEDF6383}" srcOrd="1" destOrd="0" presId="urn:microsoft.com/office/officeart/2005/8/layout/orgChart1"/>
    <dgm:cxn modelId="{7A005813-C599-488C-9432-D5440BC6EB7D}" srcId="{74082CD3-73E3-44E9-BC96-9C31C8742711}" destId="{7FC8A0E1-4358-429B-85FA-37C55B6E18D4}" srcOrd="0" destOrd="0" parTransId="{3968347B-99D4-46B5-811A-E2A5F17141BB}" sibTransId="{4B37AEA7-2E64-4197-884B-FBD7D72071CA}"/>
    <dgm:cxn modelId="{C14EEC16-4DA4-450A-BBC9-BF09DF5A49DD}" type="presOf" srcId="{A70B8AC3-66A4-4CC5-92A2-7B8E7149FF6D}" destId="{54691E78-23BE-422A-8FB0-3CD57ED969CC}" srcOrd="1" destOrd="0" presId="urn:microsoft.com/office/officeart/2005/8/layout/orgChart1"/>
    <dgm:cxn modelId="{735D9A9C-B0F6-493F-BBF3-BC19A0559B90}" srcId="{7FC8A0E1-4358-429B-85FA-37C55B6E18D4}" destId="{A4E440EE-553E-4E69-9F08-481C9CF74338}" srcOrd="2" destOrd="0" parTransId="{AAA9BA8C-CFFB-49FD-9B66-CBF2764A96B5}" sibTransId="{01BC4588-C9E9-4A12-BBA0-E8BB12700567}"/>
    <dgm:cxn modelId="{C0904FE4-D4A5-4EF5-B136-AD161E6051E6}" type="presOf" srcId="{AAA9BA8C-CFFB-49FD-9B66-CBF2764A96B5}" destId="{11DCE86B-4A28-4224-9D8D-6EC6BF3FCB27}" srcOrd="0" destOrd="0" presId="urn:microsoft.com/office/officeart/2005/8/layout/orgChart1"/>
    <dgm:cxn modelId="{CA2B2F06-45C7-4F68-8349-058451E1E1B3}" type="presOf" srcId="{A4E440EE-553E-4E69-9F08-481C9CF74338}" destId="{BB71421A-65D4-4EA2-8D35-12E5C093ABB5}" srcOrd="0" destOrd="0" presId="urn:microsoft.com/office/officeart/2005/8/layout/orgChart1"/>
    <dgm:cxn modelId="{833C2526-A275-449D-94AA-0CF226A27B6C}" type="presOf" srcId="{0B19145A-8B3C-41E6-987B-43682AE0BC99}" destId="{5F53DCE5-112F-4DDC-BAFE-1C93E6C27757}" srcOrd="0" destOrd="0" presId="urn:microsoft.com/office/officeart/2005/8/layout/orgChart1"/>
    <dgm:cxn modelId="{3A23ECB0-FF18-43EB-8B87-2E077641C9E2}" type="presOf" srcId="{64D0826D-BA4B-4115-A1DF-FFF3E25E134F}" destId="{B6613749-941E-4497-A13A-B0B5505EDE59}" srcOrd="0" destOrd="0" presId="urn:microsoft.com/office/officeart/2005/8/layout/orgChart1"/>
    <dgm:cxn modelId="{FB80B0DB-C1F0-4E5C-AFE7-E8EEE436E032}" type="presOf" srcId="{183B897D-1B70-4704-A521-33031B4E5478}" destId="{A69262E0-AB0A-4A69-A976-58FAE529725F}" srcOrd="1" destOrd="0" presId="urn:microsoft.com/office/officeart/2005/8/layout/orgChart1"/>
    <dgm:cxn modelId="{B71E8E72-C8DA-4B60-ACC0-1A64CB22856B}" type="presOf" srcId="{7FC8A0E1-4358-429B-85FA-37C55B6E18D4}" destId="{D50F0C96-1631-44A2-9A55-45D028F56E84}" srcOrd="0" destOrd="0" presId="urn:microsoft.com/office/officeart/2005/8/layout/orgChart1"/>
    <dgm:cxn modelId="{32AFE233-4663-4F7F-925F-5945F3A7BFEF}" type="presOf" srcId="{A4E440EE-553E-4E69-9F08-481C9CF74338}" destId="{467C7FF1-4537-489E-B2F6-061398B1E674}" srcOrd="1" destOrd="0" presId="urn:microsoft.com/office/officeart/2005/8/layout/orgChart1"/>
    <dgm:cxn modelId="{F54DA32E-6FBC-4B67-88CC-88080609F61F}" srcId="{DD385372-BAB6-400F-AC5F-EEC4FD38B6A5}" destId="{36C64E09-DABD-4AC6-97CE-D32E918019FE}" srcOrd="2" destOrd="0" parTransId="{0C17D6D7-BABE-4242-8932-CEBC21999A2E}" sibTransId="{7A55D439-057A-4A0F-B1DF-19B82A5B552B}"/>
    <dgm:cxn modelId="{722A75A2-1A68-4320-B26D-1BFEAB5C86A0}" type="presOf" srcId="{7FC8A0E1-4358-429B-85FA-37C55B6E18D4}" destId="{47DB644F-4450-42B9-839D-25BBE98CD8A3}" srcOrd="1" destOrd="0" presId="urn:microsoft.com/office/officeart/2005/8/layout/orgChart1"/>
    <dgm:cxn modelId="{17A7AF37-E1D6-485D-831D-F1478152A521}" srcId="{DD385372-BAB6-400F-AC5F-EEC4FD38B6A5}" destId="{A70B8AC3-66A4-4CC5-92A2-7B8E7149FF6D}" srcOrd="3" destOrd="0" parTransId="{53AE90C3-8EC0-476F-B899-5C123FCB9B87}" sibTransId="{ECDAB698-1479-4358-A6B4-B6B13349DFDB}"/>
    <dgm:cxn modelId="{0702F43B-C583-495B-A6CF-EBCFC7621B0F}" srcId="{FF825BBA-8911-4822-8935-5EBFE44093D4}" destId="{B69C8E4A-B37C-421B-8339-7BAE3CC11BFE}" srcOrd="1" destOrd="0" parTransId="{2779435B-EAA9-43A1-A5DD-D9A405A734B8}" sibTransId="{91412327-3E14-4F93-8CFB-A6C89469A0A6}"/>
    <dgm:cxn modelId="{416558C0-A838-4242-BB14-04A6F659E9C4}" type="presOf" srcId="{0B19145A-8B3C-41E6-987B-43682AE0BC99}" destId="{0FC934BB-6B71-4A10-A583-F4DE719486C1}" srcOrd="1" destOrd="0" presId="urn:microsoft.com/office/officeart/2005/8/layout/orgChart1"/>
    <dgm:cxn modelId="{26B58289-514F-453F-A99D-DAE60C194624}" type="presOf" srcId="{36E6CE7A-241A-40A2-98B9-851238657700}" destId="{FBE93BEC-F3E0-4D35-8D84-88A18D539607}" srcOrd="0" destOrd="0" presId="urn:microsoft.com/office/officeart/2005/8/layout/orgChart1"/>
    <dgm:cxn modelId="{5EFCEAA2-D498-4DAB-8B7E-1F083C2662BC}" type="presParOf" srcId="{D6179AB1-99AE-46FE-A24C-3FA930B70686}" destId="{10D7DF6C-B4E2-4BED-9C92-78086819CCF0}" srcOrd="0" destOrd="0" presId="urn:microsoft.com/office/officeart/2005/8/layout/orgChart1"/>
    <dgm:cxn modelId="{64685955-462F-4701-8967-F7E68299A946}" type="presParOf" srcId="{10D7DF6C-B4E2-4BED-9C92-78086819CCF0}" destId="{C2ABEDB6-6B6C-43FD-A309-6D0BAE3F7636}" srcOrd="0" destOrd="0" presId="urn:microsoft.com/office/officeart/2005/8/layout/orgChart1"/>
    <dgm:cxn modelId="{9A22CA49-9355-4223-822B-B81523FC3F64}" type="presParOf" srcId="{C2ABEDB6-6B6C-43FD-A309-6D0BAE3F7636}" destId="{65F55940-E497-4BA1-889D-FAC35750D396}" srcOrd="0" destOrd="0" presId="urn:microsoft.com/office/officeart/2005/8/layout/orgChart1"/>
    <dgm:cxn modelId="{DF950812-0C3C-4C01-B276-A9E644148D80}" type="presParOf" srcId="{C2ABEDB6-6B6C-43FD-A309-6D0BAE3F7636}" destId="{E58A20DF-E43F-45F6-AA44-C39BAEA791DF}" srcOrd="1" destOrd="0" presId="urn:microsoft.com/office/officeart/2005/8/layout/orgChart1"/>
    <dgm:cxn modelId="{2DE94FD1-B616-4487-95E5-AF5745B65053}" type="presParOf" srcId="{10D7DF6C-B4E2-4BED-9C92-78086819CCF0}" destId="{2DB05C1D-D5F2-4CAE-BF17-C496C8A742B7}" srcOrd="1" destOrd="0" presId="urn:microsoft.com/office/officeart/2005/8/layout/orgChart1"/>
    <dgm:cxn modelId="{5AAF1615-B96D-4AE7-B748-A3DEB047A8DD}" type="presParOf" srcId="{2DB05C1D-D5F2-4CAE-BF17-C496C8A742B7}" destId="{02EB5BAA-2DE0-4A76-86C4-ADBEA222FFB4}" srcOrd="0" destOrd="0" presId="urn:microsoft.com/office/officeart/2005/8/layout/orgChart1"/>
    <dgm:cxn modelId="{0DB6F927-DC2E-46FB-A4C7-48402C1CCB5E}" type="presParOf" srcId="{2DB05C1D-D5F2-4CAE-BF17-C496C8A742B7}" destId="{3D249B20-B4C3-4F58-8580-2D566CDB7497}" srcOrd="1" destOrd="0" presId="urn:microsoft.com/office/officeart/2005/8/layout/orgChart1"/>
    <dgm:cxn modelId="{BFDB4BB1-F775-49AF-B3ED-93421E4C832D}" type="presParOf" srcId="{3D249B20-B4C3-4F58-8580-2D566CDB7497}" destId="{A68805FC-30BB-4BE4-8786-3007A675CDF1}" srcOrd="0" destOrd="0" presId="urn:microsoft.com/office/officeart/2005/8/layout/orgChart1"/>
    <dgm:cxn modelId="{965D7739-1995-439F-8A89-411F28E9AC6E}" type="presParOf" srcId="{A68805FC-30BB-4BE4-8786-3007A675CDF1}" destId="{E1E9A60C-E4B7-4FFC-A87A-94CD9E5A1B8A}" srcOrd="0" destOrd="0" presId="urn:microsoft.com/office/officeart/2005/8/layout/orgChart1"/>
    <dgm:cxn modelId="{AF4A22FB-D3C6-4E44-88E5-AC59F6491761}" type="presParOf" srcId="{A68805FC-30BB-4BE4-8786-3007A675CDF1}" destId="{A63FAFF2-C3EB-43A7-81AC-69AD701CE2E6}" srcOrd="1" destOrd="0" presId="urn:microsoft.com/office/officeart/2005/8/layout/orgChart1"/>
    <dgm:cxn modelId="{ACF60A37-78D0-4AE3-98D2-E073C35ED0C9}" type="presParOf" srcId="{3D249B20-B4C3-4F58-8580-2D566CDB7497}" destId="{D5A0F072-AB7A-4E46-8BA4-C758D08EF48A}" srcOrd="1" destOrd="0" presId="urn:microsoft.com/office/officeart/2005/8/layout/orgChart1"/>
    <dgm:cxn modelId="{681AA15D-E35A-48BA-A437-6ACE719C8FCC}" type="presParOf" srcId="{D5A0F072-AB7A-4E46-8BA4-C758D08EF48A}" destId="{58BA3614-7DC5-4445-A968-D16745CC0356}" srcOrd="0" destOrd="0" presId="urn:microsoft.com/office/officeart/2005/8/layout/orgChart1"/>
    <dgm:cxn modelId="{0ABED499-7F07-403C-90DF-8D911BF6C03B}" type="presParOf" srcId="{D5A0F072-AB7A-4E46-8BA4-C758D08EF48A}" destId="{1BF82E04-0EAC-4D02-9708-33F10E2B4BCE}" srcOrd="1" destOrd="0" presId="urn:microsoft.com/office/officeart/2005/8/layout/orgChart1"/>
    <dgm:cxn modelId="{C5AE367E-71F0-49AC-801D-CFA6DB87DB4D}" type="presParOf" srcId="{1BF82E04-0EAC-4D02-9708-33F10E2B4BCE}" destId="{A5DF4FAC-A252-4C71-883D-2C67B1B2B467}" srcOrd="0" destOrd="0" presId="urn:microsoft.com/office/officeart/2005/8/layout/orgChart1"/>
    <dgm:cxn modelId="{3F640E09-0F8B-42DA-9FF9-4B43BCF701FD}" type="presParOf" srcId="{A5DF4FAC-A252-4C71-883D-2C67B1B2B467}" destId="{95479196-0E75-42FA-8AD5-BF2B61753707}" srcOrd="0" destOrd="0" presId="urn:microsoft.com/office/officeart/2005/8/layout/orgChart1"/>
    <dgm:cxn modelId="{449C56E6-4821-4B28-9820-498AA4871C9D}" type="presParOf" srcId="{A5DF4FAC-A252-4C71-883D-2C67B1B2B467}" destId="{ACE63B49-8604-4577-AFF9-2E9CDA0F3E95}" srcOrd="1" destOrd="0" presId="urn:microsoft.com/office/officeart/2005/8/layout/orgChart1"/>
    <dgm:cxn modelId="{B81628A7-C5BC-40F0-962C-F994C8BD2AE3}" type="presParOf" srcId="{1BF82E04-0EAC-4D02-9708-33F10E2B4BCE}" destId="{FE5C91BD-2969-4301-8621-9D5706357219}" srcOrd="1" destOrd="0" presId="urn:microsoft.com/office/officeart/2005/8/layout/orgChart1"/>
    <dgm:cxn modelId="{025B6C3E-E076-449D-8022-BC0D37482837}" type="presParOf" srcId="{1BF82E04-0EAC-4D02-9708-33F10E2B4BCE}" destId="{478440EB-2FC6-461E-B4B4-7E253433DC2C}" srcOrd="2" destOrd="0" presId="urn:microsoft.com/office/officeart/2005/8/layout/orgChart1"/>
    <dgm:cxn modelId="{9EF3BD4A-A642-4EF5-A3B2-2F07DE80EA49}" type="presParOf" srcId="{D5A0F072-AB7A-4E46-8BA4-C758D08EF48A}" destId="{92C390D2-DEF7-428F-88A3-29C8CE04B49B}" srcOrd="2" destOrd="0" presId="urn:microsoft.com/office/officeart/2005/8/layout/orgChart1"/>
    <dgm:cxn modelId="{4D4FA48D-12C4-4ED8-AD38-8F2838690546}" type="presParOf" srcId="{D5A0F072-AB7A-4E46-8BA4-C758D08EF48A}" destId="{CD558BA7-81AD-4667-9D0B-C2C22AE66B8A}" srcOrd="3" destOrd="0" presId="urn:microsoft.com/office/officeart/2005/8/layout/orgChart1"/>
    <dgm:cxn modelId="{654DA52D-8DCE-4A09-8BB1-ED419959F347}" type="presParOf" srcId="{CD558BA7-81AD-4667-9D0B-C2C22AE66B8A}" destId="{D11E1F3C-C2D3-47A5-A334-8CE2BB518486}" srcOrd="0" destOrd="0" presId="urn:microsoft.com/office/officeart/2005/8/layout/orgChart1"/>
    <dgm:cxn modelId="{71107FD7-DF25-4341-B914-89DDEC8F0521}" type="presParOf" srcId="{D11E1F3C-C2D3-47A5-A334-8CE2BB518486}" destId="{4DF387DA-AF7C-4473-A80B-F30916934A68}" srcOrd="0" destOrd="0" presId="urn:microsoft.com/office/officeart/2005/8/layout/orgChart1"/>
    <dgm:cxn modelId="{25123B33-7945-411E-B913-E49D108B1D54}" type="presParOf" srcId="{D11E1F3C-C2D3-47A5-A334-8CE2BB518486}" destId="{3733B4FE-3274-45AA-87DD-4D3A4034BE5B}" srcOrd="1" destOrd="0" presId="urn:microsoft.com/office/officeart/2005/8/layout/orgChart1"/>
    <dgm:cxn modelId="{8C78B1FB-3351-46C7-A702-47BB28189909}" type="presParOf" srcId="{CD558BA7-81AD-4667-9D0B-C2C22AE66B8A}" destId="{18EE0066-351C-4447-8750-3392CCB7347E}" srcOrd="1" destOrd="0" presId="urn:microsoft.com/office/officeart/2005/8/layout/orgChart1"/>
    <dgm:cxn modelId="{E2CBF26E-05B1-41C1-A2BF-1B01EA2977C6}" type="presParOf" srcId="{CD558BA7-81AD-4667-9D0B-C2C22AE66B8A}" destId="{F2187FB6-7BB3-4056-BF6B-566EA02E5346}" srcOrd="2" destOrd="0" presId="urn:microsoft.com/office/officeart/2005/8/layout/orgChart1"/>
    <dgm:cxn modelId="{10650574-3941-4313-879F-BE884BAB39EC}" type="presParOf" srcId="{D5A0F072-AB7A-4E46-8BA4-C758D08EF48A}" destId="{866418A1-A4C7-4F59-A9A3-FA755BFD6DBE}" srcOrd="4" destOrd="0" presId="urn:microsoft.com/office/officeart/2005/8/layout/orgChart1"/>
    <dgm:cxn modelId="{F039054C-9DF1-4FC1-AC9E-38E0BC5A6986}" type="presParOf" srcId="{D5A0F072-AB7A-4E46-8BA4-C758D08EF48A}" destId="{7F87F25F-21B0-4A00-A6C7-3E3C3DEE97AA}" srcOrd="5" destOrd="0" presId="urn:microsoft.com/office/officeart/2005/8/layout/orgChart1"/>
    <dgm:cxn modelId="{596FF89E-FB41-4528-A79C-84AB494218B8}" type="presParOf" srcId="{7F87F25F-21B0-4A00-A6C7-3E3C3DEE97AA}" destId="{CC9A8944-6666-489F-9B45-C8DE01115A0D}" srcOrd="0" destOrd="0" presId="urn:microsoft.com/office/officeart/2005/8/layout/orgChart1"/>
    <dgm:cxn modelId="{C983D632-D0A5-4D35-BAD6-18A04AF4C065}" type="presParOf" srcId="{CC9A8944-6666-489F-9B45-C8DE01115A0D}" destId="{673DF3EC-03A3-480C-B80D-77F7C31CF4A9}" srcOrd="0" destOrd="0" presId="urn:microsoft.com/office/officeart/2005/8/layout/orgChart1"/>
    <dgm:cxn modelId="{6902943C-2408-4958-9187-E0457D08C6CF}" type="presParOf" srcId="{CC9A8944-6666-489F-9B45-C8DE01115A0D}" destId="{9D644E1D-2A7C-4E28-98B3-18F5D10541B8}" srcOrd="1" destOrd="0" presId="urn:microsoft.com/office/officeart/2005/8/layout/orgChart1"/>
    <dgm:cxn modelId="{8F5F9DD3-52BA-4D67-80FB-5FEF3993C655}" type="presParOf" srcId="{7F87F25F-21B0-4A00-A6C7-3E3C3DEE97AA}" destId="{97646390-6E70-469E-A740-262B2AAF2723}" srcOrd="1" destOrd="0" presId="urn:microsoft.com/office/officeart/2005/8/layout/orgChart1"/>
    <dgm:cxn modelId="{1A5C0BEF-8B9A-4300-A1ED-60A6A6A3A608}" type="presParOf" srcId="{7F87F25F-21B0-4A00-A6C7-3E3C3DEE97AA}" destId="{B60BE58B-0E97-40F3-BFA2-DA320EC737BB}" srcOrd="2" destOrd="0" presId="urn:microsoft.com/office/officeart/2005/8/layout/orgChart1"/>
    <dgm:cxn modelId="{CDBD7C38-54EC-4BE5-AF32-D0274E230819}" type="presParOf" srcId="{D5A0F072-AB7A-4E46-8BA4-C758D08EF48A}" destId="{5DE66B4A-FD43-469D-B662-BD2C1710019C}" srcOrd="6" destOrd="0" presId="urn:microsoft.com/office/officeart/2005/8/layout/orgChart1"/>
    <dgm:cxn modelId="{DB857F76-71C6-45A6-B852-E10CB7DF34FE}" type="presParOf" srcId="{D5A0F072-AB7A-4E46-8BA4-C758D08EF48A}" destId="{D2D55C78-8DD8-428F-9E7B-4194762C8A70}" srcOrd="7" destOrd="0" presId="urn:microsoft.com/office/officeart/2005/8/layout/orgChart1"/>
    <dgm:cxn modelId="{3B861791-699B-4F24-8261-E4AFCFA52837}" type="presParOf" srcId="{D2D55C78-8DD8-428F-9E7B-4194762C8A70}" destId="{160C8602-0CD1-4EB0-867A-4F069CA0D6A9}" srcOrd="0" destOrd="0" presId="urn:microsoft.com/office/officeart/2005/8/layout/orgChart1"/>
    <dgm:cxn modelId="{98EA9E13-EC01-4122-9CE3-F7DA7CAE9912}" type="presParOf" srcId="{160C8602-0CD1-4EB0-867A-4F069CA0D6A9}" destId="{D5C052E6-B024-4AAD-8500-56DA4A1CDA34}" srcOrd="0" destOrd="0" presId="urn:microsoft.com/office/officeart/2005/8/layout/orgChart1"/>
    <dgm:cxn modelId="{B90A8A23-B1DD-400A-B834-715999766C68}" type="presParOf" srcId="{160C8602-0CD1-4EB0-867A-4F069CA0D6A9}" destId="{54691E78-23BE-422A-8FB0-3CD57ED969CC}" srcOrd="1" destOrd="0" presId="urn:microsoft.com/office/officeart/2005/8/layout/orgChart1"/>
    <dgm:cxn modelId="{6859E7A7-36F9-4869-8B3A-F74DED763D9C}" type="presParOf" srcId="{D2D55C78-8DD8-428F-9E7B-4194762C8A70}" destId="{5FBAB352-D8F0-404C-A851-153CF5FC4D79}" srcOrd="1" destOrd="0" presId="urn:microsoft.com/office/officeart/2005/8/layout/orgChart1"/>
    <dgm:cxn modelId="{EFA1A6B6-2BED-4ED8-8429-E3FD4BDE4A3B}" type="presParOf" srcId="{D2D55C78-8DD8-428F-9E7B-4194762C8A70}" destId="{2A4A993E-6DBA-4425-802B-9A06D03F5DCD}" srcOrd="2" destOrd="0" presId="urn:microsoft.com/office/officeart/2005/8/layout/orgChart1"/>
    <dgm:cxn modelId="{E1FF690E-F0C5-40A3-8BBE-01AC763C4281}" type="presParOf" srcId="{D5A0F072-AB7A-4E46-8BA4-C758D08EF48A}" destId="{499CEC6E-6FD8-4AFA-B814-FE124E8DE668}" srcOrd="8" destOrd="0" presId="urn:microsoft.com/office/officeart/2005/8/layout/orgChart1"/>
    <dgm:cxn modelId="{7F8D4F35-6C32-4FE3-BE7F-E55B2A8DCAA7}" type="presParOf" srcId="{D5A0F072-AB7A-4E46-8BA4-C758D08EF48A}" destId="{59EAAFE5-126C-442E-9080-04ED1EA297A4}" srcOrd="9" destOrd="0" presId="urn:microsoft.com/office/officeart/2005/8/layout/orgChart1"/>
    <dgm:cxn modelId="{2D26A497-E75D-4710-9C52-9638D4675E6A}" type="presParOf" srcId="{59EAAFE5-126C-442E-9080-04ED1EA297A4}" destId="{FDD4C9CE-5C95-420C-8F7B-DD53F3A58F98}" srcOrd="0" destOrd="0" presId="urn:microsoft.com/office/officeart/2005/8/layout/orgChart1"/>
    <dgm:cxn modelId="{8E7E5F04-CD09-4D73-BC15-281BA80B53B7}" type="presParOf" srcId="{FDD4C9CE-5C95-420C-8F7B-DD53F3A58F98}" destId="{7D18D6DC-1BC5-44B9-8DFF-E7272C4AEA8D}" srcOrd="0" destOrd="0" presId="urn:microsoft.com/office/officeart/2005/8/layout/orgChart1"/>
    <dgm:cxn modelId="{9A0E58BA-EFC0-4098-A453-A74070285AF3}" type="presParOf" srcId="{FDD4C9CE-5C95-420C-8F7B-DD53F3A58F98}" destId="{A69262E0-AB0A-4A69-A976-58FAE529725F}" srcOrd="1" destOrd="0" presId="urn:microsoft.com/office/officeart/2005/8/layout/orgChart1"/>
    <dgm:cxn modelId="{2E5404BA-A108-484B-AC42-ECC31911B815}" type="presParOf" srcId="{59EAAFE5-126C-442E-9080-04ED1EA297A4}" destId="{26F352BB-ADAA-472C-80BB-658E60FD6CD0}" srcOrd="1" destOrd="0" presId="urn:microsoft.com/office/officeart/2005/8/layout/orgChart1"/>
    <dgm:cxn modelId="{803944DB-727E-4340-AF47-556D844E2D36}" type="presParOf" srcId="{59EAAFE5-126C-442E-9080-04ED1EA297A4}" destId="{3E7C1743-BFE3-42A4-9126-08DB3285C22E}" srcOrd="2" destOrd="0" presId="urn:microsoft.com/office/officeart/2005/8/layout/orgChart1"/>
    <dgm:cxn modelId="{AB676A53-8292-4151-B063-E8FE4F7E73AC}" type="presParOf" srcId="{3D249B20-B4C3-4F58-8580-2D566CDB7497}" destId="{0FE9F3BB-8778-460A-8991-F66E2359F946}" srcOrd="2" destOrd="0" presId="urn:microsoft.com/office/officeart/2005/8/layout/orgChart1"/>
    <dgm:cxn modelId="{030E2CA9-4568-464C-A70E-702FC188FF70}" type="presParOf" srcId="{2DB05C1D-D5F2-4CAE-BF17-C496C8A742B7}" destId="{48A7AA23-EB16-4F32-A18F-A34C035E107D}" srcOrd="2" destOrd="0" presId="urn:microsoft.com/office/officeart/2005/8/layout/orgChart1"/>
    <dgm:cxn modelId="{ECCA52C4-32CA-47D6-AEC7-85CF79858373}" type="presParOf" srcId="{2DB05C1D-D5F2-4CAE-BF17-C496C8A742B7}" destId="{66EB3F85-420E-462E-BA1B-84C5E05FBB99}" srcOrd="3" destOrd="0" presId="urn:microsoft.com/office/officeart/2005/8/layout/orgChart1"/>
    <dgm:cxn modelId="{8C8C2B09-AD3C-4194-B730-3A73B86B9950}" type="presParOf" srcId="{66EB3F85-420E-462E-BA1B-84C5E05FBB99}" destId="{D4E73B4B-584E-42BE-AA2E-FB933A39B2C3}" srcOrd="0" destOrd="0" presId="urn:microsoft.com/office/officeart/2005/8/layout/orgChart1"/>
    <dgm:cxn modelId="{2759040E-CAD4-419D-AA50-E403F61FECE9}" type="presParOf" srcId="{D4E73B4B-584E-42BE-AA2E-FB933A39B2C3}" destId="{65035DE1-2E67-4A07-BBCB-CB09F4E63D0E}" srcOrd="0" destOrd="0" presId="urn:microsoft.com/office/officeart/2005/8/layout/orgChart1"/>
    <dgm:cxn modelId="{F20C3F08-5EAA-4E10-8D07-D85E5F6A787E}" type="presParOf" srcId="{D4E73B4B-584E-42BE-AA2E-FB933A39B2C3}" destId="{78E121C1-6AD7-407C-BD0F-0D39876FE511}" srcOrd="1" destOrd="0" presId="urn:microsoft.com/office/officeart/2005/8/layout/orgChart1"/>
    <dgm:cxn modelId="{D2F2854A-5250-49D9-8845-A91917A92361}" type="presParOf" srcId="{66EB3F85-420E-462E-BA1B-84C5E05FBB99}" destId="{7868A9CB-4BCA-43EB-9EC4-04992BA6511A}" srcOrd="1" destOrd="0" presId="urn:microsoft.com/office/officeart/2005/8/layout/orgChart1"/>
    <dgm:cxn modelId="{805F2207-37CA-4842-B10D-5DF6FDAA8162}" type="presParOf" srcId="{7868A9CB-4BCA-43EB-9EC4-04992BA6511A}" destId="{67FF00A2-C361-4B11-A5D9-721332A25B3C}" srcOrd="0" destOrd="0" presId="urn:microsoft.com/office/officeart/2005/8/layout/orgChart1"/>
    <dgm:cxn modelId="{1E2066C3-3071-4D16-8E47-28C2882171A5}" type="presParOf" srcId="{7868A9CB-4BCA-43EB-9EC4-04992BA6511A}" destId="{D271910D-505F-4F70-B17C-2AD673814F26}" srcOrd="1" destOrd="0" presId="urn:microsoft.com/office/officeart/2005/8/layout/orgChart1"/>
    <dgm:cxn modelId="{F1E36464-CA5B-4E57-959F-1F37802F89B6}" type="presParOf" srcId="{D271910D-505F-4F70-B17C-2AD673814F26}" destId="{6BB55765-28BE-48C3-8BF2-64AB87BD7494}" srcOrd="0" destOrd="0" presId="urn:microsoft.com/office/officeart/2005/8/layout/orgChart1"/>
    <dgm:cxn modelId="{989853CF-A63E-4E4E-8142-5C2E2402E9E1}" type="presParOf" srcId="{6BB55765-28BE-48C3-8BF2-64AB87BD7494}" destId="{D50F0C96-1631-44A2-9A55-45D028F56E84}" srcOrd="0" destOrd="0" presId="urn:microsoft.com/office/officeart/2005/8/layout/orgChart1"/>
    <dgm:cxn modelId="{67BFC4E9-A6A1-4E9F-8B81-40662F0BEA17}" type="presParOf" srcId="{6BB55765-28BE-48C3-8BF2-64AB87BD7494}" destId="{47DB644F-4450-42B9-839D-25BBE98CD8A3}" srcOrd="1" destOrd="0" presId="urn:microsoft.com/office/officeart/2005/8/layout/orgChart1"/>
    <dgm:cxn modelId="{AD9D55E7-18A6-45CD-9BA8-50A2354D8737}" type="presParOf" srcId="{D271910D-505F-4F70-B17C-2AD673814F26}" destId="{5C870730-389C-4506-9342-7EDE1D5F1A48}" srcOrd="1" destOrd="0" presId="urn:microsoft.com/office/officeart/2005/8/layout/orgChart1"/>
    <dgm:cxn modelId="{AA4777DB-58CE-48E4-B99F-1B0A7E28DD09}" type="presParOf" srcId="{5C870730-389C-4506-9342-7EDE1D5F1A48}" destId="{F7CD30E8-2CCB-4541-AA4B-67F2A71A1928}" srcOrd="0" destOrd="0" presId="urn:microsoft.com/office/officeart/2005/8/layout/orgChart1"/>
    <dgm:cxn modelId="{DB950A28-9A93-4818-A7F2-6575CE545C7B}" type="presParOf" srcId="{5C870730-389C-4506-9342-7EDE1D5F1A48}" destId="{7C46D0F4-2D8C-436D-B0DD-8826947B26A8}" srcOrd="1" destOrd="0" presId="urn:microsoft.com/office/officeart/2005/8/layout/orgChart1"/>
    <dgm:cxn modelId="{37ECCF8F-4EB3-4F52-84A8-B6CA903E9930}" type="presParOf" srcId="{7C46D0F4-2D8C-436D-B0DD-8826947B26A8}" destId="{E4E4F850-8CDC-475C-B85F-BA8845978FBE}" srcOrd="0" destOrd="0" presId="urn:microsoft.com/office/officeart/2005/8/layout/orgChart1"/>
    <dgm:cxn modelId="{E75BB8A9-E17D-49E4-9C4E-7DE9C3067426}" type="presParOf" srcId="{E4E4F850-8CDC-475C-B85F-BA8845978FBE}" destId="{5F198C09-C931-4C5D-8E00-45D67DAED38A}" srcOrd="0" destOrd="0" presId="urn:microsoft.com/office/officeart/2005/8/layout/orgChart1"/>
    <dgm:cxn modelId="{B41C30FE-C6EB-44B0-A7A1-01C813E39846}" type="presParOf" srcId="{E4E4F850-8CDC-475C-B85F-BA8845978FBE}" destId="{9B6FE0AA-1CD1-479C-A30E-49495177900F}" srcOrd="1" destOrd="0" presId="urn:microsoft.com/office/officeart/2005/8/layout/orgChart1"/>
    <dgm:cxn modelId="{BF26BA83-94EF-4E18-9926-08D9661C12A7}" type="presParOf" srcId="{7C46D0F4-2D8C-436D-B0DD-8826947B26A8}" destId="{3F371D93-A139-413D-9A97-244DA9739C02}" srcOrd="1" destOrd="0" presId="urn:microsoft.com/office/officeart/2005/8/layout/orgChart1"/>
    <dgm:cxn modelId="{6CB7DBC5-13FB-4E3C-9341-1F0E14AE6FD3}" type="presParOf" srcId="{7C46D0F4-2D8C-436D-B0DD-8826947B26A8}" destId="{04E88953-F96A-41B0-BBC7-35590013F850}" srcOrd="2" destOrd="0" presId="urn:microsoft.com/office/officeart/2005/8/layout/orgChart1"/>
    <dgm:cxn modelId="{03F7EF1F-A417-4A26-A491-1B0C784F3F35}" type="presParOf" srcId="{5C870730-389C-4506-9342-7EDE1D5F1A48}" destId="{854F70BF-F24A-4BF6-B7D8-F00394C020EE}" srcOrd="2" destOrd="0" presId="urn:microsoft.com/office/officeart/2005/8/layout/orgChart1"/>
    <dgm:cxn modelId="{4E1885E6-F53B-4BDC-BD62-C693C0DD3D9E}" type="presParOf" srcId="{5C870730-389C-4506-9342-7EDE1D5F1A48}" destId="{27743295-363B-44E0-8DAD-8A1DE2779ECF}" srcOrd="3" destOrd="0" presId="urn:microsoft.com/office/officeart/2005/8/layout/orgChart1"/>
    <dgm:cxn modelId="{F2092BDC-8884-469F-BCD5-4807F4E31B61}" type="presParOf" srcId="{27743295-363B-44E0-8DAD-8A1DE2779ECF}" destId="{BB1290BF-E92D-43BE-A566-F406144BF5A8}" srcOrd="0" destOrd="0" presId="urn:microsoft.com/office/officeart/2005/8/layout/orgChart1"/>
    <dgm:cxn modelId="{C6C19F87-948A-408F-B4FB-7349666C0DD7}" type="presParOf" srcId="{BB1290BF-E92D-43BE-A566-F406144BF5A8}" destId="{D866DEA6-B14B-4147-B23B-E85717F0E4DF}" srcOrd="0" destOrd="0" presId="urn:microsoft.com/office/officeart/2005/8/layout/orgChart1"/>
    <dgm:cxn modelId="{E286049F-8EFE-476F-A083-2351EA761306}" type="presParOf" srcId="{BB1290BF-E92D-43BE-A566-F406144BF5A8}" destId="{D0EDF51E-D1CA-4208-BF1D-88EC203F7D0B}" srcOrd="1" destOrd="0" presId="urn:microsoft.com/office/officeart/2005/8/layout/orgChart1"/>
    <dgm:cxn modelId="{7BC81BF3-8003-416D-AE7F-C6510EB1619F}" type="presParOf" srcId="{27743295-363B-44E0-8DAD-8A1DE2779ECF}" destId="{CE44F34D-F09C-4299-8334-57A41C70833D}" srcOrd="1" destOrd="0" presId="urn:microsoft.com/office/officeart/2005/8/layout/orgChart1"/>
    <dgm:cxn modelId="{2594F32A-6D5D-4B44-87EE-11F5BEFEB4E4}" type="presParOf" srcId="{27743295-363B-44E0-8DAD-8A1DE2779ECF}" destId="{808D7F34-14D7-4049-BBC3-96163047C2DD}" srcOrd="2" destOrd="0" presId="urn:microsoft.com/office/officeart/2005/8/layout/orgChart1"/>
    <dgm:cxn modelId="{D6B653E1-4266-4392-8A03-3B3A27EBC4C4}" type="presParOf" srcId="{5C870730-389C-4506-9342-7EDE1D5F1A48}" destId="{11DCE86B-4A28-4224-9D8D-6EC6BF3FCB27}" srcOrd="4" destOrd="0" presId="urn:microsoft.com/office/officeart/2005/8/layout/orgChart1"/>
    <dgm:cxn modelId="{B5426A84-E7F3-430D-BF81-898BB0083359}" type="presParOf" srcId="{5C870730-389C-4506-9342-7EDE1D5F1A48}" destId="{E6049071-A53B-4CF0-A42F-40816AC73E95}" srcOrd="5" destOrd="0" presId="urn:microsoft.com/office/officeart/2005/8/layout/orgChart1"/>
    <dgm:cxn modelId="{EB697597-3C0F-4D4C-8445-E28FD4EF4667}" type="presParOf" srcId="{E6049071-A53B-4CF0-A42F-40816AC73E95}" destId="{35130AA6-2DC3-4D61-B37E-07089131236A}" srcOrd="0" destOrd="0" presId="urn:microsoft.com/office/officeart/2005/8/layout/orgChart1"/>
    <dgm:cxn modelId="{B4C9B81D-8D39-4A6D-8CEB-6E7D966225FD}" type="presParOf" srcId="{35130AA6-2DC3-4D61-B37E-07089131236A}" destId="{BB71421A-65D4-4EA2-8D35-12E5C093ABB5}" srcOrd="0" destOrd="0" presId="urn:microsoft.com/office/officeart/2005/8/layout/orgChart1"/>
    <dgm:cxn modelId="{A40807F5-F731-4C48-A2E5-9C564A5C7A7E}" type="presParOf" srcId="{35130AA6-2DC3-4D61-B37E-07089131236A}" destId="{467C7FF1-4537-489E-B2F6-061398B1E674}" srcOrd="1" destOrd="0" presId="urn:microsoft.com/office/officeart/2005/8/layout/orgChart1"/>
    <dgm:cxn modelId="{453F76F5-D067-45F1-AD2E-6743F94C428D}" type="presParOf" srcId="{E6049071-A53B-4CF0-A42F-40816AC73E95}" destId="{6A0BE65D-C42F-4297-9B24-F7C1AA21EDB4}" srcOrd="1" destOrd="0" presId="urn:microsoft.com/office/officeart/2005/8/layout/orgChart1"/>
    <dgm:cxn modelId="{FC70B2F6-56A3-40F5-8D45-320BCE23063A}" type="presParOf" srcId="{E6049071-A53B-4CF0-A42F-40816AC73E95}" destId="{D18E34B1-E006-4B11-BE8A-2F2234522813}" srcOrd="2" destOrd="0" presId="urn:microsoft.com/office/officeart/2005/8/layout/orgChart1"/>
    <dgm:cxn modelId="{968A4ED6-8E06-431B-A172-F8BE450E0E96}" type="presParOf" srcId="{5C870730-389C-4506-9342-7EDE1D5F1A48}" destId="{584F7885-7EDC-4FE9-8BF4-6F93236387D2}" srcOrd="6" destOrd="0" presId="urn:microsoft.com/office/officeart/2005/8/layout/orgChart1"/>
    <dgm:cxn modelId="{A789FB0D-9B08-4AAD-BB62-66342DEBB26A}" type="presParOf" srcId="{5C870730-389C-4506-9342-7EDE1D5F1A48}" destId="{0A8B965C-474C-4165-BCE0-F82F1718CE3D}" srcOrd="7" destOrd="0" presId="urn:microsoft.com/office/officeart/2005/8/layout/orgChart1"/>
    <dgm:cxn modelId="{9BE4840D-2A1F-4106-9164-EFEB55089F34}" type="presParOf" srcId="{0A8B965C-474C-4165-BCE0-F82F1718CE3D}" destId="{518ACE1F-F910-4D4D-9D59-26BFD67990D6}" srcOrd="0" destOrd="0" presId="urn:microsoft.com/office/officeart/2005/8/layout/orgChart1"/>
    <dgm:cxn modelId="{D282CDAC-D991-4869-AB05-F140BFDCB19E}" type="presParOf" srcId="{518ACE1F-F910-4D4D-9D59-26BFD67990D6}" destId="{56252E25-887D-4ABA-88F0-C7AB821C7113}" srcOrd="0" destOrd="0" presId="urn:microsoft.com/office/officeart/2005/8/layout/orgChart1"/>
    <dgm:cxn modelId="{E2936A87-9947-484D-A2A4-7AAA2816A54C}" type="presParOf" srcId="{518ACE1F-F910-4D4D-9D59-26BFD67990D6}" destId="{E3AC2DF3-E272-4C83-AA73-915C407F833F}" srcOrd="1" destOrd="0" presId="urn:microsoft.com/office/officeart/2005/8/layout/orgChart1"/>
    <dgm:cxn modelId="{E2185C66-640A-40E5-A7D1-6F590DFFAB40}" type="presParOf" srcId="{0A8B965C-474C-4165-BCE0-F82F1718CE3D}" destId="{795D1F5C-4A2D-43CB-8E75-514A6FF435CD}" srcOrd="1" destOrd="0" presId="urn:microsoft.com/office/officeart/2005/8/layout/orgChart1"/>
    <dgm:cxn modelId="{42209CC6-841E-4D56-B4A6-07B79DB2F299}" type="presParOf" srcId="{0A8B965C-474C-4165-BCE0-F82F1718CE3D}" destId="{838DAD89-8287-47A1-B419-04DC0884830C}" srcOrd="2" destOrd="0" presId="urn:microsoft.com/office/officeart/2005/8/layout/orgChart1"/>
    <dgm:cxn modelId="{62A11F7C-9E21-49B2-A4D6-BA4E2E9F0912}" type="presParOf" srcId="{D271910D-505F-4F70-B17C-2AD673814F26}" destId="{963FF7B8-10A7-4B02-AE94-C6A456E51A14}" srcOrd="2" destOrd="0" presId="urn:microsoft.com/office/officeart/2005/8/layout/orgChart1"/>
    <dgm:cxn modelId="{590839AB-9A5F-4B7A-A223-74383EF5788D}" type="presParOf" srcId="{7868A9CB-4BCA-43EB-9EC4-04992BA6511A}" destId="{A43D1FED-3EE3-4273-AD92-047633666441}" srcOrd="2" destOrd="0" presId="urn:microsoft.com/office/officeart/2005/8/layout/orgChart1"/>
    <dgm:cxn modelId="{57EDEB0B-0A13-4FB6-9BC6-894A5537152F}" type="presParOf" srcId="{7868A9CB-4BCA-43EB-9EC4-04992BA6511A}" destId="{DA29B514-BB22-4A3C-8EFF-7F5EF24482B6}" srcOrd="3" destOrd="0" presId="urn:microsoft.com/office/officeart/2005/8/layout/orgChart1"/>
    <dgm:cxn modelId="{7E327907-C675-401A-8D0F-A2569ACB0788}" type="presParOf" srcId="{DA29B514-BB22-4A3C-8EFF-7F5EF24482B6}" destId="{D4B060AE-5398-4806-A537-BDDE368310FC}" srcOrd="0" destOrd="0" presId="urn:microsoft.com/office/officeart/2005/8/layout/orgChart1"/>
    <dgm:cxn modelId="{3F801F23-202B-4AB1-A8B6-A0F0000A3C13}" type="presParOf" srcId="{D4B060AE-5398-4806-A537-BDDE368310FC}" destId="{D386EC32-02EA-4DE5-AB3F-DF9AAFDEEE27}" srcOrd="0" destOrd="0" presId="urn:microsoft.com/office/officeart/2005/8/layout/orgChart1"/>
    <dgm:cxn modelId="{15446C42-392B-4D8D-AE8F-3003CA6CFC07}" type="presParOf" srcId="{D4B060AE-5398-4806-A537-BDDE368310FC}" destId="{3418A733-89EE-494B-BC67-464A4A78A1CD}" srcOrd="1" destOrd="0" presId="urn:microsoft.com/office/officeart/2005/8/layout/orgChart1"/>
    <dgm:cxn modelId="{9E8E57A8-3FCE-4D3F-ADBF-C7D260AE0C17}" type="presParOf" srcId="{DA29B514-BB22-4A3C-8EFF-7F5EF24482B6}" destId="{1959B1CA-6B99-4F46-96D4-EC2A07E072EC}" srcOrd="1" destOrd="0" presId="urn:microsoft.com/office/officeart/2005/8/layout/orgChart1"/>
    <dgm:cxn modelId="{2FF66B23-D52F-4C63-9CED-14121D81FE96}" type="presParOf" srcId="{1959B1CA-6B99-4F46-96D4-EC2A07E072EC}" destId="{85B81C59-A922-4313-A354-6AF70A3AF850}" srcOrd="0" destOrd="0" presId="urn:microsoft.com/office/officeart/2005/8/layout/orgChart1"/>
    <dgm:cxn modelId="{E2EB15A3-3CE9-42C0-BF53-7A8BE5515E80}" type="presParOf" srcId="{1959B1CA-6B99-4F46-96D4-EC2A07E072EC}" destId="{2872CEA7-F96F-4760-9BD8-8AF735F25C1B}" srcOrd="1" destOrd="0" presId="urn:microsoft.com/office/officeart/2005/8/layout/orgChart1"/>
    <dgm:cxn modelId="{CFBF91C2-9ABC-4506-BDA4-923F9510A11A}" type="presParOf" srcId="{2872CEA7-F96F-4760-9BD8-8AF735F25C1B}" destId="{F9FA3599-84A5-4FBA-B46E-06E5599B7AA4}" srcOrd="0" destOrd="0" presId="urn:microsoft.com/office/officeart/2005/8/layout/orgChart1"/>
    <dgm:cxn modelId="{E58285EE-35EF-4376-9FFB-158933E92A2C}" type="presParOf" srcId="{F9FA3599-84A5-4FBA-B46E-06E5599B7AA4}" destId="{B6613749-941E-4497-A13A-B0B5505EDE59}" srcOrd="0" destOrd="0" presId="urn:microsoft.com/office/officeart/2005/8/layout/orgChart1"/>
    <dgm:cxn modelId="{320338A2-A0D3-42B0-92AE-B223B30DE4EA}" type="presParOf" srcId="{F9FA3599-84A5-4FBA-B46E-06E5599B7AA4}" destId="{F661D585-7C1C-4072-8CD9-06B7404283E3}" srcOrd="1" destOrd="0" presId="urn:microsoft.com/office/officeart/2005/8/layout/orgChart1"/>
    <dgm:cxn modelId="{DC831736-298C-4E02-8FF2-ED00A6D83DC9}" type="presParOf" srcId="{2872CEA7-F96F-4760-9BD8-8AF735F25C1B}" destId="{2AC4CF10-AED1-401C-91DB-5182FB11ECD4}" srcOrd="1" destOrd="0" presId="urn:microsoft.com/office/officeart/2005/8/layout/orgChart1"/>
    <dgm:cxn modelId="{4EC8A257-D990-4A84-AA0D-9DE3DFACF4FD}" type="presParOf" srcId="{2872CEA7-F96F-4760-9BD8-8AF735F25C1B}" destId="{B2F545C5-2492-4A58-8B0C-A84002C0F1AA}" srcOrd="2" destOrd="0" presId="urn:microsoft.com/office/officeart/2005/8/layout/orgChart1"/>
    <dgm:cxn modelId="{C5133001-04F8-40DA-957F-50BFDA38889E}" type="presParOf" srcId="{1959B1CA-6B99-4F46-96D4-EC2A07E072EC}" destId="{38B1EA91-D721-4036-9150-246C4B119D77}" srcOrd="2" destOrd="0" presId="urn:microsoft.com/office/officeart/2005/8/layout/orgChart1"/>
    <dgm:cxn modelId="{51538DBE-3446-4009-A2BB-C9C95427BD5E}" type="presParOf" srcId="{1959B1CA-6B99-4F46-96D4-EC2A07E072EC}" destId="{C6AD846A-ECC6-4B2F-9D18-3E19F9F36948}" srcOrd="3" destOrd="0" presId="urn:microsoft.com/office/officeart/2005/8/layout/orgChart1"/>
    <dgm:cxn modelId="{CD33AFA8-C5E0-46BD-BF06-CF38B8129D28}" type="presParOf" srcId="{C6AD846A-ECC6-4B2F-9D18-3E19F9F36948}" destId="{CD6BE609-AD4A-45AC-A843-74F0B3878741}" srcOrd="0" destOrd="0" presId="urn:microsoft.com/office/officeart/2005/8/layout/orgChart1"/>
    <dgm:cxn modelId="{55680F97-CE1D-4904-94CC-0CF9940A56C5}" type="presParOf" srcId="{CD6BE609-AD4A-45AC-A843-74F0B3878741}" destId="{F00ADFE0-EC0E-4B4F-BE7B-6AA5A8A0DE86}" srcOrd="0" destOrd="0" presId="urn:microsoft.com/office/officeart/2005/8/layout/orgChart1"/>
    <dgm:cxn modelId="{8F45C543-216A-476B-BD29-8A36786B5760}" type="presParOf" srcId="{CD6BE609-AD4A-45AC-A843-74F0B3878741}" destId="{562D8825-DF23-49C0-AB94-DFD9DEDF6383}" srcOrd="1" destOrd="0" presId="urn:microsoft.com/office/officeart/2005/8/layout/orgChart1"/>
    <dgm:cxn modelId="{514E14F4-73B6-4837-86E0-8137165EC531}" type="presParOf" srcId="{C6AD846A-ECC6-4B2F-9D18-3E19F9F36948}" destId="{03F2DFEB-B6A6-4ED9-B3D8-A40740734C0D}" srcOrd="1" destOrd="0" presId="urn:microsoft.com/office/officeart/2005/8/layout/orgChart1"/>
    <dgm:cxn modelId="{5511B6D9-77C6-4B3E-8C5D-38AA590E50F5}" type="presParOf" srcId="{C6AD846A-ECC6-4B2F-9D18-3E19F9F36948}" destId="{2049AA95-39F5-4655-8C58-7CAB7DCC8B23}" srcOrd="2" destOrd="0" presId="urn:microsoft.com/office/officeart/2005/8/layout/orgChart1"/>
    <dgm:cxn modelId="{1BE8DC95-A6C3-4AFF-9FFA-C0D0A8018D03}" type="presParOf" srcId="{1959B1CA-6B99-4F46-96D4-EC2A07E072EC}" destId="{CC42258A-B2BB-446F-AE6C-DBD6FCB957D6}" srcOrd="4" destOrd="0" presId="urn:microsoft.com/office/officeart/2005/8/layout/orgChart1"/>
    <dgm:cxn modelId="{69FE1587-E648-4A19-B8AD-5CB73D7BEC10}" type="presParOf" srcId="{1959B1CA-6B99-4F46-96D4-EC2A07E072EC}" destId="{B22AB5DF-7AE7-40C1-8A37-532588A93825}" srcOrd="5" destOrd="0" presId="urn:microsoft.com/office/officeart/2005/8/layout/orgChart1"/>
    <dgm:cxn modelId="{0C9F1751-FD2D-45C0-B313-7AF7C14815A5}" type="presParOf" srcId="{B22AB5DF-7AE7-40C1-8A37-532588A93825}" destId="{7C569764-FC00-4C44-A183-BD1A275C9BF5}" srcOrd="0" destOrd="0" presId="urn:microsoft.com/office/officeart/2005/8/layout/orgChart1"/>
    <dgm:cxn modelId="{2DA7E012-4638-4EE4-9A00-1161C612172C}" type="presParOf" srcId="{7C569764-FC00-4C44-A183-BD1A275C9BF5}" destId="{5F53DCE5-112F-4DDC-BAFE-1C93E6C27757}" srcOrd="0" destOrd="0" presId="urn:microsoft.com/office/officeart/2005/8/layout/orgChart1"/>
    <dgm:cxn modelId="{042ABE4C-DC04-4D72-B6C9-FDDCE8FF3167}" type="presParOf" srcId="{7C569764-FC00-4C44-A183-BD1A275C9BF5}" destId="{0FC934BB-6B71-4A10-A583-F4DE719486C1}" srcOrd="1" destOrd="0" presId="urn:microsoft.com/office/officeart/2005/8/layout/orgChart1"/>
    <dgm:cxn modelId="{D7732DB2-0E99-401C-905B-B7621C7DD2D3}" type="presParOf" srcId="{B22AB5DF-7AE7-40C1-8A37-532588A93825}" destId="{80E90DEC-4EA3-4902-9A59-C1CFA21EABCE}" srcOrd="1" destOrd="0" presId="urn:microsoft.com/office/officeart/2005/8/layout/orgChart1"/>
    <dgm:cxn modelId="{268602E4-C9AF-477F-A46B-B9A8B8043121}" type="presParOf" srcId="{B22AB5DF-7AE7-40C1-8A37-532588A93825}" destId="{22FCC8EE-5801-4C70-BF88-985E39985361}" srcOrd="2" destOrd="0" presId="urn:microsoft.com/office/officeart/2005/8/layout/orgChart1"/>
    <dgm:cxn modelId="{C2EFA4E8-7BC8-4C1B-A2CE-BABE8BF22BEF}" type="presParOf" srcId="{DA29B514-BB22-4A3C-8EFF-7F5EF24482B6}" destId="{E7218903-FB74-444D-A98A-5047395C2E58}" srcOrd="2" destOrd="0" presId="urn:microsoft.com/office/officeart/2005/8/layout/orgChart1"/>
    <dgm:cxn modelId="{B1A7A0B1-2AC2-4F1D-BABB-54BB1031E9EB}" type="presParOf" srcId="{66EB3F85-420E-462E-BA1B-84C5E05FBB99}" destId="{69ECC8BB-E9BF-42CF-A379-FCCEAB768310}" srcOrd="2" destOrd="0" presId="urn:microsoft.com/office/officeart/2005/8/layout/orgChart1"/>
    <dgm:cxn modelId="{D998499A-A233-4DF7-808E-577DE2112754}" type="presParOf" srcId="{2DB05C1D-D5F2-4CAE-BF17-C496C8A742B7}" destId="{FBE93BEC-F3E0-4D35-8D84-88A18D539607}" srcOrd="4" destOrd="0" presId="urn:microsoft.com/office/officeart/2005/8/layout/orgChart1"/>
    <dgm:cxn modelId="{F54AD4EC-315E-4C5A-91B0-ACAFA9BA0186}" type="presParOf" srcId="{2DB05C1D-D5F2-4CAE-BF17-C496C8A742B7}" destId="{31DFC911-C576-44C5-9381-C050A95A7D32}" srcOrd="5" destOrd="0" presId="urn:microsoft.com/office/officeart/2005/8/layout/orgChart1"/>
    <dgm:cxn modelId="{E9897D03-2310-42F8-81AE-30B2EC130D77}" type="presParOf" srcId="{31DFC911-C576-44C5-9381-C050A95A7D32}" destId="{7CF3F4DC-A03E-4ACF-AF23-02186C6D8846}" srcOrd="0" destOrd="0" presId="urn:microsoft.com/office/officeart/2005/8/layout/orgChart1"/>
    <dgm:cxn modelId="{1F2EA29D-7130-494C-9C98-52EB8DFCA4D3}" type="presParOf" srcId="{7CF3F4DC-A03E-4ACF-AF23-02186C6D8846}" destId="{EBF7E1D2-D558-4F13-B11A-6E78595C0179}" srcOrd="0" destOrd="0" presId="urn:microsoft.com/office/officeart/2005/8/layout/orgChart1"/>
    <dgm:cxn modelId="{14F0EEA2-566C-4BCA-9601-27E51AB37042}" type="presParOf" srcId="{7CF3F4DC-A03E-4ACF-AF23-02186C6D8846}" destId="{EA02C65C-91DE-4BCF-8C65-9109E5EB3459}" srcOrd="1" destOrd="0" presId="urn:microsoft.com/office/officeart/2005/8/layout/orgChart1"/>
    <dgm:cxn modelId="{0BF8B7DC-BA7B-429C-8633-2E996888343A}" type="presParOf" srcId="{31DFC911-C576-44C5-9381-C050A95A7D32}" destId="{C79CC030-6C4F-4F46-8670-DC50033BC7AD}" srcOrd="1" destOrd="0" presId="urn:microsoft.com/office/officeart/2005/8/layout/orgChart1"/>
    <dgm:cxn modelId="{DE5BEBFF-E5D1-4F16-A2B6-164230137935}" type="presParOf" srcId="{C79CC030-6C4F-4F46-8670-DC50033BC7AD}" destId="{A1F0D008-8ED8-4D49-9CEF-162EC9B93910}" srcOrd="0" destOrd="0" presId="urn:microsoft.com/office/officeart/2005/8/layout/orgChart1"/>
    <dgm:cxn modelId="{58A395EC-6319-4839-A4B7-C3F2D74F94C2}" type="presParOf" srcId="{C79CC030-6C4F-4F46-8670-DC50033BC7AD}" destId="{193F7018-3DB1-4EE6-869B-5B7016FD20DD}" srcOrd="1" destOrd="0" presId="urn:microsoft.com/office/officeart/2005/8/layout/orgChart1"/>
    <dgm:cxn modelId="{2A5243EB-DCE1-4AF9-8CC4-4C9C69FA579E}" type="presParOf" srcId="{193F7018-3DB1-4EE6-869B-5B7016FD20DD}" destId="{CF6A0CB4-AB64-411E-BE01-B7A65FD947E5}" srcOrd="0" destOrd="0" presId="urn:microsoft.com/office/officeart/2005/8/layout/orgChart1"/>
    <dgm:cxn modelId="{B85BE9F8-7B80-4DF3-B0A1-631F8DA9D6A7}" type="presParOf" srcId="{CF6A0CB4-AB64-411E-BE01-B7A65FD947E5}" destId="{EE4D0128-C258-4B25-8BC8-D1067DAAB78B}" srcOrd="0" destOrd="0" presId="urn:microsoft.com/office/officeart/2005/8/layout/orgChart1"/>
    <dgm:cxn modelId="{711D109F-60B8-4B91-ABB2-829D80908851}" type="presParOf" srcId="{CF6A0CB4-AB64-411E-BE01-B7A65FD947E5}" destId="{B0C5C977-00B7-4ABD-8008-4F071801723F}" srcOrd="1" destOrd="0" presId="urn:microsoft.com/office/officeart/2005/8/layout/orgChart1"/>
    <dgm:cxn modelId="{7F9BA427-F5F5-4D24-9D1B-C5BF1B96C951}" type="presParOf" srcId="{193F7018-3DB1-4EE6-869B-5B7016FD20DD}" destId="{510D63AC-0439-437F-9B76-FF04E5BE0D4F}" srcOrd="1" destOrd="0" presId="urn:microsoft.com/office/officeart/2005/8/layout/orgChart1"/>
    <dgm:cxn modelId="{D54FE42E-EB5D-4786-A71B-359B22CC21A6}" type="presParOf" srcId="{193F7018-3DB1-4EE6-869B-5B7016FD20DD}" destId="{EE8AE501-F502-4123-9C2E-622FE4824E10}" srcOrd="2" destOrd="0" presId="urn:microsoft.com/office/officeart/2005/8/layout/orgChart1"/>
    <dgm:cxn modelId="{71A38B0C-9796-4F90-BBA6-171547F80118}" type="presParOf" srcId="{31DFC911-C576-44C5-9381-C050A95A7D32}" destId="{2ADB34CD-5C6D-4985-8E1C-80C1BA9CEE4F}" srcOrd="2" destOrd="0" presId="urn:microsoft.com/office/officeart/2005/8/layout/orgChart1"/>
    <dgm:cxn modelId="{4435C88D-6B61-4073-87AC-886C0915538A}" type="presParOf" srcId="{10D7DF6C-B4E2-4BED-9C92-78086819CCF0}" destId="{D2EF36A0-4F12-44B0-BF09-EE2015959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75C31EA-5DA8-4671-BDF7-7C0D4BE6D106}">
      <dgm:prSet/>
      <dgm:spPr/>
      <dgm:t>
        <a:bodyPr/>
        <a:lstStyle/>
        <a:p>
          <a:pPr latinLnBrk="1"/>
          <a:r>
            <a:rPr lang="en-US" altLang="ko-KR"/>
            <a:t>Application</a:t>
          </a:r>
          <a:endParaRPr lang="ko-KR" altLang="en-US"/>
        </a:p>
      </dgm:t>
    </dgm:pt>
    <dgm:pt modelId="{2F3E4F28-DA6C-471E-B835-C73E72588BDA}" type="parTrans" cxnId="{C53CA3D2-31F1-4E2D-BC2B-C2243D44E32C}">
      <dgm:prSet/>
      <dgm:spPr/>
      <dgm:t>
        <a:bodyPr/>
        <a:lstStyle/>
        <a:p>
          <a:pPr latinLnBrk="1"/>
          <a:endParaRPr lang="ko-KR" altLang="en-US"/>
        </a:p>
      </dgm:t>
    </dgm:pt>
    <dgm:pt modelId="{FD04816E-DF92-453F-B7DE-63EEC3FBD69D}" type="sibTrans" cxnId="{C53CA3D2-31F1-4E2D-BC2B-C2243D44E32C}">
      <dgm:prSet/>
      <dgm:spPr/>
      <dgm:t>
        <a:bodyPr/>
        <a:lstStyle/>
        <a:p>
          <a:pPr latinLnBrk="1"/>
          <a:endParaRPr lang="ko-KR" altLang="en-US"/>
        </a:p>
      </dgm:t>
    </dgm:pt>
    <dgm:pt modelId="{82DFC4E4-680A-48B3-B939-871DC4ECF30A}">
      <dgm:prSet/>
      <dgm:spPr/>
      <dgm:t>
        <a:bodyPr/>
        <a:lstStyle/>
        <a:p>
          <a:pPr latinLnBrk="1"/>
          <a:r>
            <a:rPr lang="en-US" altLang="ko-KR"/>
            <a:t>User</a:t>
          </a:r>
          <a:endParaRPr lang="ko-KR" altLang="en-US"/>
        </a:p>
      </dgm:t>
    </dgm:pt>
    <dgm:pt modelId="{11245FE0-7165-4BC3-B8DE-4F7E467360BC}" type="parTrans" cxnId="{5C3AA3F0-58F9-494D-9B21-B56EE0C8A6FC}">
      <dgm:prSet/>
      <dgm:spPr/>
      <dgm:t>
        <a:bodyPr/>
        <a:lstStyle/>
        <a:p>
          <a:pPr latinLnBrk="1"/>
          <a:endParaRPr lang="ko-KR" altLang="en-US"/>
        </a:p>
      </dgm:t>
    </dgm:pt>
    <dgm:pt modelId="{00A286FD-2F37-4272-B5BA-F2FAFF0D605A}" type="sibTrans" cxnId="{5C3AA3F0-58F9-494D-9B21-B56EE0C8A6FC}">
      <dgm:prSet/>
      <dgm:spPr/>
      <dgm:t>
        <a:bodyPr/>
        <a:lstStyle/>
        <a:p>
          <a:pPr latinLnBrk="1"/>
          <a:endParaRPr lang="ko-KR" altLang="en-US"/>
        </a:p>
      </dgm:t>
    </dgm:pt>
    <dgm:pt modelId="{944DFD38-F811-44A7-AA56-43137F53A2E8}">
      <dgm:prSet/>
      <dgm:spPr/>
      <dgm:t>
        <a:bodyPr/>
        <a:lstStyle/>
        <a:p>
          <a:pPr latinLnBrk="1"/>
          <a:r>
            <a:rPr lang="en-US" altLang="ko-KR"/>
            <a:t>Seller</a:t>
          </a:r>
          <a:endParaRPr lang="ko-KR" altLang="en-US"/>
        </a:p>
      </dgm:t>
    </dgm:pt>
    <dgm:pt modelId="{F035F778-6DF4-4E76-8E3F-37D40E519E69}" type="parTrans" cxnId="{8E8924FF-3EE8-4253-9087-E88443756DC4}">
      <dgm:prSet/>
      <dgm:spPr/>
      <dgm:t>
        <a:bodyPr/>
        <a:lstStyle/>
        <a:p>
          <a:pPr latinLnBrk="1"/>
          <a:endParaRPr lang="ko-KR" altLang="en-US"/>
        </a:p>
      </dgm:t>
    </dgm:pt>
    <dgm:pt modelId="{959A00B2-2D79-4FCD-8D11-3BE23C95E433}" type="sibTrans" cxnId="{8E8924FF-3EE8-4253-9087-E88443756DC4}">
      <dgm:prSet/>
      <dgm:spPr/>
      <dgm:t>
        <a:bodyPr/>
        <a:lstStyle/>
        <a:p>
          <a:pPr latinLnBrk="1"/>
          <a:endParaRPr lang="ko-KR" altLang="en-US"/>
        </a:p>
      </dgm:t>
    </dgm:pt>
    <dgm:pt modelId="{68E6A920-6193-4F82-82AD-F7F2F3F8592C}">
      <dgm:prSet/>
      <dgm:spPr/>
      <dgm:t>
        <a:bodyPr/>
        <a:lstStyle/>
        <a:p>
          <a:pPr latinLnBrk="1"/>
          <a:r>
            <a:rPr lang="en-US" altLang="ko-KR"/>
            <a:t>Buyer</a:t>
          </a:r>
          <a:endParaRPr lang="ko-KR" altLang="en-US"/>
        </a:p>
      </dgm:t>
    </dgm:pt>
    <dgm:pt modelId="{BADEC443-B565-4A7E-B1BD-DAB16C303BF8}" type="parTrans" cxnId="{83079540-ACB6-4F99-A1F1-F8CA65CEB788}">
      <dgm:prSet/>
      <dgm:spPr/>
      <dgm:t>
        <a:bodyPr/>
        <a:lstStyle/>
        <a:p>
          <a:pPr latinLnBrk="1"/>
          <a:endParaRPr lang="ko-KR" altLang="en-US"/>
        </a:p>
      </dgm:t>
    </dgm:pt>
    <dgm:pt modelId="{7FE0B8A1-33F4-4F24-B8E2-60E5AAB8FBA7}" type="sibTrans" cxnId="{83079540-ACB6-4F99-A1F1-F8CA65CEB788}">
      <dgm:prSet/>
      <dgm:spPr/>
      <dgm:t>
        <a:bodyPr/>
        <a:lstStyle/>
        <a:p>
          <a:pPr latinLnBrk="1"/>
          <a:endParaRPr lang="ko-KR" altLang="en-US"/>
        </a:p>
      </dgm:t>
    </dgm:pt>
    <dgm:pt modelId="{BFDC2270-A8D4-48E5-82ED-8DFDEB7EE4DE}">
      <dgm:prSet/>
      <dgm:spPr/>
      <dgm:t>
        <a:bodyPr/>
        <a:lstStyle/>
        <a:p>
          <a:pPr latinLnBrk="1"/>
          <a:r>
            <a:rPr lang="en-US" altLang="ko-KR"/>
            <a:t>Room</a:t>
          </a:r>
          <a:endParaRPr lang="ko-KR" altLang="en-US"/>
        </a:p>
      </dgm:t>
    </dgm:pt>
    <dgm:pt modelId="{B5FCD190-05BC-4FB1-9EDC-A041FA627BFE}" type="parTrans" cxnId="{5C654BDC-B8D1-4D31-AC1D-2D24415D9261}">
      <dgm:prSet/>
      <dgm:spPr/>
      <dgm:t>
        <a:bodyPr/>
        <a:lstStyle/>
        <a:p>
          <a:pPr latinLnBrk="1"/>
          <a:endParaRPr lang="ko-KR" altLang="en-US"/>
        </a:p>
      </dgm:t>
    </dgm:pt>
    <dgm:pt modelId="{3AC5F4E3-D193-456D-9B86-634F5DE18984}" type="sibTrans" cxnId="{5C654BDC-B8D1-4D31-AC1D-2D24415D9261}">
      <dgm:prSet/>
      <dgm:spPr/>
      <dgm:t>
        <a:bodyPr/>
        <a:lstStyle/>
        <a:p>
          <a:pPr latinLnBrk="1"/>
          <a:endParaRPr lang="ko-KR" altLang="en-US"/>
        </a:p>
      </dgm:t>
    </dgm:pt>
    <dgm:pt modelId="{703ED630-BC00-4DEA-8018-438D76EAB77A}">
      <dgm:prSet/>
      <dgm:spPr/>
      <dgm:t>
        <a:bodyPr/>
        <a:lstStyle/>
        <a:p>
          <a:pPr latinLnBrk="1"/>
          <a:r>
            <a:rPr lang="en-US" altLang="ko-KR"/>
            <a:t>RoomForRent</a:t>
          </a:r>
          <a:endParaRPr lang="ko-KR" altLang="en-US"/>
        </a:p>
      </dgm:t>
    </dgm:pt>
    <dgm:pt modelId="{730393E6-0806-4F02-B959-C66D04DE4174}" type="parTrans" cxnId="{D47108A3-4440-49A5-A12D-76E96B2D0617}">
      <dgm:prSet/>
      <dgm:spPr/>
      <dgm:t>
        <a:bodyPr/>
        <a:lstStyle/>
        <a:p>
          <a:pPr latinLnBrk="1"/>
          <a:endParaRPr lang="ko-KR" altLang="en-US"/>
        </a:p>
      </dgm:t>
    </dgm:pt>
    <dgm:pt modelId="{C3BA3677-C802-474B-89B6-B6AADE878C85}" type="sibTrans" cxnId="{D47108A3-4440-49A5-A12D-76E96B2D0617}">
      <dgm:prSet/>
      <dgm:spPr/>
      <dgm:t>
        <a:bodyPr/>
        <a:lstStyle/>
        <a:p>
          <a:pPr latinLnBrk="1"/>
          <a:endParaRPr lang="ko-KR" altLang="en-US"/>
        </a:p>
      </dgm:t>
    </dgm:pt>
    <dgm:pt modelId="{95083F0F-8BE7-45CB-951E-182002173640}">
      <dgm:prSet/>
      <dgm:spPr/>
      <dgm:t>
        <a:bodyPr/>
        <a:lstStyle/>
        <a:p>
          <a:pPr latinLnBrk="1"/>
          <a:r>
            <a:rPr lang="en-US" altLang="ko-KR"/>
            <a:t>RoomForSale</a:t>
          </a:r>
          <a:endParaRPr lang="ko-KR" altLang="en-US"/>
        </a:p>
      </dgm:t>
    </dgm:pt>
    <dgm:pt modelId="{C71CB276-2FD1-441D-830A-818158AF53CD}" type="parTrans" cxnId="{32DC0117-2B2F-4746-9B2E-62F944B2818C}">
      <dgm:prSet/>
      <dgm:spPr/>
      <dgm:t>
        <a:bodyPr/>
        <a:lstStyle/>
        <a:p>
          <a:pPr latinLnBrk="1"/>
          <a:endParaRPr lang="ko-KR" altLang="en-US"/>
        </a:p>
      </dgm:t>
    </dgm:pt>
    <dgm:pt modelId="{E3A9C5F4-B8F9-416F-8B10-300F5B9B6FD9}" type="sibTrans" cxnId="{32DC0117-2B2F-4746-9B2E-62F944B2818C}">
      <dgm:prSet/>
      <dgm:spPr/>
      <dgm:t>
        <a:bodyPr/>
        <a:lstStyle/>
        <a:p>
          <a:pPr latinLnBrk="1"/>
          <a:endParaRPr lang="ko-KR" altLang="en-US"/>
        </a:p>
      </dgm:t>
    </dgm:pt>
    <dgm:pt modelId="{D6179AB1-99AE-46FE-A24C-3FA930B70686}" type="pres">
      <dgm:prSet presAssocID="{09C8ED8C-B301-4AD0-B508-260E5BDCE8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6BC197-7C73-49EA-BD50-67BDEEF55491}" type="pres">
      <dgm:prSet presAssocID="{275C31EA-5DA8-4671-BDF7-7C0D4BE6D10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B4470F-CBB4-48D3-B603-9AAF9D42099B}" type="pres">
      <dgm:prSet presAssocID="{275C31EA-5DA8-4671-BDF7-7C0D4BE6D10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CD0C2960-02DC-4335-930D-16C4E843026C}" type="pres">
      <dgm:prSet presAssocID="{275C31EA-5DA8-4671-BDF7-7C0D4BE6D10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2B538C-3A16-4D2E-A7A4-4E24C075D494}" type="pres">
      <dgm:prSet presAssocID="{275C31EA-5DA8-4671-BDF7-7C0D4BE6D10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383447A-3D9D-4B49-A2AB-9C70390BAE91}" type="pres">
      <dgm:prSet presAssocID="{275C31EA-5DA8-4671-BDF7-7C0D4BE6D10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9A90156A-5884-4B13-8844-1FB77C951C20}" type="pres">
      <dgm:prSet presAssocID="{11245FE0-7165-4BC3-B8DE-4F7E467360BC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766C441-3C63-4139-8C1C-8B1FBBB646F2}" type="pres">
      <dgm:prSet presAssocID="{82DFC4E4-680A-48B3-B939-871DC4ECF30A}" presName="hierRoot2" presStyleCnt="0">
        <dgm:presLayoutVars>
          <dgm:hierBranch val="init"/>
        </dgm:presLayoutVars>
      </dgm:prSet>
      <dgm:spPr/>
    </dgm:pt>
    <dgm:pt modelId="{5143454A-A812-45CE-9D20-7444629741AD}" type="pres">
      <dgm:prSet presAssocID="{82DFC4E4-680A-48B3-B939-871DC4ECF30A}" presName="rootComposite" presStyleCnt="0"/>
      <dgm:spPr/>
    </dgm:pt>
    <dgm:pt modelId="{9351D19F-FB5C-4E57-87A6-EE45B2DECADB}" type="pres">
      <dgm:prSet presAssocID="{82DFC4E4-680A-48B3-B939-871DC4ECF30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D79C5E-DF1D-45B0-8A3D-58B48B805B0C}" type="pres">
      <dgm:prSet presAssocID="{82DFC4E4-680A-48B3-B939-871DC4ECF30A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5BEDF96-05B9-4DDF-BC4F-A58C628B4388}" type="pres">
      <dgm:prSet presAssocID="{82DFC4E4-680A-48B3-B939-871DC4ECF30A}" presName="hierChild4" presStyleCnt="0"/>
      <dgm:spPr/>
    </dgm:pt>
    <dgm:pt modelId="{5D55A0FE-41AA-42E8-9491-8FB515EBA3F5}" type="pres">
      <dgm:prSet presAssocID="{BADEC443-B565-4A7E-B1BD-DAB16C303BF8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487784B-C235-4144-ABC7-0AE6B78069C3}" type="pres">
      <dgm:prSet presAssocID="{68E6A920-6193-4F82-82AD-F7F2F3F8592C}" presName="hierRoot2" presStyleCnt="0">
        <dgm:presLayoutVars>
          <dgm:hierBranch val="init"/>
        </dgm:presLayoutVars>
      </dgm:prSet>
      <dgm:spPr/>
    </dgm:pt>
    <dgm:pt modelId="{22F6F019-B7BE-48B1-BEEE-0935CF4D97C8}" type="pres">
      <dgm:prSet presAssocID="{68E6A920-6193-4F82-82AD-F7F2F3F8592C}" presName="rootComposite" presStyleCnt="0"/>
      <dgm:spPr/>
    </dgm:pt>
    <dgm:pt modelId="{7D12DCA7-692B-4D4C-A06F-D1905B863AF9}" type="pres">
      <dgm:prSet presAssocID="{68E6A920-6193-4F82-82AD-F7F2F3F8592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AC8F5C-ED28-44EB-920E-4755453BD8D3}" type="pres">
      <dgm:prSet presAssocID="{68E6A920-6193-4F82-82AD-F7F2F3F8592C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626A8D2-04D8-484A-B5D7-1E9EEBD2F0FF}" type="pres">
      <dgm:prSet presAssocID="{68E6A920-6193-4F82-82AD-F7F2F3F8592C}" presName="hierChild4" presStyleCnt="0"/>
      <dgm:spPr/>
    </dgm:pt>
    <dgm:pt modelId="{16531625-E5DF-4B45-8E2A-4E88712531E5}" type="pres">
      <dgm:prSet presAssocID="{68E6A920-6193-4F82-82AD-F7F2F3F8592C}" presName="hierChild5" presStyleCnt="0"/>
      <dgm:spPr/>
    </dgm:pt>
    <dgm:pt modelId="{970F5426-46E8-4F0A-A162-93F372A72C20}" type="pres">
      <dgm:prSet presAssocID="{F035F778-6DF4-4E76-8E3F-37D40E519E69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A102348-1D67-48AB-8937-A15B3C285619}" type="pres">
      <dgm:prSet presAssocID="{944DFD38-F811-44A7-AA56-43137F53A2E8}" presName="hierRoot2" presStyleCnt="0">
        <dgm:presLayoutVars>
          <dgm:hierBranch val="init"/>
        </dgm:presLayoutVars>
      </dgm:prSet>
      <dgm:spPr/>
    </dgm:pt>
    <dgm:pt modelId="{DA945111-BABE-4258-96F1-74F265788057}" type="pres">
      <dgm:prSet presAssocID="{944DFD38-F811-44A7-AA56-43137F53A2E8}" presName="rootComposite" presStyleCnt="0"/>
      <dgm:spPr/>
    </dgm:pt>
    <dgm:pt modelId="{45103A53-83DF-4A2B-A615-1E7E62B7FEFB}" type="pres">
      <dgm:prSet presAssocID="{944DFD38-F811-44A7-AA56-43137F53A2E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21C400-48B1-4F73-8EA2-8DDB4AF0BFCB}" type="pres">
      <dgm:prSet presAssocID="{944DFD38-F811-44A7-AA56-43137F53A2E8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54CEB75-5CA9-474A-AACA-A4CA915B3A75}" type="pres">
      <dgm:prSet presAssocID="{944DFD38-F811-44A7-AA56-43137F53A2E8}" presName="hierChild4" presStyleCnt="0"/>
      <dgm:spPr/>
    </dgm:pt>
    <dgm:pt modelId="{DE93C555-9C67-4203-AC99-64A8A0287E69}" type="pres">
      <dgm:prSet presAssocID="{944DFD38-F811-44A7-AA56-43137F53A2E8}" presName="hierChild5" presStyleCnt="0"/>
      <dgm:spPr/>
    </dgm:pt>
    <dgm:pt modelId="{FEBE1B65-81CC-4C94-AB9C-E57BF9A6F941}" type="pres">
      <dgm:prSet presAssocID="{82DFC4E4-680A-48B3-B939-871DC4ECF30A}" presName="hierChild5" presStyleCnt="0"/>
      <dgm:spPr/>
    </dgm:pt>
    <dgm:pt modelId="{13D3F9EE-AF78-44CC-9C41-C6B2F0CC04DC}" type="pres">
      <dgm:prSet presAssocID="{B5FCD190-05BC-4FB1-9EDC-A041FA627BFE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710F03C-2344-4AC3-A87F-588342DACD95}" type="pres">
      <dgm:prSet presAssocID="{BFDC2270-A8D4-48E5-82ED-8DFDEB7EE4DE}" presName="hierRoot2" presStyleCnt="0">
        <dgm:presLayoutVars>
          <dgm:hierBranch val="init"/>
        </dgm:presLayoutVars>
      </dgm:prSet>
      <dgm:spPr/>
    </dgm:pt>
    <dgm:pt modelId="{00F7233D-20D2-48B6-883C-C186121DBF30}" type="pres">
      <dgm:prSet presAssocID="{BFDC2270-A8D4-48E5-82ED-8DFDEB7EE4DE}" presName="rootComposite" presStyleCnt="0"/>
      <dgm:spPr/>
    </dgm:pt>
    <dgm:pt modelId="{AD6F5EB0-4D7B-4837-A75C-ACC96984365F}" type="pres">
      <dgm:prSet presAssocID="{BFDC2270-A8D4-48E5-82ED-8DFDEB7EE4D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70B56-C6A4-41B0-A1E8-65BC3A7DBA1C}" type="pres">
      <dgm:prSet presAssocID="{BFDC2270-A8D4-48E5-82ED-8DFDEB7EE4DE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5A28A5F-E90D-4908-807F-82EEEE237B7E}" type="pres">
      <dgm:prSet presAssocID="{BFDC2270-A8D4-48E5-82ED-8DFDEB7EE4DE}" presName="hierChild4" presStyleCnt="0"/>
      <dgm:spPr/>
    </dgm:pt>
    <dgm:pt modelId="{32F08175-F267-4FAD-A61C-5F15B6C22C79}" type="pres">
      <dgm:prSet presAssocID="{730393E6-0806-4F02-B959-C66D04DE4174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79B7087-76AC-4ED7-8BE0-1104B1AE0C43}" type="pres">
      <dgm:prSet presAssocID="{703ED630-BC00-4DEA-8018-438D76EAB77A}" presName="hierRoot2" presStyleCnt="0">
        <dgm:presLayoutVars>
          <dgm:hierBranch val="init"/>
        </dgm:presLayoutVars>
      </dgm:prSet>
      <dgm:spPr/>
    </dgm:pt>
    <dgm:pt modelId="{7492C6B3-02A1-40E9-B7E3-0AB486F4DE0A}" type="pres">
      <dgm:prSet presAssocID="{703ED630-BC00-4DEA-8018-438D76EAB77A}" presName="rootComposite" presStyleCnt="0"/>
      <dgm:spPr/>
    </dgm:pt>
    <dgm:pt modelId="{7E3B9631-095B-4E12-91B4-FF8003D7D7BE}" type="pres">
      <dgm:prSet presAssocID="{703ED630-BC00-4DEA-8018-438D76EAB77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D879C2-7427-48DE-9114-42C6EF45F1C5}" type="pres">
      <dgm:prSet presAssocID="{703ED630-BC00-4DEA-8018-438D76EAB77A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3264D71-EA1B-4A53-9714-F68D68DE6D18}" type="pres">
      <dgm:prSet presAssocID="{703ED630-BC00-4DEA-8018-438D76EAB77A}" presName="hierChild4" presStyleCnt="0"/>
      <dgm:spPr/>
    </dgm:pt>
    <dgm:pt modelId="{B7E32DB1-A4ED-4319-9FDE-39F87793FDA1}" type="pres">
      <dgm:prSet presAssocID="{703ED630-BC00-4DEA-8018-438D76EAB77A}" presName="hierChild5" presStyleCnt="0"/>
      <dgm:spPr/>
    </dgm:pt>
    <dgm:pt modelId="{3C84C460-40D2-4B8F-B9E2-1B17C1F0F463}" type="pres">
      <dgm:prSet presAssocID="{C71CB276-2FD1-441D-830A-818158AF53CD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684432C-40FB-494B-BEA6-D1096C20C4CF}" type="pres">
      <dgm:prSet presAssocID="{95083F0F-8BE7-45CB-951E-182002173640}" presName="hierRoot2" presStyleCnt="0">
        <dgm:presLayoutVars>
          <dgm:hierBranch val="init"/>
        </dgm:presLayoutVars>
      </dgm:prSet>
      <dgm:spPr/>
    </dgm:pt>
    <dgm:pt modelId="{8DFA2627-155F-4829-A854-A8B5D5921742}" type="pres">
      <dgm:prSet presAssocID="{95083F0F-8BE7-45CB-951E-182002173640}" presName="rootComposite" presStyleCnt="0"/>
      <dgm:spPr/>
    </dgm:pt>
    <dgm:pt modelId="{4B07C5AA-37FB-44CC-82B0-A588A65B06E2}" type="pres">
      <dgm:prSet presAssocID="{95083F0F-8BE7-45CB-951E-182002173640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D337DD-7FD8-4CD6-88F3-C110A01B7CAC}" type="pres">
      <dgm:prSet presAssocID="{95083F0F-8BE7-45CB-951E-182002173640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28E2FAB-258E-499C-9EFA-4AD8756A7664}" type="pres">
      <dgm:prSet presAssocID="{95083F0F-8BE7-45CB-951E-182002173640}" presName="hierChild4" presStyleCnt="0"/>
      <dgm:spPr/>
    </dgm:pt>
    <dgm:pt modelId="{B3A6A499-5A91-401C-B181-CB99E97AE102}" type="pres">
      <dgm:prSet presAssocID="{95083F0F-8BE7-45CB-951E-182002173640}" presName="hierChild5" presStyleCnt="0"/>
      <dgm:spPr/>
    </dgm:pt>
    <dgm:pt modelId="{84334047-5814-4887-B3AE-20D0FAFFA910}" type="pres">
      <dgm:prSet presAssocID="{BFDC2270-A8D4-48E5-82ED-8DFDEB7EE4DE}" presName="hierChild5" presStyleCnt="0"/>
      <dgm:spPr/>
    </dgm:pt>
    <dgm:pt modelId="{5C52883B-F1DD-4DD8-9227-FCEE579DD2A4}" type="pres">
      <dgm:prSet presAssocID="{275C31EA-5DA8-4671-BDF7-7C0D4BE6D106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5FC75DBA-0805-471A-803B-CE3858B60129}" type="presOf" srcId="{95083F0F-8BE7-45CB-951E-182002173640}" destId="{B8D337DD-7FD8-4CD6-88F3-C110A01B7CAC}" srcOrd="1" destOrd="0" presId="urn:microsoft.com/office/officeart/2005/8/layout/orgChart1"/>
    <dgm:cxn modelId="{32DC0117-2B2F-4746-9B2E-62F944B2818C}" srcId="{BFDC2270-A8D4-48E5-82ED-8DFDEB7EE4DE}" destId="{95083F0F-8BE7-45CB-951E-182002173640}" srcOrd="1" destOrd="0" parTransId="{C71CB276-2FD1-441D-830A-818158AF53CD}" sibTransId="{E3A9C5F4-B8F9-416F-8B10-300F5B9B6FD9}"/>
    <dgm:cxn modelId="{273D7535-05B7-4B11-B704-323921BEBD68}" type="presOf" srcId="{730393E6-0806-4F02-B959-C66D04DE4174}" destId="{32F08175-F267-4FAD-A61C-5F15B6C22C79}" srcOrd="0" destOrd="0" presId="urn:microsoft.com/office/officeart/2005/8/layout/orgChart1"/>
    <dgm:cxn modelId="{C53CA3D2-31F1-4E2D-BC2B-C2243D44E32C}" srcId="{09C8ED8C-B301-4AD0-B508-260E5BDCE864}" destId="{275C31EA-5DA8-4671-BDF7-7C0D4BE6D106}" srcOrd="0" destOrd="0" parTransId="{2F3E4F28-DA6C-471E-B835-C73E72588BDA}" sibTransId="{FD04816E-DF92-453F-B7DE-63EEC3FBD69D}"/>
    <dgm:cxn modelId="{CF43F44B-6C94-4674-AA1A-2F658EF0B539}" type="presOf" srcId="{BFDC2270-A8D4-48E5-82ED-8DFDEB7EE4DE}" destId="{A2870B56-C6A4-41B0-A1E8-65BC3A7DBA1C}" srcOrd="1" destOrd="0" presId="urn:microsoft.com/office/officeart/2005/8/layout/orgChart1"/>
    <dgm:cxn modelId="{49D3FAA5-822A-4316-B442-2351E89BAF37}" type="presOf" srcId="{82DFC4E4-680A-48B3-B939-871DC4ECF30A}" destId="{65D79C5E-DF1D-45B0-8A3D-58B48B805B0C}" srcOrd="1" destOrd="0" presId="urn:microsoft.com/office/officeart/2005/8/layout/orgChart1"/>
    <dgm:cxn modelId="{5C3AA3F0-58F9-494D-9B21-B56EE0C8A6FC}" srcId="{275C31EA-5DA8-4671-BDF7-7C0D4BE6D106}" destId="{82DFC4E4-680A-48B3-B939-871DC4ECF30A}" srcOrd="0" destOrd="0" parTransId="{11245FE0-7165-4BC3-B8DE-4F7E467360BC}" sibTransId="{00A286FD-2F37-4272-B5BA-F2FAFF0D605A}"/>
    <dgm:cxn modelId="{83079540-ACB6-4F99-A1F1-F8CA65CEB788}" srcId="{82DFC4E4-680A-48B3-B939-871DC4ECF30A}" destId="{68E6A920-6193-4F82-82AD-F7F2F3F8592C}" srcOrd="0" destOrd="0" parTransId="{BADEC443-B565-4A7E-B1BD-DAB16C303BF8}" sibTransId="{7FE0B8A1-33F4-4F24-B8E2-60E5AAB8FBA7}"/>
    <dgm:cxn modelId="{35D7FA67-2A7D-4ABC-A917-13F097CEBC7B}" type="presOf" srcId="{C71CB276-2FD1-441D-830A-818158AF53CD}" destId="{3C84C460-40D2-4B8F-B9E2-1B17C1F0F463}" srcOrd="0" destOrd="0" presId="urn:microsoft.com/office/officeart/2005/8/layout/orgChart1"/>
    <dgm:cxn modelId="{3A2156BA-534D-4B20-B2EA-C543FB216FD1}" type="presOf" srcId="{68E6A920-6193-4F82-82AD-F7F2F3F8592C}" destId="{2BAC8F5C-ED28-44EB-920E-4755453BD8D3}" srcOrd="1" destOrd="0" presId="urn:microsoft.com/office/officeart/2005/8/layout/orgChart1"/>
    <dgm:cxn modelId="{BA60001C-A7D6-4AA3-9527-88476DAF23B9}" type="presOf" srcId="{11245FE0-7165-4BC3-B8DE-4F7E467360BC}" destId="{9A90156A-5884-4B13-8844-1FB77C951C20}" srcOrd="0" destOrd="0" presId="urn:microsoft.com/office/officeart/2005/8/layout/orgChart1"/>
    <dgm:cxn modelId="{5C654BDC-B8D1-4D31-AC1D-2D24415D9261}" srcId="{275C31EA-5DA8-4671-BDF7-7C0D4BE6D106}" destId="{BFDC2270-A8D4-48E5-82ED-8DFDEB7EE4DE}" srcOrd="1" destOrd="0" parTransId="{B5FCD190-05BC-4FB1-9EDC-A041FA627BFE}" sibTransId="{3AC5F4E3-D193-456D-9B86-634F5DE18984}"/>
    <dgm:cxn modelId="{4F196C2B-7A87-45EE-B95F-2D397752E449}" type="presOf" srcId="{82DFC4E4-680A-48B3-B939-871DC4ECF30A}" destId="{9351D19F-FB5C-4E57-87A6-EE45B2DECADB}" srcOrd="0" destOrd="0" presId="urn:microsoft.com/office/officeart/2005/8/layout/orgChart1"/>
    <dgm:cxn modelId="{8E8924FF-3EE8-4253-9087-E88443756DC4}" srcId="{82DFC4E4-680A-48B3-B939-871DC4ECF30A}" destId="{944DFD38-F811-44A7-AA56-43137F53A2E8}" srcOrd="1" destOrd="0" parTransId="{F035F778-6DF4-4E76-8E3F-37D40E519E69}" sibTransId="{959A00B2-2D79-4FCD-8D11-3BE23C95E433}"/>
    <dgm:cxn modelId="{CFBD28CA-A9C7-4A67-BC0B-BF5722ED797F}" type="presOf" srcId="{68E6A920-6193-4F82-82AD-F7F2F3F8592C}" destId="{7D12DCA7-692B-4D4C-A06F-D1905B863AF9}" srcOrd="0" destOrd="0" presId="urn:microsoft.com/office/officeart/2005/8/layout/orgChart1"/>
    <dgm:cxn modelId="{1318ADEC-2894-4868-973C-9E3100A9E11F}" type="presOf" srcId="{BADEC443-B565-4A7E-B1BD-DAB16C303BF8}" destId="{5D55A0FE-41AA-42E8-9491-8FB515EBA3F5}" srcOrd="0" destOrd="0" presId="urn:microsoft.com/office/officeart/2005/8/layout/orgChart1"/>
    <dgm:cxn modelId="{50206D27-D56B-4247-BFBA-9031E98DD595}" type="presOf" srcId="{703ED630-BC00-4DEA-8018-438D76EAB77A}" destId="{D0D879C2-7427-48DE-9114-42C6EF45F1C5}" srcOrd="1" destOrd="0" presId="urn:microsoft.com/office/officeart/2005/8/layout/orgChart1"/>
    <dgm:cxn modelId="{1BD06701-AE9B-4936-8512-4FFECC9A30DB}" type="presOf" srcId="{275C31EA-5DA8-4671-BDF7-7C0D4BE6D106}" destId="{4C2B538C-3A16-4D2E-A7A4-4E24C075D494}" srcOrd="1" destOrd="0" presId="urn:microsoft.com/office/officeart/2005/8/layout/orgChart1"/>
    <dgm:cxn modelId="{310E1101-C9CC-4A15-82E9-027031A37490}" type="presOf" srcId="{95083F0F-8BE7-45CB-951E-182002173640}" destId="{4B07C5AA-37FB-44CC-82B0-A588A65B06E2}" srcOrd="0" destOrd="0" presId="urn:microsoft.com/office/officeart/2005/8/layout/orgChart1"/>
    <dgm:cxn modelId="{CE8CFC03-D502-4660-B46C-5D2FA4FBE764}" type="presOf" srcId="{944DFD38-F811-44A7-AA56-43137F53A2E8}" destId="{45103A53-83DF-4A2B-A615-1E7E62B7FEFB}" srcOrd="0" destOrd="0" presId="urn:microsoft.com/office/officeart/2005/8/layout/orgChart1"/>
    <dgm:cxn modelId="{D47108A3-4440-49A5-A12D-76E96B2D0617}" srcId="{BFDC2270-A8D4-48E5-82ED-8DFDEB7EE4DE}" destId="{703ED630-BC00-4DEA-8018-438D76EAB77A}" srcOrd="0" destOrd="0" parTransId="{730393E6-0806-4F02-B959-C66D04DE4174}" sibTransId="{C3BA3677-C802-474B-89B6-B6AADE878C85}"/>
    <dgm:cxn modelId="{D8F05F6E-055D-4D99-BDEF-770FD0FB48D8}" type="presOf" srcId="{703ED630-BC00-4DEA-8018-438D76EAB77A}" destId="{7E3B9631-095B-4E12-91B4-FF8003D7D7BE}" srcOrd="0" destOrd="0" presId="urn:microsoft.com/office/officeart/2005/8/layout/orgChart1"/>
    <dgm:cxn modelId="{7C2469E0-43A5-4B33-9669-293537643FBF}" type="presOf" srcId="{B5FCD190-05BC-4FB1-9EDC-A041FA627BFE}" destId="{13D3F9EE-AF78-44CC-9C41-C6B2F0CC04DC}" srcOrd="0" destOrd="0" presId="urn:microsoft.com/office/officeart/2005/8/layout/orgChart1"/>
    <dgm:cxn modelId="{A991DFF7-82C0-44BD-BBB3-7A807B454C4E}" type="presOf" srcId="{944DFD38-F811-44A7-AA56-43137F53A2E8}" destId="{0421C400-48B1-4F73-8EA2-8DDB4AF0BFCB}" srcOrd="1" destOrd="0" presId="urn:microsoft.com/office/officeart/2005/8/layout/orgChart1"/>
    <dgm:cxn modelId="{E88B9528-41DC-4B98-BF3A-A23C5B599B55}" type="presOf" srcId="{F035F778-6DF4-4E76-8E3F-37D40E519E69}" destId="{970F5426-46E8-4F0A-A162-93F372A72C20}" srcOrd="0" destOrd="0" presId="urn:microsoft.com/office/officeart/2005/8/layout/orgChart1"/>
    <dgm:cxn modelId="{18D0F54F-AD0D-4966-8063-7BBD721BEC9A}" type="presOf" srcId="{BFDC2270-A8D4-48E5-82ED-8DFDEB7EE4DE}" destId="{AD6F5EB0-4D7B-4837-A75C-ACC96984365F}" srcOrd="0" destOrd="0" presId="urn:microsoft.com/office/officeart/2005/8/layout/orgChart1"/>
    <dgm:cxn modelId="{2590403C-B199-47E9-9135-A6059D1D3CB2}" type="presOf" srcId="{275C31EA-5DA8-4671-BDF7-7C0D4BE6D106}" destId="{CD0C2960-02DC-4335-930D-16C4E843026C}" srcOrd="0" destOrd="0" presId="urn:microsoft.com/office/officeart/2005/8/layout/orgChart1"/>
    <dgm:cxn modelId="{D3C810B5-550E-4BB2-A025-F253A9F5AC90}" type="presOf" srcId="{09C8ED8C-B301-4AD0-B508-260E5BDCE864}" destId="{D6179AB1-99AE-46FE-A24C-3FA930B70686}" srcOrd="0" destOrd="0" presId="urn:microsoft.com/office/officeart/2005/8/layout/orgChart1"/>
    <dgm:cxn modelId="{DB59F1B6-4235-430F-BED5-B3F5811561A3}" type="presParOf" srcId="{D6179AB1-99AE-46FE-A24C-3FA930B70686}" destId="{326BC197-7C73-49EA-BD50-67BDEEF55491}" srcOrd="0" destOrd="0" presId="urn:microsoft.com/office/officeart/2005/8/layout/orgChart1"/>
    <dgm:cxn modelId="{8DABD5F8-F311-42E0-A39C-1E3254DE9AA3}" type="presParOf" srcId="{326BC197-7C73-49EA-BD50-67BDEEF55491}" destId="{F8B4470F-CBB4-48D3-B603-9AAF9D42099B}" srcOrd="0" destOrd="0" presId="urn:microsoft.com/office/officeart/2005/8/layout/orgChart1"/>
    <dgm:cxn modelId="{2D1D39A8-D2B1-4569-9EC7-564C32D5474B}" type="presParOf" srcId="{F8B4470F-CBB4-48D3-B603-9AAF9D42099B}" destId="{CD0C2960-02DC-4335-930D-16C4E843026C}" srcOrd="0" destOrd="0" presId="urn:microsoft.com/office/officeart/2005/8/layout/orgChart1"/>
    <dgm:cxn modelId="{5D93CB50-BA45-43C6-9BA4-C62F72D496FF}" type="presParOf" srcId="{F8B4470F-CBB4-48D3-B603-9AAF9D42099B}" destId="{4C2B538C-3A16-4D2E-A7A4-4E24C075D494}" srcOrd="1" destOrd="0" presId="urn:microsoft.com/office/officeart/2005/8/layout/orgChart1"/>
    <dgm:cxn modelId="{09566BD6-75A9-4C12-B457-201307CA738C}" type="presParOf" srcId="{326BC197-7C73-49EA-BD50-67BDEEF55491}" destId="{F383447A-3D9D-4B49-A2AB-9C70390BAE91}" srcOrd="1" destOrd="0" presId="urn:microsoft.com/office/officeart/2005/8/layout/orgChart1"/>
    <dgm:cxn modelId="{6D67E75B-9FB0-4643-BE8B-21E03B8BEFB6}" type="presParOf" srcId="{F383447A-3D9D-4B49-A2AB-9C70390BAE91}" destId="{9A90156A-5884-4B13-8844-1FB77C951C20}" srcOrd="0" destOrd="0" presId="urn:microsoft.com/office/officeart/2005/8/layout/orgChart1"/>
    <dgm:cxn modelId="{0679F3FE-14D7-416E-9EEF-BA167B82F748}" type="presParOf" srcId="{F383447A-3D9D-4B49-A2AB-9C70390BAE91}" destId="{6766C441-3C63-4139-8C1C-8B1FBBB646F2}" srcOrd="1" destOrd="0" presId="urn:microsoft.com/office/officeart/2005/8/layout/orgChart1"/>
    <dgm:cxn modelId="{E564697D-A5C0-43DD-8FF1-47A3B5A32D35}" type="presParOf" srcId="{6766C441-3C63-4139-8C1C-8B1FBBB646F2}" destId="{5143454A-A812-45CE-9D20-7444629741AD}" srcOrd="0" destOrd="0" presId="urn:microsoft.com/office/officeart/2005/8/layout/orgChart1"/>
    <dgm:cxn modelId="{7CCF0773-C2A0-4E5F-864D-2FAA95A7B12B}" type="presParOf" srcId="{5143454A-A812-45CE-9D20-7444629741AD}" destId="{9351D19F-FB5C-4E57-87A6-EE45B2DECADB}" srcOrd="0" destOrd="0" presId="urn:microsoft.com/office/officeart/2005/8/layout/orgChart1"/>
    <dgm:cxn modelId="{3677E2A1-06D6-479E-8F68-355E44E4DBD6}" type="presParOf" srcId="{5143454A-A812-45CE-9D20-7444629741AD}" destId="{65D79C5E-DF1D-45B0-8A3D-58B48B805B0C}" srcOrd="1" destOrd="0" presId="urn:microsoft.com/office/officeart/2005/8/layout/orgChart1"/>
    <dgm:cxn modelId="{6833BF87-E5F3-424F-B3DE-02F11C6184DB}" type="presParOf" srcId="{6766C441-3C63-4139-8C1C-8B1FBBB646F2}" destId="{35BEDF96-05B9-4DDF-BC4F-A58C628B4388}" srcOrd="1" destOrd="0" presId="urn:microsoft.com/office/officeart/2005/8/layout/orgChart1"/>
    <dgm:cxn modelId="{8637FCF9-C7AA-4B31-8CE4-DE6497CD9FCC}" type="presParOf" srcId="{35BEDF96-05B9-4DDF-BC4F-A58C628B4388}" destId="{5D55A0FE-41AA-42E8-9491-8FB515EBA3F5}" srcOrd="0" destOrd="0" presId="urn:microsoft.com/office/officeart/2005/8/layout/orgChart1"/>
    <dgm:cxn modelId="{F4E3A0D2-BDA7-45D0-867C-874D79BA8D6A}" type="presParOf" srcId="{35BEDF96-05B9-4DDF-BC4F-A58C628B4388}" destId="{E487784B-C235-4144-ABC7-0AE6B78069C3}" srcOrd="1" destOrd="0" presId="urn:microsoft.com/office/officeart/2005/8/layout/orgChart1"/>
    <dgm:cxn modelId="{F5E8ECA1-7872-4F36-B89B-168219C9A18A}" type="presParOf" srcId="{E487784B-C235-4144-ABC7-0AE6B78069C3}" destId="{22F6F019-B7BE-48B1-BEEE-0935CF4D97C8}" srcOrd="0" destOrd="0" presId="urn:microsoft.com/office/officeart/2005/8/layout/orgChart1"/>
    <dgm:cxn modelId="{B9B85ABF-0784-43E4-AB18-C8CEF775678E}" type="presParOf" srcId="{22F6F019-B7BE-48B1-BEEE-0935CF4D97C8}" destId="{7D12DCA7-692B-4D4C-A06F-D1905B863AF9}" srcOrd="0" destOrd="0" presId="urn:microsoft.com/office/officeart/2005/8/layout/orgChart1"/>
    <dgm:cxn modelId="{ED67C05D-2E5D-4C38-8333-8F00446DEE34}" type="presParOf" srcId="{22F6F019-B7BE-48B1-BEEE-0935CF4D97C8}" destId="{2BAC8F5C-ED28-44EB-920E-4755453BD8D3}" srcOrd="1" destOrd="0" presId="urn:microsoft.com/office/officeart/2005/8/layout/orgChart1"/>
    <dgm:cxn modelId="{350B0F05-7D4D-4F52-A472-64C13EE480E4}" type="presParOf" srcId="{E487784B-C235-4144-ABC7-0AE6B78069C3}" destId="{F626A8D2-04D8-484A-B5D7-1E9EEBD2F0FF}" srcOrd="1" destOrd="0" presId="urn:microsoft.com/office/officeart/2005/8/layout/orgChart1"/>
    <dgm:cxn modelId="{D30D1722-52B9-4406-837D-03FAD2FBF906}" type="presParOf" srcId="{E487784B-C235-4144-ABC7-0AE6B78069C3}" destId="{16531625-E5DF-4B45-8E2A-4E88712531E5}" srcOrd="2" destOrd="0" presId="urn:microsoft.com/office/officeart/2005/8/layout/orgChart1"/>
    <dgm:cxn modelId="{8CB7A52E-6157-452B-B107-A4A6A4B4C54F}" type="presParOf" srcId="{35BEDF96-05B9-4DDF-BC4F-A58C628B4388}" destId="{970F5426-46E8-4F0A-A162-93F372A72C20}" srcOrd="2" destOrd="0" presId="urn:microsoft.com/office/officeart/2005/8/layout/orgChart1"/>
    <dgm:cxn modelId="{35976EE5-E609-4A07-A0D7-CF4E48E3B02F}" type="presParOf" srcId="{35BEDF96-05B9-4DDF-BC4F-A58C628B4388}" destId="{0A102348-1D67-48AB-8937-A15B3C285619}" srcOrd="3" destOrd="0" presId="urn:microsoft.com/office/officeart/2005/8/layout/orgChart1"/>
    <dgm:cxn modelId="{A783BCB7-B18B-41DD-812E-6327DCCE1B64}" type="presParOf" srcId="{0A102348-1D67-48AB-8937-A15B3C285619}" destId="{DA945111-BABE-4258-96F1-74F265788057}" srcOrd="0" destOrd="0" presId="urn:microsoft.com/office/officeart/2005/8/layout/orgChart1"/>
    <dgm:cxn modelId="{F97F227D-A62E-4AF8-9A17-1878E1299BAB}" type="presParOf" srcId="{DA945111-BABE-4258-96F1-74F265788057}" destId="{45103A53-83DF-4A2B-A615-1E7E62B7FEFB}" srcOrd="0" destOrd="0" presId="urn:microsoft.com/office/officeart/2005/8/layout/orgChart1"/>
    <dgm:cxn modelId="{333CBDE6-32AE-4DC8-8BB7-65A2DD0E1BBD}" type="presParOf" srcId="{DA945111-BABE-4258-96F1-74F265788057}" destId="{0421C400-48B1-4F73-8EA2-8DDB4AF0BFCB}" srcOrd="1" destOrd="0" presId="urn:microsoft.com/office/officeart/2005/8/layout/orgChart1"/>
    <dgm:cxn modelId="{F79DB27C-6E9C-4002-997F-C1B993F5FDD0}" type="presParOf" srcId="{0A102348-1D67-48AB-8937-A15B3C285619}" destId="{F54CEB75-5CA9-474A-AACA-A4CA915B3A75}" srcOrd="1" destOrd="0" presId="urn:microsoft.com/office/officeart/2005/8/layout/orgChart1"/>
    <dgm:cxn modelId="{90DF36D6-12AE-4739-B017-A7C326E44F12}" type="presParOf" srcId="{0A102348-1D67-48AB-8937-A15B3C285619}" destId="{DE93C555-9C67-4203-AC99-64A8A0287E69}" srcOrd="2" destOrd="0" presId="urn:microsoft.com/office/officeart/2005/8/layout/orgChart1"/>
    <dgm:cxn modelId="{E00860A9-209B-414C-963F-499020B2B1A8}" type="presParOf" srcId="{6766C441-3C63-4139-8C1C-8B1FBBB646F2}" destId="{FEBE1B65-81CC-4C94-AB9C-E57BF9A6F941}" srcOrd="2" destOrd="0" presId="urn:microsoft.com/office/officeart/2005/8/layout/orgChart1"/>
    <dgm:cxn modelId="{2B53B633-E79D-4E84-B521-585AC5925292}" type="presParOf" srcId="{F383447A-3D9D-4B49-A2AB-9C70390BAE91}" destId="{13D3F9EE-AF78-44CC-9C41-C6B2F0CC04DC}" srcOrd="2" destOrd="0" presId="urn:microsoft.com/office/officeart/2005/8/layout/orgChart1"/>
    <dgm:cxn modelId="{D8083F2D-4467-4F45-97AC-8B17DAA580D3}" type="presParOf" srcId="{F383447A-3D9D-4B49-A2AB-9C70390BAE91}" destId="{F710F03C-2344-4AC3-A87F-588342DACD95}" srcOrd="3" destOrd="0" presId="urn:microsoft.com/office/officeart/2005/8/layout/orgChart1"/>
    <dgm:cxn modelId="{E611BBB6-2CEE-4AAB-984D-B448411B96A2}" type="presParOf" srcId="{F710F03C-2344-4AC3-A87F-588342DACD95}" destId="{00F7233D-20D2-48B6-883C-C186121DBF30}" srcOrd="0" destOrd="0" presId="urn:microsoft.com/office/officeart/2005/8/layout/orgChart1"/>
    <dgm:cxn modelId="{213F84A9-E09E-454F-8CBE-6916F6F59745}" type="presParOf" srcId="{00F7233D-20D2-48B6-883C-C186121DBF30}" destId="{AD6F5EB0-4D7B-4837-A75C-ACC96984365F}" srcOrd="0" destOrd="0" presId="urn:microsoft.com/office/officeart/2005/8/layout/orgChart1"/>
    <dgm:cxn modelId="{400221AA-918A-4182-B749-D154778918F9}" type="presParOf" srcId="{00F7233D-20D2-48B6-883C-C186121DBF30}" destId="{A2870B56-C6A4-41B0-A1E8-65BC3A7DBA1C}" srcOrd="1" destOrd="0" presId="urn:microsoft.com/office/officeart/2005/8/layout/orgChart1"/>
    <dgm:cxn modelId="{A24A1896-B83A-460D-8FB0-917506A0C962}" type="presParOf" srcId="{F710F03C-2344-4AC3-A87F-588342DACD95}" destId="{15A28A5F-E90D-4908-807F-82EEEE237B7E}" srcOrd="1" destOrd="0" presId="urn:microsoft.com/office/officeart/2005/8/layout/orgChart1"/>
    <dgm:cxn modelId="{C82A12F0-E82F-4DC0-B9D6-9DB9F23BE3A9}" type="presParOf" srcId="{15A28A5F-E90D-4908-807F-82EEEE237B7E}" destId="{32F08175-F267-4FAD-A61C-5F15B6C22C79}" srcOrd="0" destOrd="0" presId="urn:microsoft.com/office/officeart/2005/8/layout/orgChart1"/>
    <dgm:cxn modelId="{CDCEDFB1-99A3-4ED5-99F3-C6371C4E9896}" type="presParOf" srcId="{15A28A5F-E90D-4908-807F-82EEEE237B7E}" destId="{979B7087-76AC-4ED7-8BE0-1104B1AE0C43}" srcOrd="1" destOrd="0" presId="urn:microsoft.com/office/officeart/2005/8/layout/orgChart1"/>
    <dgm:cxn modelId="{4A3431AD-3728-45FE-B874-A646CE36C3C9}" type="presParOf" srcId="{979B7087-76AC-4ED7-8BE0-1104B1AE0C43}" destId="{7492C6B3-02A1-40E9-B7E3-0AB486F4DE0A}" srcOrd="0" destOrd="0" presId="urn:microsoft.com/office/officeart/2005/8/layout/orgChart1"/>
    <dgm:cxn modelId="{F6AFF5C0-0853-4A74-B04D-5276C1543F59}" type="presParOf" srcId="{7492C6B3-02A1-40E9-B7E3-0AB486F4DE0A}" destId="{7E3B9631-095B-4E12-91B4-FF8003D7D7BE}" srcOrd="0" destOrd="0" presId="urn:microsoft.com/office/officeart/2005/8/layout/orgChart1"/>
    <dgm:cxn modelId="{DADC99C3-A45A-4714-B575-77D1DD0859AA}" type="presParOf" srcId="{7492C6B3-02A1-40E9-B7E3-0AB486F4DE0A}" destId="{D0D879C2-7427-48DE-9114-42C6EF45F1C5}" srcOrd="1" destOrd="0" presId="urn:microsoft.com/office/officeart/2005/8/layout/orgChart1"/>
    <dgm:cxn modelId="{BDEF2976-35D5-45DB-9964-E461106B2AAB}" type="presParOf" srcId="{979B7087-76AC-4ED7-8BE0-1104B1AE0C43}" destId="{C3264D71-EA1B-4A53-9714-F68D68DE6D18}" srcOrd="1" destOrd="0" presId="urn:microsoft.com/office/officeart/2005/8/layout/orgChart1"/>
    <dgm:cxn modelId="{90287FF3-0D60-40DC-AC18-FB3D1F7D6ABE}" type="presParOf" srcId="{979B7087-76AC-4ED7-8BE0-1104B1AE0C43}" destId="{B7E32DB1-A4ED-4319-9FDE-39F87793FDA1}" srcOrd="2" destOrd="0" presId="urn:microsoft.com/office/officeart/2005/8/layout/orgChart1"/>
    <dgm:cxn modelId="{36A9E3F7-E4A5-43A2-BE36-321CBF405F8D}" type="presParOf" srcId="{15A28A5F-E90D-4908-807F-82EEEE237B7E}" destId="{3C84C460-40D2-4B8F-B9E2-1B17C1F0F463}" srcOrd="2" destOrd="0" presId="urn:microsoft.com/office/officeart/2005/8/layout/orgChart1"/>
    <dgm:cxn modelId="{F294A042-2CF9-46C4-AC6C-DA9B843F821F}" type="presParOf" srcId="{15A28A5F-E90D-4908-807F-82EEEE237B7E}" destId="{0684432C-40FB-494B-BEA6-D1096C20C4CF}" srcOrd="3" destOrd="0" presId="urn:microsoft.com/office/officeart/2005/8/layout/orgChart1"/>
    <dgm:cxn modelId="{93FCBDD3-ADC2-4FB3-9400-31EEB0F32A95}" type="presParOf" srcId="{0684432C-40FB-494B-BEA6-D1096C20C4CF}" destId="{8DFA2627-155F-4829-A854-A8B5D5921742}" srcOrd="0" destOrd="0" presId="urn:microsoft.com/office/officeart/2005/8/layout/orgChart1"/>
    <dgm:cxn modelId="{880AF761-D86C-4DF4-8633-625CE7C66B54}" type="presParOf" srcId="{8DFA2627-155F-4829-A854-A8B5D5921742}" destId="{4B07C5AA-37FB-44CC-82B0-A588A65B06E2}" srcOrd="0" destOrd="0" presId="urn:microsoft.com/office/officeart/2005/8/layout/orgChart1"/>
    <dgm:cxn modelId="{8B5D6651-8BED-48B9-8D5B-EEB505F68DA6}" type="presParOf" srcId="{8DFA2627-155F-4829-A854-A8B5D5921742}" destId="{B8D337DD-7FD8-4CD6-88F3-C110A01B7CAC}" srcOrd="1" destOrd="0" presId="urn:microsoft.com/office/officeart/2005/8/layout/orgChart1"/>
    <dgm:cxn modelId="{C12F0F5F-09FE-4C6B-92BD-E33A44DF95A3}" type="presParOf" srcId="{0684432C-40FB-494B-BEA6-D1096C20C4CF}" destId="{528E2FAB-258E-499C-9EFA-4AD8756A7664}" srcOrd="1" destOrd="0" presId="urn:microsoft.com/office/officeart/2005/8/layout/orgChart1"/>
    <dgm:cxn modelId="{7A49E3A2-6E09-4C98-A1AF-3911C0C49C0D}" type="presParOf" srcId="{0684432C-40FB-494B-BEA6-D1096C20C4CF}" destId="{B3A6A499-5A91-401C-B181-CB99E97AE102}" srcOrd="2" destOrd="0" presId="urn:microsoft.com/office/officeart/2005/8/layout/orgChart1"/>
    <dgm:cxn modelId="{C9CEB02D-AE56-496A-8A93-A76EBDC8BBB8}" type="presParOf" srcId="{F710F03C-2344-4AC3-A87F-588342DACD95}" destId="{84334047-5814-4887-B3AE-20D0FAFFA910}" srcOrd="2" destOrd="0" presId="urn:microsoft.com/office/officeart/2005/8/layout/orgChart1"/>
    <dgm:cxn modelId="{C946ADB4-4A21-463F-A1F1-B96A0022F81C}" type="presParOf" srcId="{326BC197-7C73-49EA-BD50-67BDEEF55491}" destId="{5C52883B-F1DD-4DD8-9227-FCEE579DD2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User1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D186618B-B6AB-49A8-95A9-6A3EFDFA0457}">
      <dgm:prSet phldrT="[텍스트]"/>
      <dgm:spPr/>
      <dgm:t>
        <a:bodyPr/>
        <a:lstStyle/>
        <a:p>
          <a:pPr latinLnBrk="1"/>
          <a:r>
            <a:rPr lang="en-US" altLang="ko-KR" dirty="0" smtClean="0"/>
            <a:t>User2</a:t>
          </a:r>
          <a:endParaRPr lang="ko-KR" altLang="en-US" dirty="0"/>
        </a:p>
      </dgm:t>
    </dgm:pt>
    <dgm:pt modelId="{3E17393C-636A-4422-8B7F-AB8338E77DF1}" type="parTrans" cxnId="{C51B99BD-AA89-4A3E-A85C-2B15AC7A8486}">
      <dgm:prSet/>
      <dgm:spPr/>
      <dgm:t>
        <a:bodyPr/>
        <a:lstStyle/>
        <a:p>
          <a:pPr latinLnBrk="1"/>
          <a:endParaRPr lang="ko-KR" altLang="en-US"/>
        </a:p>
      </dgm:t>
    </dgm:pt>
    <dgm:pt modelId="{697AF910-304E-4592-B4FF-FA7C8805B76E}" type="sibTrans" cxnId="{C51B99BD-AA89-4A3E-A85C-2B15AC7A8486}">
      <dgm:prSet/>
      <dgm:spPr/>
      <dgm:t>
        <a:bodyPr/>
        <a:lstStyle/>
        <a:p>
          <a:pPr latinLnBrk="1"/>
          <a:endParaRPr lang="ko-KR" altLang="en-US"/>
        </a:p>
      </dgm:t>
    </dgm:pt>
    <dgm:pt modelId="{B101DB81-FE61-49E2-A4FE-B2B1B4574684}">
      <dgm:prSet phldrT="[텍스트]"/>
      <dgm:spPr/>
      <dgm:t>
        <a:bodyPr/>
        <a:lstStyle/>
        <a:p>
          <a:pPr latinLnBrk="1"/>
          <a:r>
            <a:rPr lang="en-US" altLang="ko-KR" dirty="0" smtClean="0"/>
            <a:t>User3</a:t>
          </a:r>
          <a:endParaRPr lang="ko-KR" altLang="en-US" dirty="0"/>
        </a:p>
      </dgm:t>
    </dgm:pt>
    <dgm:pt modelId="{0ACD0155-479E-4712-8CAA-3F5494F8189E}" type="par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E6C2E9AB-EDB4-4C5F-BF33-0446C8B7EB08}" type="sib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5A2FAB7-0FBF-4163-A167-AF0C037EF5CC}" type="pres">
      <dgm:prSet presAssocID="{D186618B-B6AB-49A8-95A9-6A3EFDFA04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1C22E3-D560-4AD3-8FD2-D7D69107E028}" type="pres">
      <dgm:prSet presAssocID="{697AF910-304E-4592-B4FF-FA7C8805B76E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0FC6FA7-4798-485E-9C00-984E75F9BCA6}" type="pres">
      <dgm:prSet presAssocID="{697AF910-304E-4592-B4FF-FA7C8805B76E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A66C4F9-A29F-4DD4-971D-A898A70D3982}" type="pres">
      <dgm:prSet presAssocID="{B101DB81-FE61-49E2-A4FE-B2B1B45746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D7723D-9EFC-4AE7-8412-0DDED3028496}" type="presOf" srcId="{0E8EC46A-989D-40EC-873E-6EC29D3FD4E5}" destId="{2ACCB39E-EC77-4435-86E3-4DEEC9F83FAD}" srcOrd="0" destOrd="0" presId="urn:microsoft.com/office/officeart/2005/8/layout/process1"/>
    <dgm:cxn modelId="{7C1D4447-77E2-4539-A279-0FC0B5BD6014}" type="presOf" srcId="{B101DB81-FE61-49E2-A4FE-B2B1B4574684}" destId="{DA66C4F9-A29F-4DD4-971D-A898A70D3982}" srcOrd="0" destOrd="0" presId="urn:microsoft.com/office/officeart/2005/8/layout/process1"/>
    <dgm:cxn modelId="{C51B99BD-AA89-4A3E-A85C-2B15AC7A8486}" srcId="{8143C5C6-8AD4-4014-A280-8FA99DE04213}" destId="{D186618B-B6AB-49A8-95A9-6A3EFDFA0457}" srcOrd="1" destOrd="0" parTransId="{3E17393C-636A-4422-8B7F-AB8338E77DF1}" sibTransId="{697AF910-304E-4592-B4FF-FA7C8805B76E}"/>
    <dgm:cxn modelId="{21A0DB9B-7D5F-4A62-B0F0-3F18DC253094}" srcId="{8143C5C6-8AD4-4014-A280-8FA99DE04213}" destId="{B101DB81-FE61-49E2-A4FE-B2B1B4574684}" srcOrd="2" destOrd="0" parTransId="{0ACD0155-479E-4712-8CAA-3F5494F8189E}" sibTransId="{E6C2E9AB-EDB4-4C5F-BF33-0446C8B7EB08}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EFFB5D9F-4AD6-498F-87A2-E1B5F534ED05}" type="presOf" srcId="{8143C5C6-8AD4-4014-A280-8FA99DE04213}" destId="{C65FA1EE-0561-4CE9-8C56-B4507FE9228A}" srcOrd="0" destOrd="0" presId="urn:microsoft.com/office/officeart/2005/8/layout/process1"/>
    <dgm:cxn modelId="{82638416-305F-40CB-B3A8-277BFC7A900F}" type="presOf" srcId="{F669943F-D725-4049-BE91-79B863E32491}" destId="{8F2701CD-64D9-4372-88EA-C47E5C01D2C1}" srcOrd="0" destOrd="0" presId="urn:microsoft.com/office/officeart/2005/8/layout/process1"/>
    <dgm:cxn modelId="{364EFE65-F231-4DC6-977B-5F8C0665D6BE}" type="presOf" srcId="{697AF910-304E-4592-B4FF-FA7C8805B76E}" destId="{60FC6FA7-4798-485E-9C00-984E75F9BCA6}" srcOrd="1" destOrd="0" presId="urn:microsoft.com/office/officeart/2005/8/layout/process1"/>
    <dgm:cxn modelId="{4C4A6927-E8A2-4556-B2CE-D43062942FF2}" type="presOf" srcId="{D186618B-B6AB-49A8-95A9-6A3EFDFA0457}" destId="{55A2FAB7-0FBF-4163-A167-AF0C037EF5CC}" srcOrd="0" destOrd="0" presId="urn:microsoft.com/office/officeart/2005/8/layout/process1"/>
    <dgm:cxn modelId="{5E6D6901-F74E-483D-91C8-09B2853353F1}" type="presOf" srcId="{697AF910-304E-4592-B4FF-FA7C8805B76E}" destId="{DE1C22E3-D560-4AD3-8FD2-D7D69107E028}" srcOrd="0" destOrd="0" presId="urn:microsoft.com/office/officeart/2005/8/layout/process1"/>
    <dgm:cxn modelId="{22D430A2-5F62-4C2F-8325-940435C592D5}" type="presOf" srcId="{0E8EC46A-989D-40EC-873E-6EC29D3FD4E5}" destId="{5A55DF8C-B59E-4436-A255-8637D3F14E26}" srcOrd="1" destOrd="0" presId="urn:microsoft.com/office/officeart/2005/8/layout/process1"/>
    <dgm:cxn modelId="{8AB19DA4-6A6B-455D-9B63-B0EEBCB6BC4C}" type="presParOf" srcId="{C65FA1EE-0561-4CE9-8C56-B4507FE9228A}" destId="{8F2701CD-64D9-4372-88EA-C47E5C01D2C1}" srcOrd="0" destOrd="0" presId="urn:microsoft.com/office/officeart/2005/8/layout/process1"/>
    <dgm:cxn modelId="{E6CAECA9-B435-445E-89F8-0190CD51A8F0}" type="presParOf" srcId="{C65FA1EE-0561-4CE9-8C56-B4507FE9228A}" destId="{2ACCB39E-EC77-4435-86E3-4DEEC9F83FAD}" srcOrd="1" destOrd="0" presId="urn:microsoft.com/office/officeart/2005/8/layout/process1"/>
    <dgm:cxn modelId="{43FC0508-2ADC-41A9-935D-9EC55BF65F77}" type="presParOf" srcId="{2ACCB39E-EC77-4435-86E3-4DEEC9F83FAD}" destId="{5A55DF8C-B59E-4436-A255-8637D3F14E26}" srcOrd="0" destOrd="0" presId="urn:microsoft.com/office/officeart/2005/8/layout/process1"/>
    <dgm:cxn modelId="{0522582A-8A07-458A-A007-BF7822F64FE1}" type="presParOf" srcId="{C65FA1EE-0561-4CE9-8C56-B4507FE9228A}" destId="{55A2FAB7-0FBF-4163-A167-AF0C037EF5CC}" srcOrd="2" destOrd="0" presId="urn:microsoft.com/office/officeart/2005/8/layout/process1"/>
    <dgm:cxn modelId="{57EF525A-DE74-4180-A112-BE28DBB8DBB4}" type="presParOf" srcId="{C65FA1EE-0561-4CE9-8C56-B4507FE9228A}" destId="{DE1C22E3-D560-4AD3-8FD2-D7D69107E028}" srcOrd="3" destOrd="0" presId="urn:microsoft.com/office/officeart/2005/8/layout/process1"/>
    <dgm:cxn modelId="{5020DBCD-36A1-42BB-8A67-976EDE5BB31D}" type="presParOf" srcId="{DE1C22E3-D560-4AD3-8FD2-D7D69107E028}" destId="{60FC6FA7-4798-485E-9C00-984E75F9BCA6}" srcOrd="0" destOrd="0" presId="urn:microsoft.com/office/officeart/2005/8/layout/process1"/>
    <dgm:cxn modelId="{DA388360-3065-49DE-B441-535FD9424DC1}" type="presParOf" srcId="{C65FA1EE-0561-4CE9-8C56-B4507FE9228A}" destId="{DA66C4F9-A29F-4DD4-971D-A898A70D39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Room1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B101DB81-FE61-49E2-A4FE-B2B1B4574684}">
      <dgm:prSet phldrT="[텍스트]"/>
      <dgm:spPr/>
      <dgm:t>
        <a:bodyPr/>
        <a:lstStyle/>
        <a:p>
          <a:pPr latinLnBrk="1"/>
          <a:r>
            <a:rPr lang="en-US" altLang="ko-KR" dirty="0" smtClean="0"/>
            <a:t>Room3</a:t>
          </a:r>
          <a:endParaRPr lang="ko-KR" altLang="en-US" dirty="0"/>
        </a:p>
      </dgm:t>
    </dgm:pt>
    <dgm:pt modelId="{0ACD0155-479E-4712-8CAA-3F5494F8189E}" type="par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E6C2E9AB-EDB4-4C5F-BF33-0446C8B7EB08}" type="sib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51A46362-1371-4196-9A7A-2CF65B1B49F1}">
      <dgm:prSet phldrT="[텍스트]"/>
      <dgm:spPr/>
      <dgm:t>
        <a:bodyPr/>
        <a:lstStyle/>
        <a:p>
          <a:pPr latinLnBrk="1"/>
          <a:r>
            <a:rPr lang="en-US" altLang="ko-KR" dirty="0" smtClean="0"/>
            <a:t>Room2</a:t>
          </a:r>
          <a:endParaRPr lang="ko-KR" altLang="en-US" dirty="0"/>
        </a:p>
      </dgm:t>
    </dgm:pt>
    <dgm:pt modelId="{D9E8D008-E277-4FA6-9B1F-FB82BB2FEC40}" type="parTrans" cxnId="{729C9CBD-640E-4572-9BC2-2816F543DD02}">
      <dgm:prSet/>
      <dgm:spPr/>
      <dgm:t>
        <a:bodyPr/>
        <a:lstStyle/>
        <a:p>
          <a:pPr latinLnBrk="1"/>
          <a:endParaRPr lang="ko-KR" altLang="en-US"/>
        </a:p>
      </dgm:t>
    </dgm:pt>
    <dgm:pt modelId="{A5215C4E-8118-43CA-80BD-ED37553FFD91}" type="sibTrans" cxnId="{729C9CBD-640E-4572-9BC2-2816F543DD02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12D0DEC-C68F-4B6B-AAB6-75ABB21E5E72}" type="pres">
      <dgm:prSet presAssocID="{51A46362-1371-4196-9A7A-2CF65B1B49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09E820-7375-4C5D-BEE7-60E78C49FF46}" type="pres">
      <dgm:prSet presAssocID="{A5215C4E-8118-43CA-80BD-ED37553FFD9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8DF868E-A18D-4752-A579-2C77B30972F8}" type="pres">
      <dgm:prSet presAssocID="{A5215C4E-8118-43CA-80BD-ED37553FFD91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A66C4F9-A29F-4DD4-971D-A898A70D3982}" type="pres">
      <dgm:prSet presAssocID="{B101DB81-FE61-49E2-A4FE-B2B1B45746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873485-6BAA-4C03-ACF0-F525470D5DBE}" type="presOf" srcId="{A5215C4E-8118-43CA-80BD-ED37553FFD91}" destId="{58DF868E-A18D-4752-A579-2C77B30972F8}" srcOrd="1" destOrd="0" presId="urn:microsoft.com/office/officeart/2005/8/layout/process1"/>
    <dgm:cxn modelId="{5590B7AB-C198-40D6-946F-44519D650D5F}" type="presOf" srcId="{F669943F-D725-4049-BE91-79B863E32491}" destId="{8F2701CD-64D9-4372-88EA-C47E5C01D2C1}" srcOrd="0" destOrd="0" presId="urn:microsoft.com/office/officeart/2005/8/layout/process1"/>
    <dgm:cxn modelId="{E6A1F7F4-3787-4552-873F-A0FACB60976C}" type="presOf" srcId="{0E8EC46A-989D-40EC-873E-6EC29D3FD4E5}" destId="{2ACCB39E-EC77-4435-86E3-4DEEC9F83FAD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21A0DB9B-7D5F-4A62-B0F0-3F18DC253094}" srcId="{8143C5C6-8AD4-4014-A280-8FA99DE04213}" destId="{B101DB81-FE61-49E2-A4FE-B2B1B4574684}" srcOrd="2" destOrd="0" parTransId="{0ACD0155-479E-4712-8CAA-3F5494F8189E}" sibTransId="{E6C2E9AB-EDB4-4C5F-BF33-0446C8B7EB08}"/>
    <dgm:cxn modelId="{FAD112E2-DB08-4F30-A309-F6CC4E940620}" type="presOf" srcId="{51A46362-1371-4196-9A7A-2CF65B1B49F1}" destId="{712D0DEC-C68F-4B6B-AAB6-75ABB21E5E72}" srcOrd="0" destOrd="0" presId="urn:microsoft.com/office/officeart/2005/8/layout/process1"/>
    <dgm:cxn modelId="{06B5410E-1755-4AAD-BA64-D70D508D44A5}" type="presOf" srcId="{A5215C4E-8118-43CA-80BD-ED37553FFD91}" destId="{CD09E820-7375-4C5D-BEE7-60E78C49FF46}" srcOrd="0" destOrd="0" presId="urn:microsoft.com/office/officeart/2005/8/layout/process1"/>
    <dgm:cxn modelId="{C7B8E459-6389-4CEE-BF32-32B6E0F3F500}" type="presOf" srcId="{0E8EC46A-989D-40EC-873E-6EC29D3FD4E5}" destId="{5A55DF8C-B59E-4436-A255-8637D3F14E26}" srcOrd="1" destOrd="0" presId="urn:microsoft.com/office/officeart/2005/8/layout/process1"/>
    <dgm:cxn modelId="{BD9025BD-C43D-4B71-8C6A-B7D4B46EF617}" type="presOf" srcId="{8143C5C6-8AD4-4014-A280-8FA99DE04213}" destId="{C65FA1EE-0561-4CE9-8C56-B4507FE9228A}" srcOrd="0" destOrd="0" presId="urn:microsoft.com/office/officeart/2005/8/layout/process1"/>
    <dgm:cxn modelId="{729C9CBD-640E-4572-9BC2-2816F543DD02}" srcId="{8143C5C6-8AD4-4014-A280-8FA99DE04213}" destId="{51A46362-1371-4196-9A7A-2CF65B1B49F1}" srcOrd="1" destOrd="0" parTransId="{D9E8D008-E277-4FA6-9B1F-FB82BB2FEC40}" sibTransId="{A5215C4E-8118-43CA-80BD-ED37553FFD91}"/>
    <dgm:cxn modelId="{AFD4F99D-E64A-4F5E-B3D0-98B49B7C8E2C}" type="presOf" srcId="{B101DB81-FE61-49E2-A4FE-B2B1B4574684}" destId="{DA66C4F9-A29F-4DD4-971D-A898A70D3982}" srcOrd="0" destOrd="0" presId="urn:microsoft.com/office/officeart/2005/8/layout/process1"/>
    <dgm:cxn modelId="{F59FFE05-7736-41F1-9071-84D00A96299C}" type="presParOf" srcId="{C65FA1EE-0561-4CE9-8C56-B4507FE9228A}" destId="{8F2701CD-64D9-4372-88EA-C47E5C01D2C1}" srcOrd="0" destOrd="0" presId="urn:microsoft.com/office/officeart/2005/8/layout/process1"/>
    <dgm:cxn modelId="{AB4C153C-DDB8-4AE5-97DA-2E4576E70B2D}" type="presParOf" srcId="{C65FA1EE-0561-4CE9-8C56-B4507FE9228A}" destId="{2ACCB39E-EC77-4435-86E3-4DEEC9F83FAD}" srcOrd="1" destOrd="0" presId="urn:microsoft.com/office/officeart/2005/8/layout/process1"/>
    <dgm:cxn modelId="{DEEC6174-63A7-4856-84F5-EB98A8C9934D}" type="presParOf" srcId="{2ACCB39E-EC77-4435-86E3-4DEEC9F83FAD}" destId="{5A55DF8C-B59E-4436-A255-8637D3F14E26}" srcOrd="0" destOrd="0" presId="urn:microsoft.com/office/officeart/2005/8/layout/process1"/>
    <dgm:cxn modelId="{0BE91C45-777D-4EA8-B70C-266E7CE490D4}" type="presParOf" srcId="{C65FA1EE-0561-4CE9-8C56-B4507FE9228A}" destId="{712D0DEC-C68F-4B6B-AAB6-75ABB21E5E72}" srcOrd="2" destOrd="0" presId="urn:microsoft.com/office/officeart/2005/8/layout/process1"/>
    <dgm:cxn modelId="{0CF7DC46-1064-4336-88DD-C62F4E861617}" type="presParOf" srcId="{C65FA1EE-0561-4CE9-8C56-B4507FE9228A}" destId="{CD09E820-7375-4C5D-BEE7-60E78C49FF46}" srcOrd="3" destOrd="0" presId="urn:microsoft.com/office/officeart/2005/8/layout/process1"/>
    <dgm:cxn modelId="{CA8EC91E-C89C-4651-9606-48818A127F77}" type="presParOf" srcId="{CD09E820-7375-4C5D-BEE7-60E78C49FF46}" destId="{58DF868E-A18D-4752-A579-2C77B30972F8}" srcOrd="0" destOrd="0" presId="urn:microsoft.com/office/officeart/2005/8/layout/process1"/>
    <dgm:cxn modelId="{A48DCBD9-7AF3-470F-A7BF-5F2EABFCF453}" type="presParOf" srcId="{C65FA1EE-0561-4CE9-8C56-B4507FE9228A}" destId="{DA66C4F9-A29F-4DD4-971D-A898A70D39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FFCE-B2A7-46A0-8C53-943A07BB4678}">
      <dsp:nvSpPr>
        <dsp:cNvPr id="0" name=""/>
        <dsp:cNvSpPr/>
      </dsp:nvSpPr>
      <dsp:spPr>
        <a:xfrm>
          <a:off x="5454759" y="3035838"/>
          <a:ext cx="112297" cy="344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377"/>
              </a:lnTo>
              <a:lnTo>
                <a:pt x="112297" y="344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09D8C-148D-4FDE-9ECD-A7E7AB71EEF0}">
      <dsp:nvSpPr>
        <dsp:cNvPr id="0" name=""/>
        <dsp:cNvSpPr/>
      </dsp:nvSpPr>
      <dsp:spPr>
        <a:xfrm>
          <a:off x="5305017" y="2504298"/>
          <a:ext cx="449200" cy="15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08"/>
              </a:lnTo>
              <a:lnTo>
                <a:pt x="449200" y="78608"/>
              </a:lnTo>
              <a:lnTo>
                <a:pt x="449200" y="157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421BC-CC2A-441C-9C6D-90EC9B2A2A49}">
      <dsp:nvSpPr>
        <dsp:cNvPr id="0" name=""/>
        <dsp:cNvSpPr/>
      </dsp:nvSpPr>
      <dsp:spPr>
        <a:xfrm>
          <a:off x="4553372" y="3035838"/>
          <a:ext cx="107819" cy="344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377"/>
              </a:lnTo>
              <a:lnTo>
                <a:pt x="107819" y="344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ACE05-915C-41F7-9A0A-79A3BBFE9098}">
      <dsp:nvSpPr>
        <dsp:cNvPr id="0" name=""/>
        <dsp:cNvSpPr/>
      </dsp:nvSpPr>
      <dsp:spPr>
        <a:xfrm>
          <a:off x="4840892" y="2504298"/>
          <a:ext cx="464125" cy="157216"/>
        </a:xfrm>
        <a:custGeom>
          <a:avLst/>
          <a:gdLst/>
          <a:ahLst/>
          <a:cxnLst/>
          <a:rect l="0" t="0" r="0" b="0"/>
          <a:pathLst>
            <a:path>
              <a:moveTo>
                <a:pt x="464125" y="0"/>
              </a:moveTo>
              <a:lnTo>
                <a:pt x="464125" y="78608"/>
              </a:lnTo>
              <a:lnTo>
                <a:pt x="0" y="78608"/>
              </a:lnTo>
              <a:lnTo>
                <a:pt x="0" y="157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A94B3-6464-46A6-9311-50ACB3DA43EE}">
      <dsp:nvSpPr>
        <dsp:cNvPr id="0" name=""/>
        <dsp:cNvSpPr/>
      </dsp:nvSpPr>
      <dsp:spPr>
        <a:xfrm>
          <a:off x="5259297" y="1972759"/>
          <a:ext cx="91440" cy="157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29DBF-9B8C-495C-B55D-A0DB070CEC3E}">
      <dsp:nvSpPr>
        <dsp:cNvPr id="0" name=""/>
        <dsp:cNvSpPr/>
      </dsp:nvSpPr>
      <dsp:spPr>
        <a:xfrm>
          <a:off x="5259297" y="1441219"/>
          <a:ext cx="91440" cy="157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EA664-4D3A-43D1-A5DF-B36001AAA174}">
      <dsp:nvSpPr>
        <dsp:cNvPr id="0" name=""/>
        <dsp:cNvSpPr/>
      </dsp:nvSpPr>
      <dsp:spPr>
        <a:xfrm>
          <a:off x="5203792" y="926153"/>
          <a:ext cx="91440" cy="140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134"/>
              </a:lnTo>
              <a:lnTo>
                <a:pt x="101224" y="62134"/>
              </a:lnTo>
              <a:lnTo>
                <a:pt x="101224" y="1407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3BEC-F3E0-4D35-8D84-88A18D539607}">
      <dsp:nvSpPr>
        <dsp:cNvPr id="0" name=""/>
        <dsp:cNvSpPr/>
      </dsp:nvSpPr>
      <dsp:spPr>
        <a:xfrm>
          <a:off x="3518786" y="422298"/>
          <a:ext cx="1730725" cy="129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23"/>
              </a:lnTo>
              <a:lnTo>
                <a:pt x="1730725" y="50923"/>
              </a:lnTo>
              <a:lnTo>
                <a:pt x="1730725" y="129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FCEDD-6D46-4603-80A3-1579B7B323F9}">
      <dsp:nvSpPr>
        <dsp:cNvPr id="0" name=""/>
        <dsp:cNvSpPr/>
      </dsp:nvSpPr>
      <dsp:spPr>
        <a:xfrm>
          <a:off x="3643032" y="3035838"/>
          <a:ext cx="112297" cy="875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17"/>
              </a:lnTo>
              <a:lnTo>
                <a:pt x="112297" y="8759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E261F-9CC1-480E-82B4-379CFB493ADA}">
      <dsp:nvSpPr>
        <dsp:cNvPr id="0" name=""/>
        <dsp:cNvSpPr/>
      </dsp:nvSpPr>
      <dsp:spPr>
        <a:xfrm>
          <a:off x="3643032" y="3035838"/>
          <a:ext cx="112297" cy="344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377"/>
              </a:lnTo>
              <a:lnTo>
                <a:pt x="112297" y="344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DBBDD-FCC1-4580-A296-3D63C6A24960}">
      <dsp:nvSpPr>
        <dsp:cNvPr id="0" name=""/>
        <dsp:cNvSpPr/>
      </dsp:nvSpPr>
      <dsp:spPr>
        <a:xfrm>
          <a:off x="3489559" y="2504298"/>
          <a:ext cx="452931" cy="15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08"/>
              </a:lnTo>
              <a:lnTo>
                <a:pt x="452931" y="78608"/>
              </a:lnTo>
              <a:lnTo>
                <a:pt x="452931" y="157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B5FD3-99B4-45B7-9F4A-D09F44A7D1EB}">
      <dsp:nvSpPr>
        <dsp:cNvPr id="0" name=""/>
        <dsp:cNvSpPr/>
      </dsp:nvSpPr>
      <dsp:spPr>
        <a:xfrm>
          <a:off x="2737168" y="3035838"/>
          <a:ext cx="112297" cy="1938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997"/>
              </a:lnTo>
              <a:lnTo>
                <a:pt x="112297" y="1938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BB7D6-DE09-4385-8C83-6AB61F2ABB77}">
      <dsp:nvSpPr>
        <dsp:cNvPr id="0" name=""/>
        <dsp:cNvSpPr/>
      </dsp:nvSpPr>
      <dsp:spPr>
        <a:xfrm>
          <a:off x="2737168" y="3035838"/>
          <a:ext cx="112297" cy="1407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457"/>
              </a:lnTo>
              <a:lnTo>
                <a:pt x="112297" y="14074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50C37-3C5F-4621-B059-D9103F2CFC73}">
      <dsp:nvSpPr>
        <dsp:cNvPr id="0" name=""/>
        <dsp:cNvSpPr/>
      </dsp:nvSpPr>
      <dsp:spPr>
        <a:xfrm>
          <a:off x="2737168" y="3035838"/>
          <a:ext cx="112297" cy="875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17"/>
              </a:lnTo>
              <a:lnTo>
                <a:pt x="112297" y="8759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41EBA-E3BA-43F5-9825-B061CDCF4918}">
      <dsp:nvSpPr>
        <dsp:cNvPr id="0" name=""/>
        <dsp:cNvSpPr/>
      </dsp:nvSpPr>
      <dsp:spPr>
        <a:xfrm>
          <a:off x="2737168" y="3035838"/>
          <a:ext cx="112297" cy="344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377"/>
              </a:lnTo>
              <a:lnTo>
                <a:pt x="112297" y="344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9FD81-3F93-4253-AB7D-5AF2114F30B9}">
      <dsp:nvSpPr>
        <dsp:cNvPr id="0" name=""/>
        <dsp:cNvSpPr/>
      </dsp:nvSpPr>
      <dsp:spPr>
        <a:xfrm>
          <a:off x="3036627" y="2504298"/>
          <a:ext cx="452931" cy="157216"/>
        </a:xfrm>
        <a:custGeom>
          <a:avLst/>
          <a:gdLst/>
          <a:ahLst/>
          <a:cxnLst/>
          <a:rect l="0" t="0" r="0" b="0"/>
          <a:pathLst>
            <a:path>
              <a:moveTo>
                <a:pt x="452931" y="0"/>
              </a:moveTo>
              <a:lnTo>
                <a:pt x="452931" y="78608"/>
              </a:lnTo>
              <a:lnTo>
                <a:pt x="0" y="78608"/>
              </a:lnTo>
              <a:lnTo>
                <a:pt x="0" y="157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47CC8-B891-42CB-A070-3580C73543C4}">
      <dsp:nvSpPr>
        <dsp:cNvPr id="0" name=""/>
        <dsp:cNvSpPr/>
      </dsp:nvSpPr>
      <dsp:spPr>
        <a:xfrm>
          <a:off x="3443839" y="1972759"/>
          <a:ext cx="91440" cy="157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D5C7E-7A76-40B0-A6C9-D341FC4FC956}">
      <dsp:nvSpPr>
        <dsp:cNvPr id="0" name=""/>
        <dsp:cNvSpPr/>
      </dsp:nvSpPr>
      <dsp:spPr>
        <a:xfrm>
          <a:off x="3443839" y="1441219"/>
          <a:ext cx="91440" cy="157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FF752-4A5B-46E8-904E-5BAEF16DF276}">
      <dsp:nvSpPr>
        <dsp:cNvPr id="0" name=""/>
        <dsp:cNvSpPr/>
      </dsp:nvSpPr>
      <dsp:spPr>
        <a:xfrm>
          <a:off x="3443839" y="953838"/>
          <a:ext cx="91440" cy="113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0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7AA23-EB16-4F32-A18F-A34C035E107D}">
      <dsp:nvSpPr>
        <dsp:cNvPr id="0" name=""/>
        <dsp:cNvSpPr/>
      </dsp:nvSpPr>
      <dsp:spPr>
        <a:xfrm>
          <a:off x="3443839" y="422298"/>
          <a:ext cx="91440" cy="157216"/>
        </a:xfrm>
        <a:custGeom>
          <a:avLst/>
          <a:gdLst/>
          <a:ahLst/>
          <a:cxnLst/>
          <a:rect l="0" t="0" r="0" b="0"/>
          <a:pathLst>
            <a:path>
              <a:moveTo>
                <a:pt x="74947" y="0"/>
              </a:moveTo>
              <a:lnTo>
                <a:pt x="74947" y="78608"/>
              </a:lnTo>
              <a:lnTo>
                <a:pt x="45720" y="78608"/>
              </a:lnTo>
              <a:lnTo>
                <a:pt x="45720" y="157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EC6E-6FD8-4AFA-B814-FE124E8DE668}">
      <dsp:nvSpPr>
        <dsp:cNvPr id="0" name=""/>
        <dsp:cNvSpPr/>
      </dsp:nvSpPr>
      <dsp:spPr>
        <a:xfrm>
          <a:off x="1165180" y="953838"/>
          <a:ext cx="204103" cy="1894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4838"/>
              </a:lnTo>
              <a:lnTo>
                <a:pt x="204103" y="18948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66B4A-FD43-469D-B662-BD2C1710019C}">
      <dsp:nvSpPr>
        <dsp:cNvPr id="0" name=""/>
        <dsp:cNvSpPr/>
      </dsp:nvSpPr>
      <dsp:spPr>
        <a:xfrm>
          <a:off x="1165180" y="953838"/>
          <a:ext cx="204103" cy="136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298"/>
              </a:lnTo>
              <a:lnTo>
                <a:pt x="204103" y="13632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18A1-A4C7-4F59-A9A3-FA755BFD6DBE}">
      <dsp:nvSpPr>
        <dsp:cNvPr id="0" name=""/>
        <dsp:cNvSpPr/>
      </dsp:nvSpPr>
      <dsp:spPr>
        <a:xfrm>
          <a:off x="1165180" y="953838"/>
          <a:ext cx="204103" cy="875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771"/>
              </a:lnTo>
              <a:lnTo>
                <a:pt x="204103" y="8757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390D2-DEF7-428F-88A3-29C8CE04B49B}">
      <dsp:nvSpPr>
        <dsp:cNvPr id="0" name=""/>
        <dsp:cNvSpPr/>
      </dsp:nvSpPr>
      <dsp:spPr>
        <a:xfrm>
          <a:off x="1165180" y="953838"/>
          <a:ext cx="204103" cy="388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390"/>
              </a:lnTo>
              <a:lnTo>
                <a:pt x="204103" y="3883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B5BAA-2DE0-4A76-86C4-ADBEA222FFB4}">
      <dsp:nvSpPr>
        <dsp:cNvPr id="0" name=""/>
        <dsp:cNvSpPr/>
      </dsp:nvSpPr>
      <dsp:spPr>
        <a:xfrm>
          <a:off x="1709456" y="422298"/>
          <a:ext cx="1809330" cy="157216"/>
        </a:xfrm>
        <a:custGeom>
          <a:avLst/>
          <a:gdLst/>
          <a:ahLst/>
          <a:cxnLst/>
          <a:rect l="0" t="0" r="0" b="0"/>
          <a:pathLst>
            <a:path>
              <a:moveTo>
                <a:pt x="1809330" y="0"/>
              </a:moveTo>
              <a:lnTo>
                <a:pt x="1809330" y="78608"/>
              </a:lnTo>
              <a:lnTo>
                <a:pt x="0" y="78608"/>
              </a:lnTo>
              <a:lnTo>
                <a:pt x="0" y="157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55940-E497-4BA1-889D-FAC35750D396}">
      <dsp:nvSpPr>
        <dsp:cNvPr id="0" name=""/>
        <dsp:cNvSpPr/>
      </dsp:nvSpPr>
      <dsp:spPr>
        <a:xfrm>
          <a:off x="2117599" y="47974"/>
          <a:ext cx="2802375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방 추천 프로그램</a:t>
          </a:r>
        </a:p>
      </dsp:txBody>
      <dsp:txXfrm>
        <a:off x="2117599" y="47974"/>
        <a:ext cx="2802375" cy="374323"/>
      </dsp:txXfrm>
    </dsp:sp>
    <dsp:sp modelId="{E1E9A60C-E4B7-4FFC-A87A-94CD9E5A1B8A}">
      <dsp:nvSpPr>
        <dsp:cNvPr id="0" name=""/>
        <dsp:cNvSpPr/>
      </dsp:nvSpPr>
      <dsp:spPr>
        <a:xfrm>
          <a:off x="1029111" y="579514"/>
          <a:ext cx="1360689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App</a:t>
          </a:r>
          <a:endParaRPr lang="ko-KR" altLang="en-US" sz="1200" kern="1200" dirty="0"/>
        </a:p>
      </dsp:txBody>
      <dsp:txXfrm>
        <a:off x="1029111" y="579514"/>
        <a:ext cx="1360689" cy="374323"/>
      </dsp:txXfrm>
    </dsp:sp>
    <dsp:sp modelId="{4DF387DA-AF7C-4473-A80B-F30916934A68}">
      <dsp:nvSpPr>
        <dsp:cNvPr id="0" name=""/>
        <dsp:cNvSpPr/>
      </dsp:nvSpPr>
      <dsp:spPr>
        <a:xfrm>
          <a:off x="1369284" y="1155067"/>
          <a:ext cx="1135803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기능 총괄</a:t>
          </a:r>
          <a:endParaRPr lang="ko-KR" altLang="en-US" sz="1200" kern="1200" dirty="0"/>
        </a:p>
      </dsp:txBody>
      <dsp:txXfrm>
        <a:off x="1369284" y="1155067"/>
        <a:ext cx="1135803" cy="374323"/>
      </dsp:txXfrm>
    </dsp:sp>
    <dsp:sp modelId="{673DF3EC-03A3-480C-B80D-77F7C31CF4A9}">
      <dsp:nvSpPr>
        <dsp:cNvPr id="0" name=""/>
        <dsp:cNvSpPr/>
      </dsp:nvSpPr>
      <dsp:spPr>
        <a:xfrm>
          <a:off x="1369284" y="1642448"/>
          <a:ext cx="1135803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 로그인</a:t>
          </a:r>
          <a:endParaRPr lang="ko-KR" altLang="en-US" sz="1200" kern="1200" dirty="0"/>
        </a:p>
      </dsp:txBody>
      <dsp:txXfrm>
        <a:off x="1369284" y="1642448"/>
        <a:ext cx="1135803" cy="374323"/>
      </dsp:txXfrm>
    </dsp:sp>
    <dsp:sp modelId="{D5C052E6-B024-4AAD-8500-56DA4A1CDA34}">
      <dsp:nvSpPr>
        <dsp:cNvPr id="0" name=""/>
        <dsp:cNvSpPr/>
      </dsp:nvSpPr>
      <dsp:spPr>
        <a:xfrm>
          <a:off x="1369284" y="2129975"/>
          <a:ext cx="1135803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데이터 파일</a:t>
          </a:r>
          <a:endParaRPr lang="ko-KR" altLang="en-US" sz="1200" kern="1200" dirty="0"/>
        </a:p>
      </dsp:txBody>
      <dsp:txXfrm>
        <a:off x="1369284" y="2129975"/>
        <a:ext cx="1135803" cy="374323"/>
      </dsp:txXfrm>
    </dsp:sp>
    <dsp:sp modelId="{7D18D6DC-1BC5-44B9-8DFF-E7272C4AEA8D}">
      <dsp:nvSpPr>
        <dsp:cNvPr id="0" name=""/>
        <dsp:cNvSpPr/>
      </dsp:nvSpPr>
      <dsp:spPr>
        <a:xfrm>
          <a:off x="1369284" y="2661515"/>
          <a:ext cx="1135803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메뉴 출력</a:t>
          </a:r>
          <a:endParaRPr lang="ko-KR" altLang="en-US" sz="1200" kern="1200" dirty="0"/>
        </a:p>
      </dsp:txBody>
      <dsp:txXfrm>
        <a:off x="1369284" y="2661515"/>
        <a:ext cx="1135803" cy="374323"/>
      </dsp:txXfrm>
    </dsp:sp>
    <dsp:sp modelId="{65035DE1-2E67-4A07-BBCB-CB09F4E63D0E}">
      <dsp:nvSpPr>
        <dsp:cNvPr id="0" name=""/>
        <dsp:cNvSpPr/>
      </dsp:nvSpPr>
      <dsp:spPr>
        <a:xfrm>
          <a:off x="2809214" y="579514"/>
          <a:ext cx="1360689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User</a:t>
          </a:r>
          <a:endParaRPr lang="ko-KR" altLang="en-US" sz="1200" kern="1200" dirty="0"/>
        </a:p>
      </dsp:txBody>
      <dsp:txXfrm>
        <a:off x="2809214" y="579514"/>
        <a:ext cx="1360689" cy="374323"/>
      </dsp:txXfrm>
    </dsp:sp>
    <dsp:sp modelId="{D1F6A35C-12C3-499C-99FF-0524A75E232B}">
      <dsp:nvSpPr>
        <dsp:cNvPr id="0" name=""/>
        <dsp:cNvSpPr/>
      </dsp:nvSpPr>
      <dsp:spPr>
        <a:xfrm>
          <a:off x="3115235" y="1066895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ID</a:t>
          </a:r>
          <a:endParaRPr lang="ko-KR" altLang="en-US" sz="1200" kern="1200" dirty="0"/>
        </a:p>
      </dsp:txBody>
      <dsp:txXfrm>
        <a:off x="3115235" y="1066895"/>
        <a:ext cx="748647" cy="374323"/>
      </dsp:txXfrm>
    </dsp:sp>
    <dsp:sp modelId="{6CB78BF5-7947-4020-BD9D-80F29C78738D}">
      <dsp:nvSpPr>
        <dsp:cNvPr id="0" name=""/>
        <dsp:cNvSpPr/>
      </dsp:nvSpPr>
      <dsp:spPr>
        <a:xfrm>
          <a:off x="3115235" y="1598435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비밀번호</a:t>
          </a:r>
        </a:p>
      </dsp:txBody>
      <dsp:txXfrm>
        <a:off x="3115235" y="1598435"/>
        <a:ext cx="748647" cy="374323"/>
      </dsp:txXfrm>
    </dsp:sp>
    <dsp:sp modelId="{05FB778B-96E3-4AB3-A6F4-7DFF99B96431}">
      <dsp:nvSpPr>
        <dsp:cNvPr id="0" name=""/>
        <dsp:cNvSpPr/>
      </dsp:nvSpPr>
      <dsp:spPr>
        <a:xfrm>
          <a:off x="3115235" y="2129975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사용자타입</a:t>
          </a:r>
        </a:p>
      </dsp:txBody>
      <dsp:txXfrm>
        <a:off x="3115235" y="2129975"/>
        <a:ext cx="748647" cy="374323"/>
      </dsp:txXfrm>
    </dsp:sp>
    <dsp:sp modelId="{A016CDB1-75B1-4C80-A646-DD1DA4ED2B2E}">
      <dsp:nvSpPr>
        <dsp:cNvPr id="0" name=""/>
        <dsp:cNvSpPr/>
      </dsp:nvSpPr>
      <dsp:spPr>
        <a:xfrm>
          <a:off x="2662303" y="2661515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Buyer</a:t>
          </a:r>
          <a:endParaRPr lang="ko-KR" altLang="en-US" sz="1200" kern="1200" dirty="0"/>
        </a:p>
      </dsp:txBody>
      <dsp:txXfrm>
        <a:off x="2662303" y="2661515"/>
        <a:ext cx="748647" cy="374323"/>
      </dsp:txXfrm>
    </dsp:sp>
    <dsp:sp modelId="{14C83B98-6607-46DD-A6F6-9CA923049767}">
      <dsp:nvSpPr>
        <dsp:cNvPr id="0" name=""/>
        <dsp:cNvSpPr/>
      </dsp:nvSpPr>
      <dsp:spPr>
        <a:xfrm>
          <a:off x="2849465" y="3193054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검색 필터 설정</a:t>
          </a:r>
        </a:p>
      </dsp:txBody>
      <dsp:txXfrm>
        <a:off x="2849465" y="3193054"/>
        <a:ext cx="748647" cy="374323"/>
      </dsp:txXfrm>
    </dsp:sp>
    <dsp:sp modelId="{F78098D0-5F90-4C61-BD00-D3480BA3F4E1}">
      <dsp:nvSpPr>
        <dsp:cNvPr id="0" name=""/>
        <dsp:cNvSpPr/>
      </dsp:nvSpPr>
      <dsp:spPr>
        <a:xfrm>
          <a:off x="2849465" y="3724594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방 검색</a:t>
          </a:r>
        </a:p>
      </dsp:txBody>
      <dsp:txXfrm>
        <a:off x="2849465" y="3724594"/>
        <a:ext cx="748647" cy="374323"/>
      </dsp:txXfrm>
    </dsp:sp>
    <dsp:sp modelId="{2DC0CD27-8001-4FD3-8B82-883D34EDCF16}">
      <dsp:nvSpPr>
        <dsp:cNvPr id="0" name=""/>
        <dsp:cNvSpPr/>
      </dsp:nvSpPr>
      <dsp:spPr>
        <a:xfrm>
          <a:off x="2849465" y="4256134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구매 신청</a:t>
          </a:r>
        </a:p>
      </dsp:txBody>
      <dsp:txXfrm>
        <a:off x="2849465" y="4256134"/>
        <a:ext cx="748647" cy="374323"/>
      </dsp:txXfrm>
    </dsp:sp>
    <dsp:sp modelId="{AC8AD0A3-D492-4CE5-A51C-DCE88380AB59}">
      <dsp:nvSpPr>
        <dsp:cNvPr id="0" name=""/>
        <dsp:cNvSpPr/>
      </dsp:nvSpPr>
      <dsp:spPr>
        <a:xfrm>
          <a:off x="2849465" y="4787674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최근 검색 내역</a:t>
          </a:r>
        </a:p>
      </dsp:txBody>
      <dsp:txXfrm>
        <a:off x="2849465" y="4787674"/>
        <a:ext cx="748647" cy="374323"/>
      </dsp:txXfrm>
    </dsp:sp>
    <dsp:sp modelId="{27975B61-DCB8-4F20-8F02-4A3ECF4A85A1}">
      <dsp:nvSpPr>
        <dsp:cNvPr id="0" name=""/>
        <dsp:cNvSpPr/>
      </dsp:nvSpPr>
      <dsp:spPr>
        <a:xfrm>
          <a:off x="3568167" y="2661515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Seller</a:t>
          </a:r>
          <a:endParaRPr lang="ko-KR" altLang="en-US" sz="1200" kern="1200" dirty="0"/>
        </a:p>
      </dsp:txBody>
      <dsp:txXfrm>
        <a:off x="3568167" y="2661515"/>
        <a:ext cx="748647" cy="374323"/>
      </dsp:txXfrm>
    </dsp:sp>
    <dsp:sp modelId="{1212BF68-831C-4317-9DC8-A44AAB7BE66B}">
      <dsp:nvSpPr>
        <dsp:cNvPr id="0" name=""/>
        <dsp:cNvSpPr/>
      </dsp:nvSpPr>
      <dsp:spPr>
        <a:xfrm>
          <a:off x="3755329" y="3193054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방 등록</a:t>
          </a:r>
        </a:p>
      </dsp:txBody>
      <dsp:txXfrm>
        <a:off x="3755329" y="3193054"/>
        <a:ext cx="748647" cy="374323"/>
      </dsp:txXfrm>
    </dsp:sp>
    <dsp:sp modelId="{1DE022C2-FED4-442B-9A46-949A83114AB4}">
      <dsp:nvSpPr>
        <dsp:cNvPr id="0" name=""/>
        <dsp:cNvSpPr/>
      </dsp:nvSpPr>
      <dsp:spPr>
        <a:xfrm>
          <a:off x="3755329" y="3724594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방 삭제</a:t>
          </a:r>
        </a:p>
      </dsp:txBody>
      <dsp:txXfrm>
        <a:off x="3755329" y="3724594"/>
        <a:ext cx="748647" cy="374323"/>
      </dsp:txXfrm>
    </dsp:sp>
    <dsp:sp modelId="{EBF7E1D2-D558-4F13-B11A-6E78595C0179}">
      <dsp:nvSpPr>
        <dsp:cNvPr id="0" name=""/>
        <dsp:cNvSpPr/>
      </dsp:nvSpPr>
      <dsp:spPr>
        <a:xfrm>
          <a:off x="4546068" y="551829"/>
          <a:ext cx="1406888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Room</a:t>
          </a:r>
          <a:endParaRPr lang="ko-KR" altLang="en-US" sz="1200" kern="1200" dirty="0"/>
        </a:p>
      </dsp:txBody>
      <dsp:txXfrm>
        <a:off x="4546068" y="551829"/>
        <a:ext cx="1406888" cy="374323"/>
      </dsp:txXfrm>
    </dsp:sp>
    <dsp:sp modelId="{3F87E279-A7DA-4E0D-B861-406E8C7913DD}">
      <dsp:nvSpPr>
        <dsp:cNvPr id="0" name=""/>
        <dsp:cNvSpPr/>
      </dsp:nvSpPr>
      <dsp:spPr>
        <a:xfrm>
          <a:off x="4930693" y="1066895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좌표</a:t>
          </a:r>
        </a:p>
      </dsp:txBody>
      <dsp:txXfrm>
        <a:off x="4930693" y="1066895"/>
        <a:ext cx="748647" cy="374323"/>
      </dsp:txXfrm>
    </dsp:sp>
    <dsp:sp modelId="{E1493597-D834-46FC-812F-6888FE7DFF0D}">
      <dsp:nvSpPr>
        <dsp:cNvPr id="0" name=""/>
        <dsp:cNvSpPr/>
      </dsp:nvSpPr>
      <dsp:spPr>
        <a:xfrm>
          <a:off x="4930693" y="1598435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갯수</a:t>
          </a:r>
        </a:p>
      </dsp:txBody>
      <dsp:txXfrm>
        <a:off x="4930693" y="1598435"/>
        <a:ext cx="748647" cy="374323"/>
      </dsp:txXfrm>
    </dsp:sp>
    <dsp:sp modelId="{0929423D-D721-4EF6-B304-BAF3E7A703E1}">
      <dsp:nvSpPr>
        <dsp:cNvPr id="0" name=""/>
        <dsp:cNvSpPr/>
      </dsp:nvSpPr>
      <dsp:spPr>
        <a:xfrm>
          <a:off x="4930693" y="2129975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구매요청</a:t>
          </a:r>
        </a:p>
      </dsp:txBody>
      <dsp:txXfrm>
        <a:off x="4930693" y="2129975"/>
        <a:ext cx="748647" cy="374323"/>
      </dsp:txXfrm>
    </dsp:sp>
    <dsp:sp modelId="{B38128DB-977E-4A83-A8A9-9D63E88A457B}">
      <dsp:nvSpPr>
        <dsp:cNvPr id="0" name=""/>
        <dsp:cNvSpPr/>
      </dsp:nvSpPr>
      <dsp:spPr>
        <a:xfrm>
          <a:off x="4481493" y="2661515"/>
          <a:ext cx="718799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Room For Rent</a:t>
          </a:r>
          <a:endParaRPr lang="ko-KR" altLang="en-US" sz="1200" kern="1200" dirty="0"/>
        </a:p>
      </dsp:txBody>
      <dsp:txXfrm>
        <a:off x="4481493" y="2661515"/>
        <a:ext cx="718799" cy="374323"/>
      </dsp:txXfrm>
    </dsp:sp>
    <dsp:sp modelId="{88FF143A-C62D-4A17-B38E-8FCCBA396070}">
      <dsp:nvSpPr>
        <dsp:cNvPr id="0" name=""/>
        <dsp:cNvSpPr/>
      </dsp:nvSpPr>
      <dsp:spPr>
        <a:xfrm>
          <a:off x="4661192" y="3193054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보증금</a:t>
          </a:r>
          <a:r>
            <a:rPr lang="en-US" altLang="ko-KR" sz="1200" kern="1200" dirty="0"/>
            <a:t/>
          </a:r>
          <a:br>
            <a:rPr lang="en-US" altLang="ko-KR" sz="1200" kern="1200" dirty="0"/>
          </a:br>
          <a:r>
            <a:rPr lang="ko-KR" altLang="en-US" sz="1200" kern="1200" dirty="0"/>
            <a:t>월세</a:t>
          </a:r>
        </a:p>
      </dsp:txBody>
      <dsp:txXfrm>
        <a:off x="4661192" y="3193054"/>
        <a:ext cx="748647" cy="374323"/>
      </dsp:txXfrm>
    </dsp:sp>
    <dsp:sp modelId="{4F2DD063-04F2-4874-AD7E-28FE5407492A}">
      <dsp:nvSpPr>
        <dsp:cNvPr id="0" name=""/>
        <dsp:cNvSpPr/>
      </dsp:nvSpPr>
      <dsp:spPr>
        <a:xfrm>
          <a:off x="5379894" y="2661515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Room For Sale</a:t>
          </a:r>
          <a:endParaRPr lang="ko-KR" altLang="en-US" sz="1200" kern="1200" dirty="0"/>
        </a:p>
      </dsp:txBody>
      <dsp:txXfrm>
        <a:off x="5379894" y="2661515"/>
        <a:ext cx="748647" cy="374323"/>
      </dsp:txXfrm>
    </dsp:sp>
    <dsp:sp modelId="{5C86C40B-D1E4-4E94-ADD1-300BFC7130F6}">
      <dsp:nvSpPr>
        <dsp:cNvPr id="0" name=""/>
        <dsp:cNvSpPr/>
      </dsp:nvSpPr>
      <dsp:spPr>
        <a:xfrm>
          <a:off x="5567056" y="3193054"/>
          <a:ext cx="748647" cy="37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매매가</a:t>
          </a:r>
        </a:p>
      </dsp:txBody>
      <dsp:txXfrm>
        <a:off x="5567056" y="3193054"/>
        <a:ext cx="748647" cy="37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0D008-8ED8-4D49-9CEF-162EC9B93910}">
      <dsp:nvSpPr>
        <dsp:cNvPr id="0" name=""/>
        <dsp:cNvSpPr/>
      </dsp:nvSpPr>
      <dsp:spPr>
        <a:xfrm>
          <a:off x="5332861" y="1305263"/>
          <a:ext cx="376811" cy="463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565"/>
              </a:lnTo>
              <a:lnTo>
                <a:pt x="376811" y="4635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3BEC-F3E0-4D35-8D84-88A18D539607}">
      <dsp:nvSpPr>
        <dsp:cNvPr id="0" name=""/>
        <dsp:cNvSpPr/>
      </dsp:nvSpPr>
      <dsp:spPr>
        <a:xfrm>
          <a:off x="4061011" y="592952"/>
          <a:ext cx="2067431" cy="183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91"/>
              </a:lnTo>
              <a:lnTo>
                <a:pt x="2067431" y="71991"/>
              </a:lnTo>
              <a:lnTo>
                <a:pt x="2067431" y="1831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2258A-B2BB-446F-AE6C-DBD6FCB957D6}">
      <dsp:nvSpPr>
        <dsp:cNvPr id="0" name=""/>
        <dsp:cNvSpPr/>
      </dsp:nvSpPr>
      <dsp:spPr>
        <a:xfrm>
          <a:off x="4252900" y="2033424"/>
          <a:ext cx="158757" cy="198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756"/>
              </a:lnTo>
              <a:lnTo>
                <a:pt x="158757" y="19897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1EA91-D721-4036-9150-246C4B119D77}">
      <dsp:nvSpPr>
        <dsp:cNvPr id="0" name=""/>
        <dsp:cNvSpPr/>
      </dsp:nvSpPr>
      <dsp:spPr>
        <a:xfrm>
          <a:off x="4252900" y="2033424"/>
          <a:ext cx="158757" cy="123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8305"/>
              </a:lnTo>
              <a:lnTo>
                <a:pt x="158757" y="12383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81C59-A922-4313-A354-6AF70A3AF850}">
      <dsp:nvSpPr>
        <dsp:cNvPr id="0" name=""/>
        <dsp:cNvSpPr/>
      </dsp:nvSpPr>
      <dsp:spPr>
        <a:xfrm>
          <a:off x="4252900" y="2033424"/>
          <a:ext cx="158757" cy="486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855"/>
              </a:lnTo>
              <a:lnTo>
                <a:pt x="158757" y="4868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1FED-3EE3-4273-AD92-047633666441}">
      <dsp:nvSpPr>
        <dsp:cNvPr id="0" name=""/>
        <dsp:cNvSpPr/>
      </dsp:nvSpPr>
      <dsp:spPr>
        <a:xfrm>
          <a:off x="4028354" y="1344402"/>
          <a:ext cx="647898" cy="15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1"/>
              </a:lnTo>
              <a:lnTo>
                <a:pt x="647898" y="48701"/>
              </a:lnTo>
              <a:lnTo>
                <a:pt x="647898" y="1598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F7885-7EDC-4FE9-8BF4-6F93236387D2}">
      <dsp:nvSpPr>
        <dsp:cNvPr id="0" name=""/>
        <dsp:cNvSpPr/>
      </dsp:nvSpPr>
      <dsp:spPr>
        <a:xfrm>
          <a:off x="2957103" y="2033424"/>
          <a:ext cx="158757" cy="2741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1207"/>
              </a:lnTo>
              <a:lnTo>
                <a:pt x="158757" y="2741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CE86B-4A28-4224-9D8D-6EC6BF3FCB27}">
      <dsp:nvSpPr>
        <dsp:cNvPr id="0" name=""/>
        <dsp:cNvSpPr/>
      </dsp:nvSpPr>
      <dsp:spPr>
        <a:xfrm>
          <a:off x="2957103" y="2033424"/>
          <a:ext cx="158757" cy="198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756"/>
              </a:lnTo>
              <a:lnTo>
                <a:pt x="158757" y="19897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F70BF-F24A-4BF6-B7D8-F00394C020EE}">
      <dsp:nvSpPr>
        <dsp:cNvPr id="0" name=""/>
        <dsp:cNvSpPr/>
      </dsp:nvSpPr>
      <dsp:spPr>
        <a:xfrm>
          <a:off x="2957103" y="2033424"/>
          <a:ext cx="158757" cy="123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8305"/>
              </a:lnTo>
              <a:lnTo>
                <a:pt x="158757" y="12383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D30E8-2CCB-4541-AA4B-67F2A71A1928}">
      <dsp:nvSpPr>
        <dsp:cNvPr id="0" name=""/>
        <dsp:cNvSpPr/>
      </dsp:nvSpPr>
      <dsp:spPr>
        <a:xfrm>
          <a:off x="2957103" y="2033424"/>
          <a:ext cx="158757" cy="549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83"/>
              </a:lnTo>
              <a:lnTo>
                <a:pt x="158757" y="5492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F00A2-C361-4B11-A5D9-721332A25B3C}">
      <dsp:nvSpPr>
        <dsp:cNvPr id="0" name=""/>
        <dsp:cNvSpPr/>
      </dsp:nvSpPr>
      <dsp:spPr>
        <a:xfrm>
          <a:off x="3380456" y="1344402"/>
          <a:ext cx="647898" cy="159831"/>
        </a:xfrm>
        <a:custGeom>
          <a:avLst/>
          <a:gdLst/>
          <a:ahLst/>
          <a:cxnLst/>
          <a:rect l="0" t="0" r="0" b="0"/>
          <a:pathLst>
            <a:path>
              <a:moveTo>
                <a:pt x="647898" y="0"/>
              </a:moveTo>
              <a:lnTo>
                <a:pt x="647898" y="48701"/>
              </a:lnTo>
              <a:lnTo>
                <a:pt x="0" y="48701"/>
              </a:lnTo>
              <a:lnTo>
                <a:pt x="0" y="1598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7AA23-EB16-4F32-A18F-A34C035E107D}">
      <dsp:nvSpPr>
        <dsp:cNvPr id="0" name=""/>
        <dsp:cNvSpPr/>
      </dsp:nvSpPr>
      <dsp:spPr>
        <a:xfrm>
          <a:off x="3982634" y="592952"/>
          <a:ext cx="91440" cy="222260"/>
        </a:xfrm>
        <a:custGeom>
          <a:avLst/>
          <a:gdLst/>
          <a:ahLst/>
          <a:cxnLst/>
          <a:rect l="0" t="0" r="0" b="0"/>
          <a:pathLst>
            <a:path>
              <a:moveTo>
                <a:pt x="78376" y="0"/>
              </a:moveTo>
              <a:lnTo>
                <a:pt x="78376" y="111130"/>
              </a:lnTo>
              <a:lnTo>
                <a:pt x="45720" y="111130"/>
              </a:lnTo>
              <a:lnTo>
                <a:pt x="45720" y="2222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EC6E-6FD8-4AFA-B814-FE124E8DE668}">
      <dsp:nvSpPr>
        <dsp:cNvPr id="0" name=""/>
        <dsp:cNvSpPr/>
      </dsp:nvSpPr>
      <dsp:spPr>
        <a:xfrm>
          <a:off x="1112999" y="1344402"/>
          <a:ext cx="390404" cy="3209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9546"/>
              </a:lnTo>
              <a:lnTo>
                <a:pt x="390404" y="32095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66B4A-FD43-469D-B662-BD2C1710019C}">
      <dsp:nvSpPr>
        <dsp:cNvPr id="0" name=""/>
        <dsp:cNvSpPr/>
      </dsp:nvSpPr>
      <dsp:spPr>
        <a:xfrm>
          <a:off x="1112999" y="1344402"/>
          <a:ext cx="390404" cy="2458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095"/>
              </a:lnTo>
              <a:lnTo>
                <a:pt x="390404" y="24580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18A1-A4C7-4F59-A9A3-FA755BFD6DBE}">
      <dsp:nvSpPr>
        <dsp:cNvPr id="0" name=""/>
        <dsp:cNvSpPr/>
      </dsp:nvSpPr>
      <dsp:spPr>
        <a:xfrm>
          <a:off x="1112999" y="1344402"/>
          <a:ext cx="390404" cy="1768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867"/>
              </a:lnTo>
              <a:lnTo>
                <a:pt x="390404" y="17688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390D2-DEF7-428F-88A3-29C8CE04B49B}">
      <dsp:nvSpPr>
        <dsp:cNvPr id="0" name=""/>
        <dsp:cNvSpPr/>
      </dsp:nvSpPr>
      <dsp:spPr>
        <a:xfrm>
          <a:off x="1112999" y="1344402"/>
          <a:ext cx="390404" cy="1079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845"/>
              </a:lnTo>
              <a:lnTo>
                <a:pt x="390404" y="1079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A3614-7DC5-4445-A968-D16745CC0356}">
      <dsp:nvSpPr>
        <dsp:cNvPr id="0" name=""/>
        <dsp:cNvSpPr/>
      </dsp:nvSpPr>
      <dsp:spPr>
        <a:xfrm>
          <a:off x="1112999" y="1344402"/>
          <a:ext cx="288545" cy="424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426"/>
              </a:lnTo>
              <a:lnTo>
                <a:pt x="288545" y="4244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B5BAA-2DE0-4A76-86C4-ADBEA222FFB4}">
      <dsp:nvSpPr>
        <dsp:cNvPr id="0" name=""/>
        <dsp:cNvSpPr/>
      </dsp:nvSpPr>
      <dsp:spPr>
        <a:xfrm>
          <a:off x="1882455" y="592952"/>
          <a:ext cx="2178555" cy="222260"/>
        </a:xfrm>
        <a:custGeom>
          <a:avLst/>
          <a:gdLst/>
          <a:ahLst/>
          <a:cxnLst/>
          <a:rect l="0" t="0" r="0" b="0"/>
          <a:pathLst>
            <a:path>
              <a:moveTo>
                <a:pt x="2178555" y="0"/>
              </a:moveTo>
              <a:lnTo>
                <a:pt x="2178555" y="111130"/>
              </a:lnTo>
              <a:lnTo>
                <a:pt x="0" y="111130"/>
              </a:lnTo>
              <a:lnTo>
                <a:pt x="0" y="2222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55940-E497-4BA1-889D-FAC35750D396}">
      <dsp:nvSpPr>
        <dsp:cNvPr id="0" name=""/>
        <dsp:cNvSpPr/>
      </dsp:nvSpPr>
      <dsp:spPr>
        <a:xfrm>
          <a:off x="2080118" y="63761"/>
          <a:ext cx="3961785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집 추천 프로그램</a:t>
          </a:r>
        </a:p>
      </dsp:txBody>
      <dsp:txXfrm>
        <a:off x="2080118" y="63761"/>
        <a:ext cx="3961785" cy="529190"/>
      </dsp:txXfrm>
    </dsp:sp>
    <dsp:sp modelId="{E1E9A60C-E4B7-4FFC-A87A-94CD9E5A1B8A}">
      <dsp:nvSpPr>
        <dsp:cNvPr id="0" name=""/>
        <dsp:cNvSpPr/>
      </dsp:nvSpPr>
      <dsp:spPr>
        <a:xfrm>
          <a:off x="920635" y="815212"/>
          <a:ext cx="1923639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App</a:t>
          </a:r>
          <a:endParaRPr lang="ko-KR" altLang="en-US" sz="1400" kern="1200" dirty="0"/>
        </a:p>
      </dsp:txBody>
      <dsp:txXfrm>
        <a:off x="920635" y="815212"/>
        <a:ext cx="1923639" cy="529190"/>
      </dsp:txXfrm>
    </dsp:sp>
    <dsp:sp modelId="{95479196-0E75-42FA-8AD5-BF2B61753707}">
      <dsp:nvSpPr>
        <dsp:cNvPr id="0" name=""/>
        <dsp:cNvSpPr/>
      </dsp:nvSpPr>
      <dsp:spPr>
        <a:xfrm>
          <a:off x="1401545" y="1504234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파일 로드</a:t>
          </a:r>
        </a:p>
      </dsp:txBody>
      <dsp:txXfrm>
        <a:off x="1401545" y="1504234"/>
        <a:ext cx="1058381" cy="529190"/>
      </dsp:txXfrm>
    </dsp:sp>
    <dsp:sp modelId="{4DF387DA-AF7C-4473-A80B-F30916934A68}">
      <dsp:nvSpPr>
        <dsp:cNvPr id="0" name=""/>
        <dsp:cNvSpPr/>
      </dsp:nvSpPr>
      <dsp:spPr>
        <a:xfrm>
          <a:off x="1503403" y="2159652"/>
          <a:ext cx="964523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고객 로그인</a:t>
          </a:r>
        </a:p>
      </dsp:txBody>
      <dsp:txXfrm>
        <a:off x="1503403" y="2159652"/>
        <a:ext cx="964523" cy="529190"/>
      </dsp:txXfrm>
    </dsp:sp>
    <dsp:sp modelId="{673DF3EC-03A3-480C-B80D-77F7C31CF4A9}">
      <dsp:nvSpPr>
        <dsp:cNvPr id="0" name=""/>
        <dsp:cNvSpPr/>
      </dsp:nvSpPr>
      <dsp:spPr>
        <a:xfrm>
          <a:off x="1503403" y="2848674"/>
          <a:ext cx="964523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관리자 로그인</a:t>
          </a:r>
        </a:p>
      </dsp:txBody>
      <dsp:txXfrm>
        <a:off x="1503403" y="2848674"/>
        <a:ext cx="964523" cy="529190"/>
      </dsp:txXfrm>
    </dsp:sp>
    <dsp:sp modelId="{D5C052E6-B024-4AAD-8500-56DA4A1CDA34}">
      <dsp:nvSpPr>
        <dsp:cNvPr id="0" name=""/>
        <dsp:cNvSpPr/>
      </dsp:nvSpPr>
      <dsp:spPr>
        <a:xfrm>
          <a:off x="1503403" y="3537902"/>
          <a:ext cx="964523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로그아웃</a:t>
          </a:r>
        </a:p>
      </dsp:txBody>
      <dsp:txXfrm>
        <a:off x="1503403" y="3537902"/>
        <a:ext cx="964523" cy="529190"/>
      </dsp:txXfrm>
    </dsp:sp>
    <dsp:sp modelId="{7D18D6DC-1BC5-44B9-8DFF-E7272C4AEA8D}">
      <dsp:nvSpPr>
        <dsp:cNvPr id="0" name=""/>
        <dsp:cNvSpPr/>
      </dsp:nvSpPr>
      <dsp:spPr>
        <a:xfrm>
          <a:off x="1503403" y="4289353"/>
          <a:ext cx="964523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종료</a:t>
          </a:r>
        </a:p>
      </dsp:txBody>
      <dsp:txXfrm>
        <a:off x="1503403" y="4289353"/>
        <a:ext cx="964523" cy="529190"/>
      </dsp:txXfrm>
    </dsp:sp>
    <dsp:sp modelId="{65035DE1-2E67-4A07-BBCB-CB09F4E63D0E}">
      <dsp:nvSpPr>
        <dsp:cNvPr id="0" name=""/>
        <dsp:cNvSpPr/>
      </dsp:nvSpPr>
      <dsp:spPr>
        <a:xfrm>
          <a:off x="3066534" y="815212"/>
          <a:ext cx="1923639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User</a:t>
          </a:r>
          <a:endParaRPr lang="ko-KR" altLang="en-US" sz="1400" kern="1200" dirty="0"/>
        </a:p>
      </dsp:txBody>
      <dsp:txXfrm>
        <a:off x="3066534" y="815212"/>
        <a:ext cx="1923639" cy="529190"/>
      </dsp:txXfrm>
    </dsp:sp>
    <dsp:sp modelId="{D50F0C96-1631-44A2-9A55-45D028F56E84}">
      <dsp:nvSpPr>
        <dsp:cNvPr id="0" name=""/>
        <dsp:cNvSpPr/>
      </dsp:nvSpPr>
      <dsp:spPr>
        <a:xfrm>
          <a:off x="2851265" y="1504234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Buyer</a:t>
          </a:r>
          <a:endParaRPr lang="ko-KR" altLang="en-US" sz="1400" kern="1200" dirty="0"/>
        </a:p>
      </dsp:txBody>
      <dsp:txXfrm>
        <a:off x="2851265" y="1504234"/>
        <a:ext cx="1058381" cy="529190"/>
      </dsp:txXfrm>
    </dsp:sp>
    <dsp:sp modelId="{5F198C09-C931-4C5D-8E00-45D67DAED38A}">
      <dsp:nvSpPr>
        <dsp:cNvPr id="0" name=""/>
        <dsp:cNvSpPr/>
      </dsp:nvSpPr>
      <dsp:spPr>
        <a:xfrm>
          <a:off x="3115860" y="2318113"/>
          <a:ext cx="1073537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검색 필터 설정</a:t>
          </a:r>
        </a:p>
      </dsp:txBody>
      <dsp:txXfrm>
        <a:off x="3115860" y="2318113"/>
        <a:ext cx="1073537" cy="529190"/>
      </dsp:txXfrm>
    </dsp:sp>
    <dsp:sp modelId="{D866DEA6-B14B-4147-B23B-E85717F0E4DF}">
      <dsp:nvSpPr>
        <dsp:cNvPr id="0" name=""/>
        <dsp:cNvSpPr/>
      </dsp:nvSpPr>
      <dsp:spPr>
        <a:xfrm>
          <a:off x="3115860" y="3007135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방 검색</a:t>
          </a:r>
        </a:p>
      </dsp:txBody>
      <dsp:txXfrm>
        <a:off x="3115860" y="3007135"/>
        <a:ext cx="1058381" cy="529190"/>
      </dsp:txXfrm>
    </dsp:sp>
    <dsp:sp modelId="{BB71421A-65D4-4EA2-8D35-12E5C093ABB5}">
      <dsp:nvSpPr>
        <dsp:cNvPr id="0" name=""/>
        <dsp:cNvSpPr/>
      </dsp:nvSpPr>
      <dsp:spPr>
        <a:xfrm>
          <a:off x="3115860" y="3758585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구매 신청</a:t>
          </a:r>
        </a:p>
      </dsp:txBody>
      <dsp:txXfrm>
        <a:off x="3115860" y="3758585"/>
        <a:ext cx="1058381" cy="529190"/>
      </dsp:txXfrm>
    </dsp:sp>
    <dsp:sp modelId="{56252E25-887D-4ABA-88F0-C7AB821C7113}">
      <dsp:nvSpPr>
        <dsp:cNvPr id="0" name=""/>
        <dsp:cNvSpPr/>
      </dsp:nvSpPr>
      <dsp:spPr>
        <a:xfrm>
          <a:off x="3115860" y="4510036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최근검색</a:t>
          </a:r>
          <a:r>
            <a:rPr lang="en-US" altLang="ko-KR" sz="1400" kern="1200" dirty="0"/>
            <a:t>/</a:t>
          </a:r>
          <a:r>
            <a:rPr lang="ko-KR" altLang="en-US" sz="1400" kern="1200" dirty="0"/>
            <a:t>구매 신청 내역</a:t>
          </a:r>
        </a:p>
      </dsp:txBody>
      <dsp:txXfrm>
        <a:off x="3115860" y="4510036"/>
        <a:ext cx="1058381" cy="529190"/>
      </dsp:txXfrm>
    </dsp:sp>
    <dsp:sp modelId="{D386EC32-02EA-4DE5-AB3F-DF9AAFDEEE27}">
      <dsp:nvSpPr>
        <dsp:cNvPr id="0" name=""/>
        <dsp:cNvSpPr/>
      </dsp:nvSpPr>
      <dsp:spPr>
        <a:xfrm>
          <a:off x="4147062" y="1504234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Seller</a:t>
          </a:r>
          <a:endParaRPr lang="ko-KR" altLang="en-US" sz="1400" kern="1200" dirty="0"/>
        </a:p>
      </dsp:txBody>
      <dsp:txXfrm>
        <a:off x="4147062" y="1504234"/>
        <a:ext cx="1058381" cy="529190"/>
      </dsp:txXfrm>
    </dsp:sp>
    <dsp:sp modelId="{B6613749-941E-4497-A13A-B0B5505EDE59}">
      <dsp:nvSpPr>
        <dsp:cNvPr id="0" name=""/>
        <dsp:cNvSpPr/>
      </dsp:nvSpPr>
      <dsp:spPr>
        <a:xfrm>
          <a:off x="4411657" y="2255684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방 출력</a:t>
          </a:r>
        </a:p>
      </dsp:txBody>
      <dsp:txXfrm>
        <a:off x="4411657" y="2255684"/>
        <a:ext cx="1058381" cy="529190"/>
      </dsp:txXfrm>
    </dsp:sp>
    <dsp:sp modelId="{F00ADFE0-EC0E-4B4F-BE7B-6AA5A8A0DE86}">
      <dsp:nvSpPr>
        <dsp:cNvPr id="0" name=""/>
        <dsp:cNvSpPr/>
      </dsp:nvSpPr>
      <dsp:spPr>
        <a:xfrm>
          <a:off x="4411657" y="3007135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방 등록</a:t>
          </a:r>
        </a:p>
      </dsp:txBody>
      <dsp:txXfrm>
        <a:off x="4411657" y="3007135"/>
        <a:ext cx="1058381" cy="529190"/>
      </dsp:txXfrm>
    </dsp:sp>
    <dsp:sp modelId="{5F53DCE5-112F-4DDC-BAFE-1C93E6C27757}">
      <dsp:nvSpPr>
        <dsp:cNvPr id="0" name=""/>
        <dsp:cNvSpPr/>
      </dsp:nvSpPr>
      <dsp:spPr>
        <a:xfrm>
          <a:off x="4411657" y="3758585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방 삭제</a:t>
          </a:r>
        </a:p>
      </dsp:txBody>
      <dsp:txXfrm>
        <a:off x="4411657" y="3758585"/>
        <a:ext cx="1058381" cy="529190"/>
      </dsp:txXfrm>
    </dsp:sp>
    <dsp:sp modelId="{EBF7E1D2-D558-4F13-B11A-6E78595C0179}">
      <dsp:nvSpPr>
        <dsp:cNvPr id="0" name=""/>
        <dsp:cNvSpPr/>
      </dsp:nvSpPr>
      <dsp:spPr>
        <a:xfrm>
          <a:off x="5133966" y="776073"/>
          <a:ext cx="1988952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Room</a:t>
          </a:r>
          <a:endParaRPr lang="ko-KR" altLang="en-US" sz="1400" kern="1200" dirty="0"/>
        </a:p>
      </dsp:txBody>
      <dsp:txXfrm>
        <a:off x="5133966" y="776073"/>
        <a:ext cx="1988952" cy="529190"/>
      </dsp:txXfrm>
    </dsp:sp>
    <dsp:sp modelId="{EE4D0128-C258-4B25-8BC8-D1067DAAB78B}">
      <dsp:nvSpPr>
        <dsp:cNvPr id="0" name=""/>
        <dsp:cNvSpPr/>
      </dsp:nvSpPr>
      <dsp:spPr>
        <a:xfrm>
          <a:off x="5709672" y="1504234"/>
          <a:ext cx="1058381" cy="52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전세</a:t>
          </a:r>
          <a:r>
            <a:rPr lang="en-US" altLang="ko-KR" sz="1400" kern="1200" dirty="0"/>
            <a:t>/</a:t>
          </a:r>
          <a:r>
            <a:rPr lang="ko-KR" altLang="en-US" sz="1400" kern="1200" dirty="0"/>
            <a:t>매매 정보 저장</a:t>
          </a:r>
        </a:p>
      </dsp:txBody>
      <dsp:txXfrm>
        <a:off x="5709672" y="1504234"/>
        <a:ext cx="1058381" cy="529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4C460-40D2-4B8F-B9E2-1B17C1F0F463}">
      <dsp:nvSpPr>
        <dsp:cNvPr id="0" name=""/>
        <dsp:cNvSpPr/>
      </dsp:nvSpPr>
      <dsp:spPr>
        <a:xfrm>
          <a:off x="2961746" y="1452621"/>
          <a:ext cx="179984" cy="14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77"/>
              </a:lnTo>
              <a:lnTo>
                <a:pt x="179984" y="1403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08175-F267-4FAD-A61C-5F15B6C22C79}">
      <dsp:nvSpPr>
        <dsp:cNvPr id="0" name=""/>
        <dsp:cNvSpPr/>
      </dsp:nvSpPr>
      <dsp:spPr>
        <a:xfrm>
          <a:off x="2961746" y="1452621"/>
          <a:ext cx="179984" cy="551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951"/>
              </a:lnTo>
              <a:lnTo>
                <a:pt x="179984" y="5519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3F9EE-AF78-44CC-9C41-C6B2F0CC04DC}">
      <dsp:nvSpPr>
        <dsp:cNvPr id="0" name=""/>
        <dsp:cNvSpPr/>
      </dsp:nvSpPr>
      <dsp:spPr>
        <a:xfrm>
          <a:off x="2715768" y="600695"/>
          <a:ext cx="725936" cy="251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8"/>
              </a:lnTo>
              <a:lnTo>
                <a:pt x="725936" y="125988"/>
              </a:lnTo>
              <a:lnTo>
                <a:pt x="725936" y="2519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F5426-46E8-4F0A-A162-93F372A72C20}">
      <dsp:nvSpPr>
        <dsp:cNvPr id="0" name=""/>
        <dsp:cNvSpPr/>
      </dsp:nvSpPr>
      <dsp:spPr>
        <a:xfrm>
          <a:off x="1509873" y="1452621"/>
          <a:ext cx="179984" cy="14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77"/>
              </a:lnTo>
              <a:lnTo>
                <a:pt x="179984" y="1403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5A0FE-41AA-42E8-9491-8FB515EBA3F5}">
      <dsp:nvSpPr>
        <dsp:cNvPr id="0" name=""/>
        <dsp:cNvSpPr/>
      </dsp:nvSpPr>
      <dsp:spPr>
        <a:xfrm>
          <a:off x="1509873" y="1452621"/>
          <a:ext cx="179984" cy="551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951"/>
              </a:lnTo>
              <a:lnTo>
                <a:pt x="179984" y="5519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0156A-5884-4B13-8844-1FB77C951C20}">
      <dsp:nvSpPr>
        <dsp:cNvPr id="0" name=""/>
        <dsp:cNvSpPr/>
      </dsp:nvSpPr>
      <dsp:spPr>
        <a:xfrm>
          <a:off x="1989831" y="600695"/>
          <a:ext cx="725936" cy="251977"/>
        </a:xfrm>
        <a:custGeom>
          <a:avLst/>
          <a:gdLst/>
          <a:ahLst/>
          <a:cxnLst/>
          <a:rect l="0" t="0" r="0" b="0"/>
          <a:pathLst>
            <a:path>
              <a:moveTo>
                <a:pt x="725936" y="0"/>
              </a:moveTo>
              <a:lnTo>
                <a:pt x="725936" y="125988"/>
              </a:lnTo>
              <a:lnTo>
                <a:pt x="0" y="125988"/>
              </a:lnTo>
              <a:lnTo>
                <a:pt x="0" y="2519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C2960-02DC-4335-930D-16C4E843026C}">
      <dsp:nvSpPr>
        <dsp:cNvPr id="0" name=""/>
        <dsp:cNvSpPr/>
      </dsp:nvSpPr>
      <dsp:spPr>
        <a:xfrm>
          <a:off x="2115820" y="748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Application</a:t>
          </a:r>
          <a:endParaRPr lang="ko-KR" altLang="en-US" sz="1400" kern="1200"/>
        </a:p>
      </dsp:txBody>
      <dsp:txXfrm>
        <a:off x="2115820" y="748"/>
        <a:ext cx="1199894" cy="599947"/>
      </dsp:txXfrm>
    </dsp:sp>
    <dsp:sp modelId="{9351D19F-FB5C-4E57-87A6-EE45B2DECADB}">
      <dsp:nvSpPr>
        <dsp:cNvPr id="0" name=""/>
        <dsp:cNvSpPr/>
      </dsp:nvSpPr>
      <dsp:spPr>
        <a:xfrm>
          <a:off x="1389884" y="852673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User</a:t>
          </a:r>
          <a:endParaRPr lang="ko-KR" altLang="en-US" sz="1400" kern="1200"/>
        </a:p>
      </dsp:txBody>
      <dsp:txXfrm>
        <a:off x="1389884" y="852673"/>
        <a:ext cx="1199894" cy="599947"/>
      </dsp:txXfrm>
    </dsp:sp>
    <dsp:sp modelId="{7D12DCA7-692B-4D4C-A06F-D1905B863AF9}">
      <dsp:nvSpPr>
        <dsp:cNvPr id="0" name=""/>
        <dsp:cNvSpPr/>
      </dsp:nvSpPr>
      <dsp:spPr>
        <a:xfrm>
          <a:off x="1689857" y="1704598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Buyer</a:t>
          </a:r>
          <a:endParaRPr lang="ko-KR" altLang="en-US" sz="1400" kern="1200"/>
        </a:p>
      </dsp:txBody>
      <dsp:txXfrm>
        <a:off x="1689857" y="1704598"/>
        <a:ext cx="1199894" cy="599947"/>
      </dsp:txXfrm>
    </dsp:sp>
    <dsp:sp modelId="{45103A53-83DF-4A2B-A615-1E7E62B7FEFB}">
      <dsp:nvSpPr>
        <dsp:cNvPr id="0" name=""/>
        <dsp:cNvSpPr/>
      </dsp:nvSpPr>
      <dsp:spPr>
        <a:xfrm>
          <a:off x="1689857" y="2556524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Seller</a:t>
          </a:r>
          <a:endParaRPr lang="ko-KR" altLang="en-US" sz="1400" kern="1200"/>
        </a:p>
      </dsp:txBody>
      <dsp:txXfrm>
        <a:off x="1689857" y="2556524"/>
        <a:ext cx="1199894" cy="599947"/>
      </dsp:txXfrm>
    </dsp:sp>
    <dsp:sp modelId="{AD6F5EB0-4D7B-4837-A75C-ACC96984365F}">
      <dsp:nvSpPr>
        <dsp:cNvPr id="0" name=""/>
        <dsp:cNvSpPr/>
      </dsp:nvSpPr>
      <dsp:spPr>
        <a:xfrm>
          <a:off x="2841757" y="852673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Room</a:t>
          </a:r>
          <a:endParaRPr lang="ko-KR" altLang="en-US" sz="1400" kern="1200"/>
        </a:p>
      </dsp:txBody>
      <dsp:txXfrm>
        <a:off x="2841757" y="852673"/>
        <a:ext cx="1199894" cy="599947"/>
      </dsp:txXfrm>
    </dsp:sp>
    <dsp:sp modelId="{7E3B9631-095B-4E12-91B4-FF8003D7D7BE}">
      <dsp:nvSpPr>
        <dsp:cNvPr id="0" name=""/>
        <dsp:cNvSpPr/>
      </dsp:nvSpPr>
      <dsp:spPr>
        <a:xfrm>
          <a:off x="3141730" y="1704598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RoomForRent</a:t>
          </a:r>
          <a:endParaRPr lang="ko-KR" altLang="en-US" sz="1400" kern="1200"/>
        </a:p>
      </dsp:txBody>
      <dsp:txXfrm>
        <a:off x="3141730" y="1704598"/>
        <a:ext cx="1199894" cy="599947"/>
      </dsp:txXfrm>
    </dsp:sp>
    <dsp:sp modelId="{4B07C5AA-37FB-44CC-82B0-A588A65B06E2}">
      <dsp:nvSpPr>
        <dsp:cNvPr id="0" name=""/>
        <dsp:cNvSpPr/>
      </dsp:nvSpPr>
      <dsp:spPr>
        <a:xfrm>
          <a:off x="3141730" y="2556524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RoomForSale</a:t>
          </a:r>
          <a:endParaRPr lang="ko-KR" altLang="en-US" sz="1400" kern="1200"/>
        </a:p>
      </dsp:txBody>
      <dsp:txXfrm>
        <a:off x="3141730" y="2556524"/>
        <a:ext cx="1199894" cy="5999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2626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User1</a:t>
          </a:r>
          <a:endParaRPr lang="ko-KR" altLang="en-US" sz="1800" kern="1200" dirty="0"/>
        </a:p>
      </dsp:txBody>
      <dsp:txXfrm>
        <a:off x="16421" y="31747"/>
        <a:ext cx="757430" cy="443422"/>
      </dsp:txXfrm>
    </dsp:sp>
    <dsp:sp modelId="{2ACCB39E-EC77-4435-86E3-4DEEC9F83FAD}">
      <dsp:nvSpPr>
        <dsp:cNvPr id="0" name=""/>
        <dsp:cNvSpPr/>
      </dsp:nvSpPr>
      <dsp:spPr>
        <a:xfrm>
          <a:off x="866149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866149" y="195053"/>
        <a:ext cx="116497" cy="116811"/>
      </dsp:txXfrm>
    </dsp:sp>
    <dsp:sp modelId="{55A2FAB7-0FBF-4163-A167-AF0C037EF5CC}">
      <dsp:nvSpPr>
        <dsp:cNvPr id="0" name=""/>
        <dsp:cNvSpPr/>
      </dsp:nvSpPr>
      <dsp:spPr>
        <a:xfrm>
          <a:off x="1101655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User2</a:t>
          </a:r>
          <a:endParaRPr lang="ko-KR" altLang="en-US" sz="1800" kern="1200" dirty="0"/>
        </a:p>
      </dsp:txBody>
      <dsp:txXfrm>
        <a:off x="1115450" y="31747"/>
        <a:ext cx="757430" cy="443422"/>
      </dsp:txXfrm>
    </dsp:sp>
    <dsp:sp modelId="{DE1C22E3-D560-4AD3-8FD2-D7D69107E028}">
      <dsp:nvSpPr>
        <dsp:cNvPr id="0" name=""/>
        <dsp:cNvSpPr/>
      </dsp:nvSpPr>
      <dsp:spPr>
        <a:xfrm>
          <a:off x="1965178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965178" y="195053"/>
        <a:ext cx="116497" cy="116811"/>
      </dsp:txXfrm>
    </dsp:sp>
    <dsp:sp modelId="{DA66C4F9-A29F-4DD4-971D-A898A70D3982}">
      <dsp:nvSpPr>
        <dsp:cNvPr id="0" name=""/>
        <dsp:cNvSpPr/>
      </dsp:nvSpPr>
      <dsp:spPr>
        <a:xfrm>
          <a:off x="2200684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User3</a:t>
          </a:r>
          <a:endParaRPr lang="ko-KR" altLang="en-US" sz="1800" kern="1200" dirty="0"/>
        </a:p>
      </dsp:txBody>
      <dsp:txXfrm>
        <a:off x="2214479" y="31747"/>
        <a:ext cx="757430" cy="443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2626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Room1</a:t>
          </a:r>
          <a:endParaRPr lang="ko-KR" altLang="en-US" sz="1500" kern="1200" dirty="0"/>
        </a:p>
      </dsp:txBody>
      <dsp:txXfrm>
        <a:off x="16421" y="31747"/>
        <a:ext cx="757430" cy="443422"/>
      </dsp:txXfrm>
    </dsp:sp>
    <dsp:sp modelId="{2ACCB39E-EC77-4435-86E3-4DEEC9F83FAD}">
      <dsp:nvSpPr>
        <dsp:cNvPr id="0" name=""/>
        <dsp:cNvSpPr/>
      </dsp:nvSpPr>
      <dsp:spPr>
        <a:xfrm>
          <a:off x="866149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866149" y="195053"/>
        <a:ext cx="116497" cy="116811"/>
      </dsp:txXfrm>
    </dsp:sp>
    <dsp:sp modelId="{712D0DEC-C68F-4B6B-AAB6-75ABB21E5E72}">
      <dsp:nvSpPr>
        <dsp:cNvPr id="0" name=""/>
        <dsp:cNvSpPr/>
      </dsp:nvSpPr>
      <dsp:spPr>
        <a:xfrm>
          <a:off x="1101655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Room2</a:t>
          </a:r>
          <a:endParaRPr lang="ko-KR" altLang="en-US" sz="1500" kern="1200" dirty="0"/>
        </a:p>
      </dsp:txBody>
      <dsp:txXfrm>
        <a:off x="1115450" y="31747"/>
        <a:ext cx="757430" cy="443422"/>
      </dsp:txXfrm>
    </dsp:sp>
    <dsp:sp modelId="{CD09E820-7375-4C5D-BEE7-60E78C49FF46}">
      <dsp:nvSpPr>
        <dsp:cNvPr id="0" name=""/>
        <dsp:cNvSpPr/>
      </dsp:nvSpPr>
      <dsp:spPr>
        <a:xfrm>
          <a:off x="1965178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965178" y="195053"/>
        <a:ext cx="116497" cy="116811"/>
      </dsp:txXfrm>
    </dsp:sp>
    <dsp:sp modelId="{DA66C4F9-A29F-4DD4-971D-A898A70D3982}">
      <dsp:nvSpPr>
        <dsp:cNvPr id="0" name=""/>
        <dsp:cNvSpPr/>
      </dsp:nvSpPr>
      <dsp:spPr>
        <a:xfrm>
          <a:off x="2200684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Room3</a:t>
          </a:r>
          <a:endParaRPr lang="ko-KR" altLang="en-US" sz="1500" kern="1200" dirty="0"/>
        </a:p>
      </dsp:txBody>
      <dsp:txXfrm>
        <a:off x="2214479" y="31747"/>
        <a:ext cx="757430" cy="44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13.png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방 추천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2015.06.08</a:t>
            </a:r>
            <a:endParaRPr lang="en-US" altLang="ko-KR" sz="2000" dirty="0" smtClean="0"/>
          </a:p>
          <a:p>
            <a:r>
              <a:rPr lang="ko-KR" altLang="en-US" sz="2000" dirty="0" smtClean="0"/>
              <a:t>정종</a:t>
            </a:r>
            <a:r>
              <a:rPr lang="ko-KR" altLang="en-US" sz="2000" dirty="0"/>
              <a:t>윤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 bwMode="auto">
          <a:xfrm>
            <a:off x="3635896" y="1311931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2200" y="102389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판매자가 새로 방을 추가하는 기능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95634" y="3400163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새 방의 정보를 입력하면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등록한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은 어플리케이션의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전체 방 벡터로 들어가고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판매자의 방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 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벡터로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들어감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아래쪽 화살표 31"/>
          <p:cNvSpPr/>
          <p:nvPr/>
        </p:nvSpPr>
        <p:spPr bwMode="auto">
          <a:xfrm>
            <a:off x="3631332" y="4892580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6216" y="537495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잘못된 좌표나 월세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보증금을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입력할 경우 예외 처리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등록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필터 설정 및 검색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구매 요청 내역</a:t>
              </a:r>
              <a:endParaRPr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요청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삭제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저장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5496" y="2060848"/>
            <a:ext cx="3346095" cy="748844"/>
            <a:chOff x="215516" y="1009590"/>
            <a:chExt cx="3240360" cy="748844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른쪽 화살표 44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23899"/>
            <a:ext cx="2765207" cy="22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54" y="1815987"/>
            <a:ext cx="31146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6664859" y="1527955"/>
            <a:ext cx="2371637" cy="1808772"/>
            <a:chOff x="6736867" y="1651854"/>
            <a:chExt cx="2371637" cy="180877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736867" y="1651854"/>
              <a:ext cx="750174" cy="728100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새 방</a:t>
              </a: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7934216" y="1750788"/>
              <a:ext cx="1174288" cy="746189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어플리케이션</a:t>
              </a: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8047115" y="2113131"/>
              <a:ext cx="997139" cy="266823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전</a:t>
              </a:r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체</a:t>
              </a:r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 방 벡터</a:t>
              </a:r>
              <a:endParaRPr lang="ko-KR" altLang="en-US" sz="11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7487041" y="2060848"/>
              <a:ext cx="560074" cy="282420"/>
            </a:xfrm>
            <a:prstGeom prst="rightArrow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108398" y="2714437"/>
              <a:ext cx="1456599" cy="746189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판매자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248117" y="3087531"/>
              <a:ext cx="1177159" cy="266823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한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방 벡터</a:t>
              </a:r>
              <a:endParaRPr lang="ko-KR" altLang="en-US" sz="105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rot="3941018">
              <a:off x="6852576" y="2583363"/>
              <a:ext cx="919756" cy="213809"/>
            </a:xfrm>
            <a:prstGeom prst="rightArrow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6876256" y="2060848"/>
              <a:ext cx="376832" cy="216024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endParaRPr lang="ko-KR" altLang="en-US" sz="11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366199"/>
            <a:ext cx="3022465" cy="60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1515" y="6140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등록한 방을 삭제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5904" y="980728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등록된 방의 개수와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목록을 출력함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삭제할 방의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입력받으면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방의 자세한 정보와 구매 요청한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사람들의 목록을 출력함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 삭제 시 구매 요청 리스트와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최근 검색 목록에 존재하는 방의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기록을 모두 삭제함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등록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필터 설정 및 검색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구매 요청 내역</a:t>
              </a:r>
              <a:endParaRPr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요청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삭제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저장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5496" y="2708920"/>
            <a:ext cx="3346095" cy="748844"/>
            <a:chOff x="215516" y="1009590"/>
            <a:chExt cx="3240360" cy="748844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오른쪽 화살표 42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17" y="692696"/>
            <a:ext cx="2387327" cy="21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25" y="1045446"/>
            <a:ext cx="29241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6444208" y="3971765"/>
            <a:ext cx="2448272" cy="2443223"/>
            <a:chOff x="6444208" y="4195079"/>
            <a:chExt cx="2448272" cy="2443223"/>
          </a:xfrm>
        </p:grpSpPr>
        <p:sp>
          <p:nvSpPr>
            <p:cNvPr id="6" name="직사각형 5"/>
            <p:cNvSpPr/>
            <p:nvPr/>
          </p:nvSpPr>
          <p:spPr>
            <a:xfrm>
              <a:off x="6444208" y="4195079"/>
              <a:ext cx="2448272" cy="730746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구매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자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81440" y="4462920"/>
              <a:ext cx="1022476" cy="35603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최근 검색  내역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741148" y="4462920"/>
              <a:ext cx="1022476" cy="35603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구매 요청</a:t>
              </a:r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내역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81440" y="5207194"/>
              <a:ext cx="1022476" cy="35603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삭제할 방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5400000">
              <a:off x="6913832" y="4848819"/>
              <a:ext cx="351284" cy="282420"/>
            </a:xfrm>
            <a:prstGeom prst="rightArrow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7399676" y="5385212"/>
              <a:ext cx="292021" cy="292021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오른쪽 화살표 46"/>
            <p:cNvSpPr/>
            <p:nvPr/>
          </p:nvSpPr>
          <p:spPr>
            <a:xfrm rot="5400000">
              <a:off x="8076744" y="4848819"/>
              <a:ext cx="351284" cy="282420"/>
            </a:xfrm>
            <a:prstGeom prst="rightArrow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753860" y="5207194"/>
              <a:ext cx="1022476" cy="35603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삭제할 방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9" name="곱셈 기호 48"/>
            <p:cNvSpPr/>
            <p:nvPr/>
          </p:nvSpPr>
          <p:spPr>
            <a:xfrm>
              <a:off x="8598149" y="5410949"/>
              <a:ext cx="292021" cy="304564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809641" y="5820205"/>
              <a:ext cx="1022476" cy="77051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전체 방 벡터</a:t>
              </a:r>
              <a:endPara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920679" y="6197842"/>
              <a:ext cx="800399" cy="26949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삭제할 방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40304" y="5770221"/>
              <a:ext cx="1022476" cy="77051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판매자 등록 방</a:t>
              </a:r>
              <a:endPara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51342" y="6147858"/>
              <a:ext cx="800399" cy="26949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삭제할 방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4" name="곱셈 기호 53"/>
            <p:cNvSpPr/>
            <p:nvPr/>
          </p:nvSpPr>
          <p:spPr>
            <a:xfrm>
              <a:off x="8550116" y="6296379"/>
              <a:ext cx="341923" cy="341923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곱셈 기호 54"/>
            <p:cNvSpPr/>
            <p:nvPr/>
          </p:nvSpPr>
          <p:spPr>
            <a:xfrm>
              <a:off x="7292307" y="6246395"/>
              <a:ext cx="341923" cy="341923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77857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구매자가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필터를 설정함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7574" y="1628304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필터 설정 메뉴 진입 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검색할 반경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가격 범위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필터를 제공함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따로 필터를 설정하지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않을 경우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기본 초기값은 모두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상관없음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”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등록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필터 설정 및 검색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구매 요청 내역</a:t>
              </a:r>
              <a:endParaRPr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요청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삭제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저장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5496" y="3356992"/>
            <a:ext cx="3346095" cy="748844"/>
            <a:chOff x="215516" y="1009590"/>
            <a:chExt cx="3240360" cy="748844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오른쪽 화살표 50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1340768"/>
            <a:ext cx="28956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2895601" cy="23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793881" y="3501008"/>
            <a:ext cx="2000876" cy="2376264"/>
            <a:chOff x="6683254" y="3284984"/>
            <a:chExt cx="2000876" cy="2376264"/>
          </a:xfrm>
        </p:grpSpPr>
        <p:sp>
          <p:nvSpPr>
            <p:cNvPr id="53" name="직사각형 52"/>
            <p:cNvSpPr/>
            <p:nvPr/>
          </p:nvSpPr>
          <p:spPr>
            <a:xfrm>
              <a:off x="6683255" y="3284984"/>
              <a:ext cx="2000875" cy="393613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전체 방 벡터</a:t>
              </a:r>
              <a:endPara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683255" y="3854620"/>
              <a:ext cx="2000875" cy="375561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필터 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683255" y="4393867"/>
              <a:ext cx="2000875" cy="463843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필터 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683254" y="5031021"/>
              <a:ext cx="2000875" cy="63022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필터 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3</a:t>
              </a:r>
            </a:p>
            <a:p>
              <a:pPr algn="ctr"/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(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최종 결과물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)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" name="아래쪽 화살표 5"/>
            <p:cNvSpPr/>
            <p:nvPr/>
          </p:nvSpPr>
          <p:spPr>
            <a:xfrm>
              <a:off x="7431663" y="3675901"/>
              <a:ext cx="504056" cy="178719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아래쪽 화살표 56"/>
            <p:cNvSpPr/>
            <p:nvPr/>
          </p:nvSpPr>
          <p:spPr>
            <a:xfrm>
              <a:off x="7431663" y="4215149"/>
              <a:ext cx="504056" cy="178719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아래쪽 화살표 57"/>
            <p:cNvSpPr/>
            <p:nvPr/>
          </p:nvSpPr>
          <p:spPr>
            <a:xfrm>
              <a:off x="7431663" y="4834457"/>
              <a:ext cx="504056" cy="178719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60029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 결과를 출력함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88224" y="165635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필터에서 설정한 결과와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설정된 필터를 출력함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방의 인덱스를 선택하여 확인할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경우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 내역에 추가함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등록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필터 설정 및 검색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구매 요청 내역</a:t>
              </a:r>
              <a:endParaRPr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요청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삭제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저장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5496" y="3356992"/>
            <a:ext cx="3346095" cy="748844"/>
            <a:chOff x="215516" y="1009590"/>
            <a:chExt cx="3240360" cy="748844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오른쪽 화살표 50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60" y="1624955"/>
            <a:ext cx="29241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61" y="1139943"/>
            <a:ext cx="2355530" cy="21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61" y="4365104"/>
            <a:ext cx="2895600" cy="60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588224" y="478563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 반경이 음수이거나 최대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값을 잘못 입력한 경우 예외처리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85" y="5071839"/>
            <a:ext cx="30289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7016137" y="3223270"/>
            <a:ext cx="1512168" cy="925810"/>
            <a:chOff x="4067944" y="2434045"/>
            <a:chExt cx="1512168" cy="925810"/>
          </a:xfrm>
        </p:grpSpPr>
        <p:sp>
          <p:nvSpPr>
            <p:cNvPr id="36" name="직사각형 35"/>
            <p:cNvSpPr/>
            <p:nvPr/>
          </p:nvSpPr>
          <p:spPr>
            <a:xfrm>
              <a:off x="4067944" y="2434045"/>
              <a:ext cx="1512168" cy="925810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구매자</a:t>
              </a:r>
              <a:endPara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188803" y="2852936"/>
              <a:ext cx="1247293" cy="35603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최근 검색 내역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0537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82016" y="1517164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 결과 출력에서 인덱스를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선택해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방의 자세한 정보 확인과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함께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요청 기능을 사용할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 있음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요청 기능 사용 시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고객의 구매 요청 벡터에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방의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삽입되며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방의 구매 요청 리스트에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구매자의 아이디가 삽임 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005752" y="4712720"/>
            <a:ext cx="1512168" cy="925810"/>
            <a:chOff x="4067944" y="2434045"/>
            <a:chExt cx="1512168" cy="925810"/>
          </a:xfrm>
        </p:grpSpPr>
        <p:sp>
          <p:nvSpPr>
            <p:cNvPr id="28" name="직사각형 27"/>
            <p:cNvSpPr/>
            <p:nvPr/>
          </p:nvSpPr>
          <p:spPr>
            <a:xfrm>
              <a:off x="4067944" y="2434045"/>
              <a:ext cx="1512168" cy="925810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고객</a:t>
              </a:r>
              <a:endPara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88803" y="2852936"/>
              <a:ext cx="1247293" cy="35603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구매 요청 내역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등록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필터 설정 및 검색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구매 요청 내역</a:t>
              </a:r>
              <a:endParaRPr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요청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삭제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저장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5496" y="4005064"/>
            <a:ext cx="3346095" cy="748844"/>
            <a:chOff x="215516" y="1009590"/>
            <a:chExt cx="3240360" cy="748844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오른쪽 화살표 54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72360"/>
            <a:ext cx="29337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6012160" y="4735438"/>
            <a:ext cx="1512168" cy="925810"/>
            <a:chOff x="4067944" y="2434045"/>
            <a:chExt cx="1512168" cy="925810"/>
          </a:xfrm>
        </p:grpSpPr>
        <p:sp>
          <p:nvSpPr>
            <p:cNvPr id="57" name="직사각형 56"/>
            <p:cNvSpPr/>
            <p:nvPr/>
          </p:nvSpPr>
          <p:spPr>
            <a:xfrm>
              <a:off x="4067944" y="2434045"/>
              <a:ext cx="1512168" cy="925810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구매하고자 하는 방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188803" y="2852936"/>
              <a:ext cx="1247293" cy="35603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구매 신청 목록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184" y="12974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최근 검색 내역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요청 내역 출력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876256" y="5046355"/>
            <a:ext cx="1512168" cy="1345458"/>
            <a:chOff x="4067944" y="2434045"/>
            <a:chExt cx="1512168" cy="925810"/>
          </a:xfrm>
        </p:grpSpPr>
        <p:sp>
          <p:nvSpPr>
            <p:cNvPr id="28" name="직사각형 27"/>
            <p:cNvSpPr/>
            <p:nvPr/>
          </p:nvSpPr>
          <p:spPr>
            <a:xfrm>
              <a:off x="4067944" y="2434045"/>
              <a:ext cx="1512168" cy="925810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구매자</a:t>
              </a:r>
              <a:endPara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88803" y="2741923"/>
              <a:ext cx="1247293" cy="24932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최근 검색 내역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188803" y="3045936"/>
              <a:ext cx="1247293" cy="24932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구매 요청 내역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68244" y="2539841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로그인한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구매자의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최근 검색 내역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최고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또는 구매 요청 내역을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출력할 수 있음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등록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필터 설정 및 검색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구매 요청 내역</a:t>
              </a:r>
              <a:endParaRPr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요청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삭제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저장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5496" y="4725144"/>
            <a:ext cx="3346095" cy="748844"/>
            <a:chOff x="215516" y="1009590"/>
            <a:chExt cx="3240360" cy="748844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오른쪽 화살표 54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00" y="913146"/>
            <a:ext cx="4874884" cy="21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00" y="1165757"/>
            <a:ext cx="412782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33" y="1748886"/>
            <a:ext cx="29241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25144"/>
            <a:ext cx="2933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81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4" y="1220896"/>
            <a:ext cx="453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메모리에 저장된 데이터들을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txt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파일로 저장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57057" y="234282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프로그램을 정상적으로 종료 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데이터들을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txt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파일에 새로 저장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33490" y="4196166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프로그램을 다시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시작 하더라도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 기록 및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요청 기록이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그대로 남아 있음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등록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필터 설정 및 검색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구매 요청 내역</a:t>
              </a:r>
              <a:endParaRPr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요청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삭제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저장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5496" y="5373216"/>
            <a:ext cx="3346095" cy="748844"/>
            <a:chOff x="215516" y="1009590"/>
            <a:chExt cx="3240360" cy="748844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오른쪽 화살표 54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96" y="989796"/>
            <a:ext cx="2363524" cy="2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91" y="1772554"/>
            <a:ext cx="2905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97" y="3812455"/>
            <a:ext cx="3853293" cy="249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0324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28575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59162"/>
            <a:ext cx="2886075" cy="139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58046"/>
            <a:ext cx="2867025" cy="169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 추천 프로그램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구현해야 할 기능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 판매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 필터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 내역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신청 내역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77" y="2636912"/>
            <a:ext cx="310629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Requirements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20" y="1041405"/>
            <a:ext cx="4608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</a:t>
            </a: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b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 필터 설정</a:t>
            </a:r>
            <a:r>
              <a:rPr lang="en-US" altLang="ko-KR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 검색</a:t>
            </a:r>
            <a:r>
              <a:rPr lang="en-US" altLang="ko-KR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신청</a:t>
            </a:r>
            <a:r>
              <a:rPr lang="en-US" altLang="ko-KR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최근 검색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내역</a:t>
            </a: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 </a:t>
            </a: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등록</a:t>
            </a:r>
            <a:r>
              <a:rPr lang="en-US" altLang="ko-KR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삭제</a:t>
            </a: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 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월세 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매매</a:t>
            </a: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28575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59162"/>
            <a:ext cx="2886075" cy="139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58046"/>
            <a:ext cx="2867025" cy="169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77" y="2636912"/>
            <a:ext cx="310629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532177573"/>
              </p:ext>
            </p:extLst>
          </p:nvPr>
        </p:nvGraphicFramePr>
        <p:xfrm>
          <a:off x="899592" y="836712"/>
          <a:ext cx="7344816" cy="5165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91128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전체 논리 구조도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762819302"/>
              </p:ext>
            </p:extLst>
          </p:nvPr>
        </p:nvGraphicFramePr>
        <p:xfrm>
          <a:off x="683568" y="764704"/>
          <a:ext cx="812202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91353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모듈 별 기능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175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09594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프로세스 처리도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9" name="다이어그램 8"/>
          <p:cNvGraphicFramePr/>
          <p:nvPr/>
        </p:nvGraphicFramePr>
        <p:xfrm>
          <a:off x="1706245" y="1850390"/>
          <a:ext cx="5731510" cy="315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528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796570"/>
              </p:ext>
            </p:extLst>
          </p:nvPr>
        </p:nvGraphicFramePr>
        <p:xfrm>
          <a:off x="755576" y="764704"/>
          <a:ext cx="7628731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비트맵 이미지" r:id="rId3" imgW="6830378" imgH="5514286" progId="Paint.Picture">
                  <p:embed/>
                </p:oleObj>
              </mc:Choice>
              <mc:Fallback>
                <p:oleObj name="비트맵 이미지" r:id="rId3" imgW="6830378" imgH="551428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764704"/>
                        <a:ext cx="7628731" cy="5328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흐름도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294980694"/>
              </p:ext>
            </p:extLst>
          </p:nvPr>
        </p:nvGraphicFramePr>
        <p:xfrm>
          <a:off x="3284730" y="5010314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6" name="다이어그램 35"/>
          <p:cNvGraphicFramePr/>
          <p:nvPr>
            <p:extLst>
              <p:ext uri="{D42A27DB-BD31-4B8C-83A1-F6EECF244321}">
                <p14:modId xmlns:p14="http://schemas.microsoft.com/office/powerpoint/2010/main" val="3625681206"/>
              </p:ext>
            </p:extLst>
          </p:nvPr>
        </p:nvGraphicFramePr>
        <p:xfrm>
          <a:off x="3284730" y="5643691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아래쪽 화살표 11"/>
          <p:cNvSpPr/>
          <p:nvPr/>
        </p:nvSpPr>
        <p:spPr bwMode="auto">
          <a:xfrm>
            <a:off x="3919364" y="1484784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 bwMode="auto">
          <a:xfrm>
            <a:off x="3919364" y="4419783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6736" y="195130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Room.txt , User.txt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읽어 와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users, rooms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벡터에 저장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이때 데이터 타입이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나누어져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있으므로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구분해서  읽어옴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84168" y="64288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프로그램이 시작될 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txt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 데이터를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읽어오는 기능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4208" y="510823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Users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Rooms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STL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벡터를 사용함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등록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필터 설정 및 검색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구매 요청 내역</a:t>
              </a:r>
              <a:endParaRPr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요청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삭제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저장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496" y="735940"/>
            <a:ext cx="3346095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788" y="836712"/>
            <a:ext cx="1864215" cy="56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75" y="1993687"/>
            <a:ext cx="1245492" cy="7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84" y="2827438"/>
            <a:ext cx="2003523" cy="16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75" y="3489884"/>
            <a:ext cx="2598065" cy="94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76056" y="3460635"/>
            <a:ext cx="228791" cy="937642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83031" y="2790824"/>
            <a:ext cx="228791" cy="1603043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289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 bwMode="auto">
          <a:xfrm>
            <a:off x="3631332" y="1196752"/>
            <a:ext cx="576064" cy="561682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81" y="4797152"/>
            <a:ext cx="3052315" cy="73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483" y="4077072"/>
            <a:ext cx="30575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아래쪽 화살표 26"/>
          <p:cNvSpPr/>
          <p:nvPr/>
        </p:nvSpPr>
        <p:spPr bwMode="auto">
          <a:xfrm>
            <a:off x="3631332" y="3573016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0" y="111210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구매자 또는 판매자가 개인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계정에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접근할 수 있도록 하는 기능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50527" y="2168005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구매자와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판매자는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각자의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 메뉴를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선택하고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올바른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비밀번호를 입력하면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개인 계정에 접근이 가능하다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0527" y="4724541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등록된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없거나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비밀번호가 틀릴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경우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잘못된 유저 타입으로 로그인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시도할 경우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예외처리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등록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필터 설정 및 검색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구매 요청 내역</a:t>
              </a:r>
              <a:endParaRPr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요청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방 삭제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저장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5496" y="1384012"/>
            <a:ext cx="3346095" cy="748844"/>
            <a:chOff x="215516" y="1009590"/>
            <a:chExt cx="3240360" cy="748844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오른쪽 화살표 41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98" y="789877"/>
            <a:ext cx="4193352" cy="26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482" y="1916832"/>
            <a:ext cx="2850953" cy="74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481" y="2708920"/>
            <a:ext cx="2850954" cy="78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81" y="5598272"/>
            <a:ext cx="3044027" cy="85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18810</TotalTime>
  <Words>734</Words>
  <Application>Microsoft Office PowerPoint</Application>
  <PresentationFormat>화면 슬라이드 쇼(4:3)</PresentationFormat>
  <Paragraphs>275</Paragraphs>
  <Slides>16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CT테마</vt:lpstr>
      <vt:lpstr>그림판 그림</vt:lpstr>
      <vt:lpstr>방 추천 프로그램</vt:lpstr>
      <vt:lpstr>Purpose</vt:lpstr>
      <vt:lpstr>System Requirements</vt:lpstr>
      <vt:lpstr>System Architecture</vt:lpstr>
      <vt:lpstr>System Architecture</vt:lpstr>
      <vt:lpstr>Processing Diagram</vt:lpstr>
      <vt:lpstr>Processing Diagram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</vt:vector>
  </TitlesOfParts>
  <Company>BlackEdition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정종윤</cp:lastModifiedBy>
  <cp:revision>769</cp:revision>
  <dcterms:created xsi:type="dcterms:W3CDTF">2009-05-29T08:22:21Z</dcterms:created>
  <dcterms:modified xsi:type="dcterms:W3CDTF">2016-06-08T08:39:52Z</dcterms:modified>
</cp:coreProperties>
</file>