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528" r:id="rId3"/>
    <p:sldId id="557" r:id="rId4"/>
    <p:sldId id="556" r:id="rId5"/>
    <p:sldId id="590" r:id="rId6"/>
    <p:sldId id="561" r:id="rId7"/>
    <p:sldId id="539" r:id="rId8"/>
    <p:sldId id="568" r:id="rId9"/>
    <p:sldId id="584" r:id="rId10"/>
    <p:sldId id="594" r:id="rId11"/>
    <p:sldId id="585" r:id="rId12"/>
    <p:sldId id="586" r:id="rId13"/>
    <p:sldId id="588" r:id="rId14"/>
    <p:sldId id="593" r:id="rId15"/>
    <p:sldId id="589" r:id="rId1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E4EEF8"/>
    <a:srgbClr val="CEEAB0"/>
    <a:srgbClr val="9ED561"/>
    <a:srgbClr val="B5CFE9"/>
    <a:srgbClr val="CAE8AA"/>
    <a:srgbClr val="115185"/>
    <a:srgbClr val="49CEE9"/>
    <a:srgbClr val="8FB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95046" autoAdjust="0"/>
  </p:normalViewPr>
  <p:slideViewPr>
    <p:cSldViewPr>
      <p:cViewPr>
        <p:scale>
          <a:sx n="66" d="100"/>
          <a:sy n="66" d="100"/>
        </p:scale>
        <p:origin x="1410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8ED8C-B301-4AD0-B508-260E5BDCE864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4082CD3-73E3-44E9-BC96-9C31C8742711}">
      <dgm:prSet phldrT="[텍스트]"/>
      <dgm:spPr/>
      <dgm:t>
        <a:bodyPr/>
        <a:lstStyle/>
        <a:p>
          <a:pPr algn="ctr" latinLnBrk="1"/>
          <a:r>
            <a:rPr lang="en-US" altLang="ko-KR" dirty="0"/>
            <a:t>TurnBehavior</a:t>
          </a:r>
          <a:endParaRPr lang="ko-KR" altLang="en-US" dirty="0"/>
        </a:p>
      </dgm:t>
    </dgm:pt>
    <dgm:pt modelId="{F2AC9814-7C34-47E7-902B-69CD286235D7}" type="parTrans" cxnId="{881D5703-91A4-41BC-AA07-E8563AED455E}">
      <dgm:prSet/>
      <dgm:spPr/>
      <dgm:t>
        <a:bodyPr/>
        <a:lstStyle/>
        <a:p>
          <a:pPr algn="ctr" latinLnBrk="1"/>
          <a:endParaRPr lang="ko-KR" altLang="en-US"/>
        </a:p>
      </dgm:t>
    </dgm:pt>
    <dgm:pt modelId="{8379455A-FFEA-482C-B6D8-663CBAE461D6}" type="sibTrans" cxnId="{881D5703-91A4-41BC-AA07-E8563AED455E}">
      <dgm:prSet/>
      <dgm:spPr/>
      <dgm:t>
        <a:bodyPr/>
        <a:lstStyle/>
        <a:p>
          <a:pPr algn="ctr" latinLnBrk="1"/>
          <a:endParaRPr lang="ko-KR" altLang="en-US"/>
        </a:p>
      </dgm:t>
    </dgm:pt>
    <dgm:pt modelId="{DD385372-BAB6-400F-AC5F-EEC4FD38B6A5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App</a:t>
          </a:r>
          <a:endParaRPr lang="ko-KR" altLang="en-US" dirty="0"/>
        </a:p>
      </dgm:t>
    </dgm:pt>
    <dgm:pt modelId="{CB949FE8-3BE2-4601-87FE-1A3B2A121A69}" type="parTrans" cxnId="{A130D943-987B-4858-BA01-4DF3FE025D2D}">
      <dgm:prSet/>
      <dgm:spPr/>
      <dgm:t>
        <a:bodyPr/>
        <a:lstStyle/>
        <a:p>
          <a:pPr algn="ctr" latinLnBrk="1"/>
          <a:endParaRPr lang="ko-KR" altLang="en-US"/>
        </a:p>
      </dgm:t>
    </dgm:pt>
    <dgm:pt modelId="{3E6B6D01-C5D4-491D-AF3A-9E624C69AD53}" type="sibTrans" cxnId="{A130D943-987B-4858-BA01-4DF3FE025D2D}">
      <dgm:prSet/>
      <dgm:spPr/>
      <dgm:t>
        <a:bodyPr/>
        <a:lstStyle/>
        <a:p>
          <a:pPr algn="ctr" latinLnBrk="1"/>
          <a:endParaRPr lang="ko-KR" altLang="en-US"/>
        </a:p>
      </dgm:t>
    </dgm:pt>
    <dgm:pt modelId="{B011F056-30E2-4576-A7FD-9282E63A8D80}">
      <dgm:prSet phldrT="[텍스트]"/>
      <dgm:spPr/>
      <dgm:t>
        <a:bodyPr/>
        <a:lstStyle/>
        <a:p>
          <a:pPr algn="ctr" latinLnBrk="1"/>
          <a:r>
            <a:rPr lang="en-US" altLang="ko-KR" dirty="0"/>
            <a:t>PokemonFactory</a:t>
          </a:r>
          <a:endParaRPr lang="ko-KR" altLang="en-US" dirty="0"/>
        </a:p>
      </dgm:t>
    </dgm:pt>
    <dgm:pt modelId="{36E6CE7A-241A-40A2-98B9-851238657700}" type="parTrans" cxnId="{0D564EAD-5094-4257-B78D-658D7C4AE7DD}">
      <dgm:prSet/>
      <dgm:spPr/>
      <dgm:t>
        <a:bodyPr/>
        <a:lstStyle/>
        <a:p>
          <a:pPr algn="ctr" latinLnBrk="1"/>
          <a:endParaRPr lang="ko-KR" altLang="en-US"/>
        </a:p>
      </dgm:t>
    </dgm:pt>
    <dgm:pt modelId="{9E974A57-2DD5-45EC-BD41-088E5962C446}" type="sibTrans" cxnId="{0D564EAD-5094-4257-B78D-658D7C4AE7DD}">
      <dgm:prSet/>
      <dgm:spPr/>
      <dgm:t>
        <a:bodyPr/>
        <a:lstStyle/>
        <a:p>
          <a:pPr algn="ctr" latinLnBrk="1"/>
          <a:endParaRPr lang="ko-KR" altLang="en-US"/>
        </a:p>
      </dgm:t>
    </dgm:pt>
    <dgm:pt modelId="{A5D8E6FC-86CA-4328-8C8F-2B9DE02EDCFC}">
      <dgm:prSet phldrT="[텍스트]"/>
      <dgm:spPr/>
      <dgm:t>
        <a:bodyPr/>
        <a:lstStyle/>
        <a:p>
          <a:pPr algn="ctr" latinLnBrk="1"/>
          <a:r>
            <a:rPr lang="ko-KR" altLang="en-US" dirty="0"/>
            <a:t>적군 포켓몬</a:t>
          </a:r>
        </a:p>
      </dgm:t>
    </dgm:pt>
    <dgm:pt modelId="{A41D0706-8689-4C7E-BF72-1E9355446335}" type="parTrans" cxnId="{7547B7E5-2326-4E34-B539-B2826FBC4A1E}">
      <dgm:prSet/>
      <dgm:spPr/>
      <dgm:t>
        <a:bodyPr/>
        <a:lstStyle/>
        <a:p>
          <a:pPr latinLnBrk="1"/>
          <a:endParaRPr lang="ko-KR" altLang="en-US"/>
        </a:p>
      </dgm:t>
    </dgm:pt>
    <dgm:pt modelId="{69C86EC1-789F-4C15-962F-BAD4B5B34D2D}" type="sibTrans" cxnId="{7547B7E5-2326-4E34-B539-B2826FBC4A1E}">
      <dgm:prSet/>
      <dgm:spPr/>
      <dgm:t>
        <a:bodyPr/>
        <a:lstStyle/>
        <a:p>
          <a:pPr latinLnBrk="1"/>
          <a:endParaRPr lang="ko-KR" altLang="en-US"/>
        </a:p>
      </dgm:t>
    </dgm:pt>
    <dgm:pt modelId="{2F8F469D-9798-43D1-9B75-E54D9BD120DD}">
      <dgm:prSet phldrT="[텍스트]"/>
      <dgm:spPr/>
      <dgm:t>
        <a:bodyPr/>
        <a:lstStyle/>
        <a:p>
          <a:pPr algn="ctr" latinLnBrk="1"/>
          <a:r>
            <a:rPr lang="ko-KR" altLang="en-US" dirty="0"/>
            <a:t>포켓몬 생성</a:t>
          </a:r>
        </a:p>
      </dgm:t>
    </dgm:pt>
    <dgm:pt modelId="{93EB98E3-A8BA-4B72-836D-172F8C3B88DB}" type="parTrans" cxnId="{A31B8043-9017-4309-AD7C-0263DDB5113A}">
      <dgm:prSet/>
      <dgm:spPr/>
      <dgm:t>
        <a:bodyPr/>
        <a:lstStyle/>
        <a:p>
          <a:pPr latinLnBrk="1"/>
          <a:endParaRPr lang="ko-KR" altLang="en-US"/>
        </a:p>
      </dgm:t>
    </dgm:pt>
    <dgm:pt modelId="{DFE3BBC6-A403-4290-9D13-E260154A3761}" type="sibTrans" cxnId="{A31B8043-9017-4309-AD7C-0263DDB5113A}">
      <dgm:prSet/>
      <dgm:spPr/>
      <dgm:t>
        <a:bodyPr/>
        <a:lstStyle/>
        <a:p>
          <a:pPr latinLnBrk="1"/>
          <a:endParaRPr lang="ko-KR" altLang="en-US"/>
        </a:p>
      </dgm:t>
    </dgm:pt>
    <dgm:pt modelId="{011AF5DC-DE71-4671-BDB7-8986F946905E}">
      <dgm:prSet phldrT="[텍스트]"/>
      <dgm:spPr/>
      <dgm:t>
        <a:bodyPr/>
        <a:lstStyle/>
        <a:p>
          <a:pPr algn="ctr" latinLnBrk="1"/>
          <a:r>
            <a:rPr lang="en-US" altLang="ko-KR" dirty="0"/>
            <a:t>Pokemon</a:t>
          </a:r>
          <a:endParaRPr lang="ko-KR" altLang="en-US" dirty="0"/>
        </a:p>
      </dgm:t>
    </dgm:pt>
    <dgm:pt modelId="{405BCBCA-5149-46F6-90B7-3A65AFEA6ED4}" type="parTrans" cxnId="{5A2B95AE-5C7D-42BA-80D8-0753518F0F18}">
      <dgm:prSet/>
      <dgm:spPr/>
      <dgm:t>
        <a:bodyPr/>
        <a:lstStyle/>
        <a:p>
          <a:pPr latinLnBrk="1"/>
          <a:endParaRPr lang="ko-KR" altLang="en-US"/>
        </a:p>
      </dgm:t>
    </dgm:pt>
    <dgm:pt modelId="{58389513-4AC1-49FE-94A9-103612E908A4}" type="sibTrans" cxnId="{5A2B95AE-5C7D-42BA-80D8-0753518F0F18}">
      <dgm:prSet/>
      <dgm:spPr/>
      <dgm:t>
        <a:bodyPr/>
        <a:lstStyle/>
        <a:p>
          <a:pPr latinLnBrk="1"/>
          <a:endParaRPr lang="ko-KR" altLang="en-US"/>
        </a:p>
      </dgm:t>
    </dgm:pt>
    <dgm:pt modelId="{0CDFE866-07DE-4199-8A69-E672AE80D56A}">
      <dgm:prSet phldrT="[텍스트]"/>
      <dgm:spPr/>
      <dgm:t>
        <a:bodyPr/>
        <a:lstStyle/>
        <a:p>
          <a:pPr algn="ctr" latinLnBrk="1"/>
          <a:r>
            <a:rPr lang="en-US" altLang="ko-KR" dirty="0"/>
            <a:t>ID</a:t>
          </a:r>
          <a:endParaRPr lang="ko-KR" altLang="en-US" dirty="0"/>
        </a:p>
      </dgm:t>
    </dgm:pt>
    <dgm:pt modelId="{EC41F04F-EAA3-49E6-8ACE-351EBD75CCB3}" type="parTrans" cxnId="{AEB4599C-E48E-4413-AD0F-1AE68DFCB9A8}">
      <dgm:prSet/>
      <dgm:spPr/>
      <dgm:t>
        <a:bodyPr/>
        <a:lstStyle/>
        <a:p>
          <a:pPr latinLnBrk="1"/>
          <a:endParaRPr lang="ko-KR" altLang="en-US"/>
        </a:p>
      </dgm:t>
    </dgm:pt>
    <dgm:pt modelId="{BEBD067F-78D1-45ED-8B21-95C5A44575CF}" type="sibTrans" cxnId="{AEB4599C-E48E-4413-AD0F-1AE68DFCB9A8}">
      <dgm:prSet/>
      <dgm:spPr/>
      <dgm:t>
        <a:bodyPr/>
        <a:lstStyle/>
        <a:p>
          <a:pPr latinLnBrk="1"/>
          <a:endParaRPr lang="ko-KR" altLang="en-US"/>
        </a:p>
      </dgm:t>
    </dgm:pt>
    <dgm:pt modelId="{B28522BE-B4E2-44A0-B321-362060D0EA0F}">
      <dgm:prSet phldrT="[텍스트]"/>
      <dgm:spPr/>
      <dgm:t>
        <a:bodyPr/>
        <a:lstStyle/>
        <a:p>
          <a:pPr algn="ctr" latinLnBrk="1"/>
          <a:r>
            <a:rPr lang="ko-KR" altLang="en-US" dirty="0"/>
            <a:t>공격</a:t>
          </a:r>
        </a:p>
      </dgm:t>
    </dgm:pt>
    <dgm:pt modelId="{34B73533-8FAA-4E77-99A3-56FCABAEFA62}" type="parTrans" cxnId="{9807D7A5-E0EE-4F9E-A898-27EA5A2D9652}">
      <dgm:prSet/>
      <dgm:spPr/>
      <dgm:t>
        <a:bodyPr/>
        <a:lstStyle/>
        <a:p>
          <a:pPr latinLnBrk="1"/>
          <a:endParaRPr lang="ko-KR" altLang="en-US"/>
        </a:p>
      </dgm:t>
    </dgm:pt>
    <dgm:pt modelId="{30E313AB-36C6-4263-A2CE-CC39AE6328B4}" type="sibTrans" cxnId="{9807D7A5-E0EE-4F9E-A898-27EA5A2D9652}">
      <dgm:prSet/>
      <dgm:spPr/>
      <dgm:t>
        <a:bodyPr/>
        <a:lstStyle/>
        <a:p>
          <a:pPr latinLnBrk="1"/>
          <a:endParaRPr lang="ko-KR" altLang="en-US"/>
        </a:p>
      </dgm:t>
    </dgm:pt>
    <dgm:pt modelId="{EB38DBD0-6C01-49FB-B1F0-436250A93832}">
      <dgm:prSet phldrT="[텍스트]"/>
      <dgm:spPr/>
      <dgm:t>
        <a:bodyPr/>
        <a:lstStyle/>
        <a:p>
          <a:pPr algn="ctr" latinLnBrk="1"/>
          <a:r>
            <a:rPr lang="ko-KR" altLang="en-US" dirty="0"/>
            <a:t>휴식</a:t>
          </a:r>
        </a:p>
      </dgm:t>
    </dgm:pt>
    <dgm:pt modelId="{5BBACE5E-573C-4963-B60B-1DADA1D3D1C0}" type="parTrans" cxnId="{43BBBD97-2D6A-49B9-8099-1A39F21AFB43}">
      <dgm:prSet/>
      <dgm:spPr/>
      <dgm:t>
        <a:bodyPr/>
        <a:lstStyle/>
        <a:p>
          <a:pPr latinLnBrk="1"/>
          <a:endParaRPr lang="ko-KR" altLang="en-US"/>
        </a:p>
      </dgm:t>
    </dgm:pt>
    <dgm:pt modelId="{1F271EC9-0EC4-4F30-B2AF-3F461A2044FE}" type="sibTrans" cxnId="{43BBBD97-2D6A-49B9-8099-1A39F21AFB43}">
      <dgm:prSet/>
      <dgm:spPr/>
      <dgm:t>
        <a:bodyPr/>
        <a:lstStyle/>
        <a:p>
          <a:pPr latinLnBrk="1"/>
          <a:endParaRPr lang="ko-KR" altLang="en-US"/>
        </a:p>
      </dgm:t>
    </dgm:pt>
    <dgm:pt modelId="{0409F5F7-E7AA-48EA-B878-3B67579EED23}">
      <dgm:prSet phldrT="[텍스트]"/>
      <dgm:spPr/>
      <dgm:t>
        <a:bodyPr/>
        <a:lstStyle/>
        <a:p>
          <a:pPr algn="ctr" latinLnBrk="1"/>
          <a:r>
            <a:rPr lang="ko-KR" altLang="en-US" dirty="0"/>
            <a:t>스킬</a:t>
          </a:r>
        </a:p>
      </dgm:t>
    </dgm:pt>
    <dgm:pt modelId="{C57665E5-91BA-4A23-B739-7DB4947A1C44}" type="parTrans" cxnId="{11E6D780-AE3F-4580-874C-FEE8A3859141}">
      <dgm:prSet/>
      <dgm:spPr/>
      <dgm:t>
        <a:bodyPr/>
        <a:lstStyle/>
        <a:p>
          <a:pPr latinLnBrk="1"/>
          <a:endParaRPr lang="ko-KR" altLang="en-US"/>
        </a:p>
      </dgm:t>
    </dgm:pt>
    <dgm:pt modelId="{B5E9E3D8-66AE-44C6-B7C9-B6AF0AA96875}" type="sibTrans" cxnId="{11E6D780-AE3F-4580-874C-FEE8A3859141}">
      <dgm:prSet/>
      <dgm:spPr/>
      <dgm:t>
        <a:bodyPr/>
        <a:lstStyle/>
        <a:p>
          <a:pPr latinLnBrk="1"/>
          <a:endParaRPr lang="ko-KR" altLang="en-US"/>
        </a:p>
      </dgm:t>
    </dgm:pt>
    <dgm:pt modelId="{8372961D-BEDA-4758-B88F-07220695DAFA}">
      <dgm:prSet phldrT="[텍스트]"/>
      <dgm:spPr/>
      <dgm:t>
        <a:bodyPr/>
        <a:lstStyle/>
        <a:p>
          <a:pPr algn="ctr" latinLnBrk="1"/>
          <a:r>
            <a:rPr lang="ko-KR" altLang="en-US" dirty="0"/>
            <a:t>이름</a:t>
          </a:r>
        </a:p>
      </dgm:t>
    </dgm:pt>
    <dgm:pt modelId="{254A2D1D-65DA-4C17-876E-AC5EDDD4B9F4}" type="parTrans" cxnId="{FB6BBD37-3280-42EE-AF47-F1A4B00B9A42}">
      <dgm:prSet/>
      <dgm:spPr/>
      <dgm:t>
        <a:bodyPr/>
        <a:lstStyle/>
        <a:p>
          <a:pPr latinLnBrk="1"/>
          <a:endParaRPr lang="ko-KR" altLang="en-US"/>
        </a:p>
      </dgm:t>
    </dgm:pt>
    <dgm:pt modelId="{60C19CC9-30C9-44E8-B8D6-0047BEAC3C17}" type="sibTrans" cxnId="{FB6BBD37-3280-42EE-AF47-F1A4B00B9A42}">
      <dgm:prSet/>
      <dgm:spPr/>
      <dgm:t>
        <a:bodyPr/>
        <a:lstStyle/>
        <a:p>
          <a:pPr latinLnBrk="1"/>
          <a:endParaRPr lang="ko-KR" altLang="en-US"/>
        </a:p>
      </dgm:t>
    </dgm:pt>
    <dgm:pt modelId="{F01E64BC-8A88-434B-96E5-079BC2D50587}">
      <dgm:prSet phldrT="[텍스트]"/>
      <dgm:spPr/>
      <dgm:t>
        <a:bodyPr/>
        <a:lstStyle/>
        <a:p>
          <a:pPr algn="ctr" latinLnBrk="1"/>
          <a:r>
            <a:rPr lang="ko-KR" altLang="en-US" dirty="0"/>
            <a:t>체력</a:t>
          </a:r>
        </a:p>
      </dgm:t>
    </dgm:pt>
    <dgm:pt modelId="{2AB4289F-0E45-463C-ABA1-6973076BAF6D}" type="parTrans" cxnId="{87FB6234-28AA-4766-B6AF-65B591FC261A}">
      <dgm:prSet/>
      <dgm:spPr/>
      <dgm:t>
        <a:bodyPr/>
        <a:lstStyle/>
        <a:p>
          <a:pPr latinLnBrk="1"/>
          <a:endParaRPr lang="ko-KR" altLang="en-US"/>
        </a:p>
      </dgm:t>
    </dgm:pt>
    <dgm:pt modelId="{9BE48759-DA3F-48F0-927E-F0BBB3C72CCB}" type="sibTrans" cxnId="{87FB6234-28AA-4766-B6AF-65B591FC261A}">
      <dgm:prSet/>
      <dgm:spPr/>
      <dgm:t>
        <a:bodyPr/>
        <a:lstStyle/>
        <a:p>
          <a:pPr latinLnBrk="1"/>
          <a:endParaRPr lang="ko-KR" altLang="en-US"/>
        </a:p>
      </dgm:t>
    </dgm:pt>
    <dgm:pt modelId="{1323DA82-AD15-4C65-9518-BC39E3663CAF}">
      <dgm:prSet phldrT="[텍스트]"/>
      <dgm:spPr/>
      <dgm:t>
        <a:bodyPr/>
        <a:lstStyle/>
        <a:p>
          <a:pPr algn="ctr" latinLnBrk="1"/>
          <a:r>
            <a:rPr lang="ko-KR" altLang="en-US" dirty="0"/>
            <a:t>공격력</a:t>
          </a:r>
        </a:p>
      </dgm:t>
    </dgm:pt>
    <dgm:pt modelId="{47F6D5D2-5357-4203-8F04-769DAF732405}" type="parTrans" cxnId="{2F6C6B86-FB6B-4E72-BA5D-4DF966F6D80C}">
      <dgm:prSet/>
      <dgm:spPr/>
      <dgm:t>
        <a:bodyPr/>
        <a:lstStyle/>
        <a:p>
          <a:pPr latinLnBrk="1"/>
          <a:endParaRPr lang="ko-KR" altLang="en-US"/>
        </a:p>
      </dgm:t>
    </dgm:pt>
    <dgm:pt modelId="{07A37972-1BD6-49EA-8D58-D9097C0257DB}" type="sibTrans" cxnId="{2F6C6B86-FB6B-4E72-BA5D-4DF966F6D80C}">
      <dgm:prSet/>
      <dgm:spPr/>
      <dgm:t>
        <a:bodyPr/>
        <a:lstStyle/>
        <a:p>
          <a:pPr latinLnBrk="1"/>
          <a:endParaRPr lang="ko-KR" altLang="en-US"/>
        </a:p>
      </dgm:t>
    </dgm:pt>
    <dgm:pt modelId="{94FA9212-12BC-4542-BA7A-7938E9334223}">
      <dgm:prSet phldrT="[텍스트]"/>
      <dgm:spPr/>
      <dgm:t>
        <a:bodyPr/>
        <a:lstStyle/>
        <a:p>
          <a:pPr algn="ctr" latinLnBrk="1"/>
          <a:r>
            <a:rPr lang="ko-KR" altLang="en-US" dirty="0"/>
            <a:t>방어력</a:t>
          </a:r>
        </a:p>
      </dgm:t>
    </dgm:pt>
    <dgm:pt modelId="{743F839B-2FA0-408C-827B-A2F2CF5233D6}" type="parTrans" cxnId="{4AA08E8A-A9A8-4B48-A202-52932ACEAF20}">
      <dgm:prSet/>
      <dgm:spPr/>
      <dgm:t>
        <a:bodyPr/>
        <a:lstStyle/>
        <a:p>
          <a:pPr latinLnBrk="1"/>
          <a:endParaRPr lang="ko-KR" altLang="en-US"/>
        </a:p>
      </dgm:t>
    </dgm:pt>
    <dgm:pt modelId="{182682F1-84F3-4FE4-A039-F1D3A069C78C}" type="sibTrans" cxnId="{4AA08E8A-A9A8-4B48-A202-52932ACEAF20}">
      <dgm:prSet/>
      <dgm:spPr/>
      <dgm:t>
        <a:bodyPr/>
        <a:lstStyle/>
        <a:p>
          <a:pPr latinLnBrk="1"/>
          <a:endParaRPr lang="ko-KR" altLang="en-US"/>
        </a:p>
      </dgm:t>
    </dgm:pt>
    <dgm:pt modelId="{2F43DDF7-0DEF-4E3D-BF2A-08234217D627}">
      <dgm:prSet phldrT="[텍스트]"/>
      <dgm:spPr/>
      <dgm:t>
        <a:bodyPr/>
        <a:lstStyle/>
        <a:p>
          <a:pPr algn="ctr" latinLnBrk="1"/>
          <a:r>
            <a:rPr lang="ko-KR" altLang="en-US" dirty="0"/>
            <a:t>타입</a:t>
          </a:r>
        </a:p>
      </dgm:t>
    </dgm:pt>
    <dgm:pt modelId="{17C70098-A90E-40ED-A7BE-C2B139978E3A}" type="parTrans" cxnId="{A83D6E40-8F31-452B-8D01-84ADCE1F0295}">
      <dgm:prSet/>
      <dgm:spPr/>
      <dgm:t>
        <a:bodyPr/>
        <a:lstStyle/>
        <a:p>
          <a:pPr latinLnBrk="1"/>
          <a:endParaRPr lang="ko-KR" altLang="en-US"/>
        </a:p>
      </dgm:t>
    </dgm:pt>
    <dgm:pt modelId="{0B9284CB-C766-41E9-811C-9129408F712A}" type="sibTrans" cxnId="{A83D6E40-8F31-452B-8D01-84ADCE1F0295}">
      <dgm:prSet/>
      <dgm:spPr/>
      <dgm:t>
        <a:bodyPr/>
        <a:lstStyle/>
        <a:p>
          <a:pPr latinLnBrk="1"/>
          <a:endParaRPr lang="ko-KR" altLang="en-US"/>
        </a:p>
      </dgm:t>
    </dgm:pt>
    <dgm:pt modelId="{581062E4-6607-4426-83E9-A8348893C318}">
      <dgm:prSet phldrT="[텍스트]"/>
      <dgm:spPr/>
      <dgm:t>
        <a:bodyPr/>
        <a:lstStyle/>
        <a:p>
          <a:pPr algn="ctr" latinLnBrk="1"/>
          <a:r>
            <a:rPr lang="ko-KR" altLang="en-US" dirty="0"/>
            <a:t>스킬</a:t>
          </a:r>
        </a:p>
      </dgm:t>
    </dgm:pt>
    <dgm:pt modelId="{081131F2-AA5C-485D-8C98-7318ACC7DDE3}" type="parTrans" cxnId="{DA60DA20-5309-4B9E-B684-C19CC8145131}">
      <dgm:prSet/>
      <dgm:spPr/>
      <dgm:t>
        <a:bodyPr/>
        <a:lstStyle/>
        <a:p>
          <a:pPr latinLnBrk="1"/>
          <a:endParaRPr lang="ko-KR" altLang="en-US"/>
        </a:p>
      </dgm:t>
    </dgm:pt>
    <dgm:pt modelId="{D24A3B97-8755-411B-9BBE-098054CB06C4}" type="sibTrans" cxnId="{DA60DA20-5309-4B9E-B684-C19CC8145131}">
      <dgm:prSet/>
      <dgm:spPr/>
      <dgm:t>
        <a:bodyPr/>
        <a:lstStyle/>
        <a:p>
          <a:pPr latinLnBrk="1"/>
          <a:endParaRPr lang="ko-KR" altLang="en-US"/>
        </a:p>
      </dgm:t>
    </dgm:pt>
    <dgm:pt modelId="{770B6D6C-48C6-41BF-8665-B5EBBD4048FE}">
      <dgm:prSet phldrT="[텍스트]"/>
      <dgm:spPr/>
      <dgm:t>
        <a:bodyPr/>
        <a:lstStyle/>
        <a:p>
          <a:pPr algn="ctr" latinLnBrk="1"/>
          <a:r>
            <a:rPr lang="ko-KR" altLang="en-US" dirty="0"/>
            <a:t>아군 포켓몬</a:t>
          </a:r>
        </a:p>
      </dgm:t>
    </dgm:pt>
    <dgm:pt modelId="{9786CF0A-4575-48BD-BC5E-822A1D231950}" type="parTrans" cxnId="{6CAAF3FB-DB8A-4DAA-9E48-B5D75983D1EF}">
      <dgm:prSet/>
      <dgm:spPr/>
      <dgm:t>
        <a:bodyPr/>
        <a:lstStyle/>
        <a:p>
          <a:pPr latinLnBrk="1"/>
          <a:endParaRPr lang="ko-KR" altLang="en-US"/>
        </a:p>
      </dgm:t>
    </dgm:pt>
    <dgm:pt modelId="{44C7A8EB-151A-4A3B-AA74-FE742CCA7737}" type="sibTrans" cxnId="{6CAAF3FB-DB8A-4DAA-9E48-B5D75983D1EF}">
      <dgm:prSet/>
      <dgm:spPr/>
      <dgm:t>
        <a:bodyPr/>
        <a:lstStyle/>
        <a:p>
          <a:pPr latinLnBrk="1"/>
          <a:endParaRPr lang="ko-KR" altLang="en-US"/>
        </a:p>
      </dgm:t>
    </dgm:pt>
    <dgm:pt modelId="{1A4801A6-99E8-4BAD-8F7F-4F6AA5DE39EA}">
      <dgm:prSet phldrT="[텍스트]"/>
      <dgm:spPr/>
      <dgm:t>
        <a:bodyPr/>
        <a:lstStyle/>
        <a:p>
          <a:pPr algn="ctr" latinLnBrk="1"/>
          <a:r>
            <a:rPr lang="ko-KR" altLang="en-US" dirty="0"/>
            <a:t>포켓몬 배틀 프로그램</a:t>
          </a:r>
        </a:p>
      </dgm:t>
    </dgm:pt>
    <dgm:pt modelId="{3EC672A3-2E2C-47A2-A34E-4C46409CAEB7}" type="sibTrans" cxnId="{AFCD6138-1539-4897-8B95-327D456FB759}">
      <dgm:prSet/>
      <dgm:spPr/>
      <dgm:t>
        <a:bodyPr/>
        <a:lstStyle/>
        <a:p>
          <a:pPr algn="ctr" latinLnBrk="1"/>
          <a:endParaRPr lang="ko-KR" altLang="en-US"/>
        </a:p>
      </dgm:t>
    </dgm:pt>
    <dgm:pt modelId="{E8ADC972-844A-4621-8AD8-8F111E80418E}" type="parTrans" cxnId="{AFCD6138-1539-4897-8B95-327D456FB759}">
      <dgm:prSet/>
      <dgm:spPr/>
      <dgm:t>
        <a:bodyPr/>
        <a:lstStyle/>
        <a:p>
          <a:pPr algn="ctr" latinLnBrk="1"/>
          <a:endParaRPr lang="ko-KR" altLang="en-US"/>
        </a:p>
      </dgm:t>
    </dgm:pt>
    <dgm:pt modelId="{90321AF0-23E4-42C1-A74D-E0E390EC2D86}">
      <dgm:prSet phldrT="[텍스트]"/>
      <dgm:spPr/>
      <dgm:t>
        <a:bodyPr/>
        <a:lstStyle/>
        <a:p>
          <a:pPr algn="ctr" latinLnBrk="1"/>
          <a:r>
            <a:rPr lang="ko-KR" altLang="en-US" dirty="0"/>
            <a:t>턴</a:t>
          </a:r>
        </a:p>
      </dgm:t>
    </dgm:pt>
    <dgm:pt modelId="{A76EC074-5A84-4470-83A2-D9E63BDADE59}" type="parTrans" cxnId="{ECD93741-F6C2-4723-A1A2-24D39F15A6A0}">
      <dgm:prSet/>
      <dgm:spPr/>
      <dgm:t>
        <a:bodyPr/>
        <a:lstStyle/>
        <a:p>
          <a:pPr latinLnBrk="1"/>
          <a:endParaRPr lang="ko-KR" altLang="en-US"/>
        </a:p>
      </dgm:t>
    </dgm:pt>
    <dgm:pt modelId="{D652E05B-1396-4B3E-9B52-65646F49531C}" type="sibTrans" cxnId="{ECD93741-F6C2-4723-A1A2-24D39F15A6A0}">
      <dgm:prSet/>
      <dgm:spPr/>
      <dgm:t>
        <a:bodyPr/>
        <a:lstStyle/>
        <a:p>
          <a:pPr latinLnBrk="1"/>
          <a:endParaRPr lang="ko-KR" altLang="en-US"/>
        </a:p>
      </dgm:t>
    </dgm:pt>
    <dgm:pt modelId="{D6179AB1-99AE-46FE-A24C-3FA930B70686}" type="pres">
      <dgm:prSet presAssocID="{09C8ED8C-B301-4AD0-B508-260E5BDCE8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D7DF6C-B4E2-4BED-9C92-78086819CCF0}" type="pres">
      <dgm:prSet presAssocID="{1A4801A6-99E8-4BAD-8F7F-4F6AA5DE39EA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BEDB6-6B6C-43FD-A309-6D0BAE3F7636}" type="pres">
      <dgm:prSet presAssocID="{1A4801A6-99E8-4BAD-8F7F-4F6AA5DE39EA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65F55940-E497-4BA1-889D-FAC35750D396}" type="pres">
      <dgm:prSet presAssocID="{1A4801A6-99E8-4BAD-8F7F-4F6AA5DE39EA}" presName="rootText1" presStyleLbl="node0" presStyleIdx="0" presStyleCnt="1" custScaleX="374325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8A20DF-E43F-45F6-AA44-C39BAEA791DF}" type="pres">
      <dgm:prSet presAssocID="{1A4801A6-99E8-4BAD-8F7F-4F6AA5DE39EA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DB05C1D-D5F2-4CAE-BF17-C496C8A742B7}" type="pres">
      <dgm:prSet presAssocID="{1A4801A6-99E8-4BAD-8F7F-4F6AA5DE39EA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02EB5BAA-2DE0-4A76-86C4-ADBEA222FFB4}" type="pres">
      <dgm:prSet presAssocID="{CB949FE8-3BE2-4601-87FE-1A3B2A121A69}" presName="Name37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D249B20-B4C3-4F58-8580-2D566CDB7497}" type="pres">
      <dgm:prSet presAssocID="{DD385372-BAB6-400F-AC5F-EEC4FD38B6A5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8805FC-30BB-4BE4-8786-3007A675CDF1}" type="pres">
      <dgm:prSet presAssocID="{DD385372-BAB6-400F-AC5F-EEC4FD38B6A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1E9A60C-E4B7-4FFC-A87A-94CD9E5A1B8A}" type="pres">
      <dgm:prSet presAssocID="{DD385372-BAB6-400F-AC5F-EEC4FD38B6A5}" presName="rootText" presStyleLbl="node2" presStyleIdx="0" presStyleCnt="1" custScaleX="181753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3FAFF2-C3EB-43A7-81AC-69AD701CE2E6}" type="pres">
      <dgm:prSet presAssocID="{DD385372-BAB6-400F-AC5F-EEC4FD38B6A5}" presName="rootConnector" presStyleLbl="node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5A0F072-AB7A-4E46-8BA4-C758D08EF48A}" type="pres">
      <dgm:prSet presAssocID="{DD385372-BAB6-400F-AC5F-EEC4FD38B6A5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2A8BE13-FDF9-4C1D-8F73-F64C0E4395E4}" type="pres">
      <dgm:prSet presAssocID="{9786CF0A-4575-48BD-BC5E-822A1D231950}" presName="Name37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516439A-854C-47FD-A286-814C8E44AAF5}" type="pres">
      <dgm:prSet presAssocID="{770B6D6C-48C6-41BF-8665-B5EBBD4048FE}" presName="hierRoot2" presStyleCnt="0">
        <dgm:presLayoutVars>
          <dgm:hierBranch val="init"/>
        </dgm:presLayoutVars>
      </dgm:prSet>
      <dgm:spPr/>
    </dgm:pt>
    <dgm:pt modelId="{333111A6-F4AB-4CF0-8CAE-9D97E6A0516E}" type="pres">
      <dgm:prSet presAssocID="{770B6D6C-48C6-41BF-8665-B5EBBD4048FE}" presName="rootComposite" presStyleCnt="0"/>
      <dgm:spPr/>
    </dgm:pt>
    <dgm:pt modelId="{A1A63E8E-AE60-4207-9434-7DA5F99B2A8E}" type="pres">
      <dgm:prSet presAssocID="{770B6D6C-48C6-41BF-8665-B5EBBD4048FE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B64765-C16E-4C12-A7A6-503E8B7243EF}" type="pres">
      <dgm:prSet presAssocID="{770B6D6C-48C6-41BF-8665-B5EBBD4048FE}" presName="rootConnector" presStyleLbl="node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820159D-6CA5-4C58-9DAC-DBCD8B292074}" type="pres">
      <dgm:prSet presAssocID="{770B6D6C-48C6-41BF-8665-B5EBBD4048FE}" presName="hierChild4" presStyleCnt="0"/>
      <dgm:spPr/>
    </dgm:pt>
    <dgm:pt modelId="{4E656FBE-2F7E-408D-8ABF-13562FB3E441}" type="pres">
      <dgm:prSet presAssocID="{770B6D6C-48C6-41BF-8665-B5EBBD4048FE}" presName="hierChild5" presStyleCnt="0"/>
      <dgm:spPr/>
    </dgm:pt>
    <dgm:pt modelId="{79330D18-71DD-49A9-AF95-8540F9D813CB}" type="pres">
      <dgm:prSet presAssocID="{A41D0706-8689-4C7E-BF72-1E9355446335}" presName="Name37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74F6678-6437-41BE-AAF8-0D7D572540C2}" type="pres">
      <dgm:prSet presAssocID="{A5D8E6FC-86CA-4328-8C8F-2B9DE02EDCFC}" presName="hierRoot2" presStyleCnt="0">
        <dgm:presLayoutVars>
          <dgm:hierBranch val="init"/>
        </dgm:presLayoutVars>
      </dgm:prSet>
      <dgm:spPr/>
    </dgm:pt>
    <dgm:pt modelId="{FA8FAA1C-E8EC-4B7C-BA07-2E1C86CD4566}" type="pres">
      <dgm:prSet presAssocID="{A5D8E6FC-86CA-4328-8C8F-2B9DE02EDCFC}" presName="rootComposite" presStyleCnt="0"/>
      <dgm:spPr/>
    </dgm:pt>
    <dgm:pt modelId="{265517C6-FCC5-4A72-AAEB-5FAE1E9F9989}" type="pres">
      <dgm:prSet presAssocID="{A5D8E6FC-86CA-4328-8C8F-2B9DE02EDCFC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050E4D-0D62-40D9-8EAD-D41E50059870}" type="pres">
      <dgm:prSet presAssocID="{A5D8E6FC-86CA-4328-8C8F-2B9DE02EDCFC}" presName="rootConnector" presStyleLbl="node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EBE02BC1-36DF-44B0-942A-6CCBD12BB1FB}" type="pres">
      <dgm:prSet presAssocID="{A5D8E6FC-86CA-4328-8C8F-2B9DE02EDCFC}" presName="hierChild4" presStyleCnt="0"/>
      <dgm:spPr/>
    </dgm:pt>
    <dgm:pt modelId="{5E3DEF4A-F445-4107-9DE5-FB7669BA0095}" type="pres">
      <dgm:prSet presAssocID="{A5D8E6FC-86CA-4328-8C8F-2B9DE02EDCFC}" presName="hierChild5" presStyleCnt="0"/>
      <dgm:spPr/>
    </dgm:pt>
    <dgm:pt modelId="{A964A102-A806-4919-91A0-6BCE9F1AFB12}" type="pres">
      <dgm:prSet presAssocID="{A76EC074-5A84-4470-83A2-D9E63BDADE59}" presName="Name37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90876D0-35BD-4FAB-8A69-8DD0B57632ED}" type="pres">
      <dgm:prSet presAssocID="{90321AF0-23E4-42C1-A74D-E0E390EC2D86}" presName="hierRoot2" presStyleCnt="0">
        <dgm:presLayoutVars>
          <dgm:hierBranch val="init"/>
        </dgm:presLayoutVars>
      </dgm:prSet>
      <dgm:spPr/>
    </dgm:pt>
    <dgm:pt modelId="{572E03C7-E2A6-4400-A16D-647CC03AD8C8}" type="pres">
      <dgm:prSet presAssocID="{90321AF0-23E4-42C1-A74D-E0E390EC2D86}" presName="rootComposite" presStyleCnt="0"/>
      <dgm:spPr/>
    </dgm:pt>
    <dgm:pt modelId="{895F8E02-1A50-4C7D-A0BE-AD459D6A36A6}" type="pres">
      <dgm:prSet presAssocID="{90321AF0-23E4-42C1-A74D-E0E390EC2D86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A28BA2-FB5E-48B7-9F73-87CB30C6D875}" type="pres">
      <dgm:prSet presAssocID="{90321AF0-23E4-42C1-A74D-E0E390EC2D86}" presName="rootConnector" presStyleLbl="node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8BEDA36-B42B-4024-BCF8-2A04C96EC2BC}" type="pres">
      <dgm:prSet presAssocID="{90321AF0-23E4-42C1-A74D-E0E390EC2D86}" presName="hierChild4" presStyleCnt="0"/>
      <dgm:spPr/>
    </dgm:pt>
    <dgm:pt modelId="{9EB04BB4-0A7A-4F02-8328-438CA113B99C}" type="pres">
      <dgm:prSet presAssocID="{90321AF0-23E4-42C1-A74D-E0E390EC2D86}" presName="hierChild5" presStyleCnt="0"/>
      <dgm:spPr/>
    </dgm:pt>
    <dgm:pt modelId="{48A7AA23-EB16-4F32-A18F-A34C035E107D}" type="pres">
      <dgm:prSet presAssocID="{F2AC9814-7C34-47E7-902B-69CD286235D7}" presName="Name37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6EB3F85-420E-462E-BA1B-84C5E05FBB99}" type="pres">
      <dgm:prSet presAssocID="{74082CD3-73E3-44E9-BC96-9C31C8742711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E73B4B-584E-42BE-AA2E-FB933A39B2C3}" type="pres">
      <dgm:prSet presAssocID="{74082CD3-73E3-44E9-BC96-9C31C8742711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5035DE1-2E67-4A07-BBCB-CB09F4E63D0E}" type="pres">
      <dgm:prSet presAssocID="{74082CD3-73E3-44E9-BC96-9C31C8742711}" presName="rootText" presStyleLbl="node3" presStyleIdx="3" presStyleCnt="5" custScaleX="181753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E121C1-6AD7-407C-BD0F-0D39876FE511}" type="pres">
      <dgm:prSet presAssocID="{74082CD3-73E3-44E9-BC96-9C31C8742711}" presName="rootConnector" presStyleLbl="node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7868A9CB-4BCA-43EB-9EC4-04992BA6511A}" type="pres">
      <dgm:prSet presAssocID="{74082CD3-73E3-44E9-BC96-9C31C8742711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152FC0E-E2C2-4307-B264-45700137F187}" type="pres">
      <dgm:prSet presAssocID="{34B73533-8FAA-4E77-99A3-56FCABAEFA62}" presName="Name37" presStyleLbl="parChTrans1D4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7BB26D9C-CCC2-4BBD-9D2D-D15EE0963CF1}" type="pres">
      <dgm:prSet presAssocID="{B28522BE-B4E2-44A0-B321-362060D0EA0F}" presName="hierRoot2" presStyleCnt="0">
        <dgm:presLayoutVars>
          <dgm:hierBranch val="init"/>
        </dgm:presLayoutVars>
      </dgm:prSet>
      <dgm:spPr/>
    </dgm:pt>
    <dgm:pt modelId="{7F032DDB-86FF-4C8F-BAE2-540EF4E94B97}" type="pres">
      <dgm:prSet presAssocID="{B28522BE-B4E2-44A0-B321-362060D0EA0F}" presName="rootComposite" presStyleCnt="0"/>
      <dgm:spPr/>
    </dgm:pt>
    <dgm:pt modelId="{CEBE78BA-2988-44B9-8006-7A4EE936D0CD}" type="pres">
      <dgm:prSet presAssocID="{B28522BE-B4E2-44A0-B321-362060D0EA0F}" presName="rootText" presStyleLbl="node4" presStyleIdx="0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FF0EDA-A8EB-4BA2-9F35-C17D2109DAF8}" type="pres">
      <dgm:prSet presAssocID="{B28522BE-B4E2-44A0-B321-362060D0EA0F}" presName="rootConnector" presStyleLbl="node4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0BA06FAD-5F31-48C3-88CB-122A15BC1F96}" type="pres">
      <dgm:prSet presAssocID="{B28522BE-B4E2-44A0-B321-362060D0EA0F}" presName="hierChild4" presStyleCnt="0"/>
      <dgm:spPr/>
    </dgm:pt>
    <dgm:pt modelId="{0CFD5724-0612-43FD-81AC-B9F5BCA1A888}" type="pres">
      <dgm:prSet presAssocID="{B28522BE-B4E2-44A0-B321-362060D0EA0F}" presName="hierChild5" presStyleCnt="0"/>
      <dgm:spPr/>
    </dgm:pt>
    <dgm:pt modelId="{366AD056-E8D9-4E62-A215-DC44B32B3F06}" type="pres">
      <dgm:prSet presAssocID="{5BBACE5E-573C-4963-B60B-1DADA1D3D1C0}" presName="Name37" presStyleLbl="parChTrans1D4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CE11BAFF-CCDA-4105-9B31-72886529A1E6}" type="pres">
      <dgm:prSet presAssocID="{EB38DBD0-6C01-49FB-B1F0-436250A93832}" presName="hierRoot2" presStyleCnt="0">
        <dgm:presLayoutVars>
          <dgm:hierBranch val="init"/>
        </dgm:presLayoutVars>
      </dgm:prSet>
      <dgm:spPr/>
    </dgm:pt>
    <dgm:pt modelId="{8DB0D34F-BBF1-4C22-870C-5A7EC02E4B66}" type="pres">
      <dgm:prSet presAssocID="{EB38DBD0-6C01-49FB-B1F0-436250A93832}" presName="rootComposite" presStyleCnt="0"/>
      <dgm:spPr/>
    </dgm:pt>
    <dgm:pt modelId="{E356D49C-001D-4656-BF28-8A78E8FDE905}" type="pres">
      <dgm:prSet presAssocID="{EB38DBD0-6C01-49FB-B1F0-436250A93832}" presName="rootText" presStyleLbl="node4" presStyleIdx="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EBBD7E-C714-4685-8B7C-13CADCA934C3}" type="pres">
      <dgm:prSet presAssocID="{EB38DBD0-6C01-49FB-B1F0-436250A93832}" presName="rootConnector" presStyleLbl="node4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7C03F45A-AB49-463A-97C8-80E86F3CAEF5}" type="pres">
      <dgm:prSet presAssocID="{EB38DBD0-6C01-49FB-B1F0-436250A93832}" presName="hierChild4" presStyleCnt="0"/>
      <dgm:spPr/>
    </dgm:pt>
    <dgm:pt modelId="{25C4BE54-67B1-42F4-814B-8BBE74EF76FF}" type="pres">
      <dgm:prSet presAssocID="{EB38DBD0-6C01-49FB-B1F0-436250A93832}" presName="hierChild5" presStyleCnt="0"/>
      <dgm:spPr/>
    </dgm:pt>
    <dgm:pt modelId="{964169AA-A88F-401E-841B-B3069988DC49}" type="pres">
      <dgm:prSet presAssocID="{C57665E5-91BA-4A23-B739-7DB4947A1C44}" presName="Name37" presStyleLbl="parChTrans1D4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C22515EA-5151-492F-B255-494A75810664}" type="pres">
      <dgm:prSet presAssocID="{0409F5F7-E7AA-48EA-B878-3B67579EED23}" presName="hierRoot2" presStyleCnt="0">
        <dgm:presLayoutVars>
          <dgm:hierBranch val="init"/>
        </dgm:presLayoutVars>
      </dgm:prSet>
      <dgm:spPr/>
    </dgm:pt>
    <dgm:pt modelId="{9C9F3C98-89CA-4E61-8ECD-3D4665ED93AA}" type="pres">
      <dgm:prSet presAssocID="{0409F5F7-E7AA-48EA-B878-3B67579EED23}" presName="rootComposite" presStyleCnt="0"/>
      <dgm:spPr/>
    </dgm:pt>
    <dgm:pt modelId="{313F2BF6-64A9-4A97-B0EB-F489418BC838}" type="pres">
      <dgm:prSet presAssocID="{0409F5F7-E7AA-48EA-B878-3B67579EED23}" presName="rootText" presStyleLbl="node4" presStyleIdx="2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437AE0-263A-4774-9B9D-23D9C29F370C}" type="pres">
      <dgm:prSet presAssocID="{0409F5F7-E7AA-48EA-B878-3B67579EED23}" presName="rootConnector" presStyleLbl="node4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88C2F42E-9072-4705-BBF1-AD6C15A0DDA0}" type="pres">
      <dgm:prSet presAssocID="{0409F5F7-E7AA-48EA-B878-3B67579EED23}" presName="hierChild4" presStyleCnt="0"/>
      <dgm:spPr/>
    </dgm:pt>
    <dgm:pt modelId="{ADE8B367-BEC5-4649-84D4-FC8BCF9F75A1}" type="pres">
      <dgm:prSet presAssocID="{0409F5F7-E7AA-48EA-B878-3B67579EED23}" presName="hierChild5" presStyleCnt="0"/>
      <dgm:spPr/>
    </dgm:pt>
    <dgm:pt modelId="{69ECC8BB-E9BF-42CF-A379-FCCEAB768310}" type="pres">
      <dgm:prSet presAssocID="{74082CD3-73E3-44E9-BC96-9C31C8742711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BE93BEC-F3E0-4D35-8D84-88A18D539607}" type="pres">
      <dgm:prSet presAssocID="{36E6CE7A-241A-40A2-98B9-851238657700}" presName="Name37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1DFC911-C576-44C5-9381-C050A95A7D32}" type="pres">
      <dgm:prSet presAssocID="{B011F056-30E2-4576-A7FD-9282E63A8D8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F3F4DC-A03E-4ACF-AF23-02186C6D8846}" type="pres">
      <dgm:prSet presAssocID="{B011F056-30E2-4576-A7FD-9282E63A8D8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BF7E1D2-D558-4F13-B11A-6E78595C0179}" type="pres">
      <dgm:prSet presAssocID="{B011F056-30E2-4576-A7FD-9282E63A8D80}" presName="rootText" presStyleLbl="node3" presStyleIdx="4" presStyleCnt="5" custScaleX="187924" custLinFactNeighborX="-7414" custLinFactNeighborY="4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02C65C-91DE-4BCF-8C65-9109E5EB3459}" type="pres">
      <dgm:prSet presAssocID="{B011F056-30E2-4576-A7FD-9282E63A8D80}" presName="rootConnector" presStyleLbl="node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79CC030-6C4F-4F46-8670-DC50033BC7AD}" type="pres">
      <dgm:prSet presAssocID="{B011F056-30E2-4576-A7FD-9282E63A8D8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E13F6BE7-B5A8-474D-B3A9-668F89BD6D53}" type="pres">
      <dgm:prSet presAssocID="{93EB98E3-A8BA-4B72-836D-172F8C3B88DB}" presName="Name37" presStyleLbl="parChTrans1D4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7F819092-AAA3-403C-BE83-CCD25B9A33D4}" type="pres">
      <dgm:prSet presAssocID="{2F8F469D-9798-43D1-9B75-E54D9BD120DD}" presName="hierRoot2" presStyleCnt="0">
        <dgm:presLayoutVars>
          <dgm:hierBranch val="init"/>
        </dgm:presLayoutVars>
      </dgm:prSet>
      <dgm:spPr/>
    </dgm:pt>
    <dgm:pt modelId="{399A3CD0-D4C8-4058-A80F-B72CFF21CC73}" type="pres">
      <dgm:prSet presAssocID="{2F8F469D-9798-43D1-9B75-E54D9BD120DD}" presName="rootComposite" presStyleCnt="0"/>
      <dgm:spPr/>
    </dgm:pt>
    <dgm:pt modelId="{8C275E88-0DF9-44EB-99D9-14BA71F82283}" type="pres">
      <dgm:prSet presAssocID="{2F8F469D-9798-43D1-9B75-E54D9BD120DD}" presName="rootText" presStyleLbl="node4" presStyleIdx="3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55DE78-9F72-4342-BB34-43730635CAD9}" type="pres">
      <dgm:prSet presAssocID="{2F8F469D-9798-43D1-9B75-E54D9BD120DD}" presName="rootConnector" presStyleLbl="node4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9B02CFF4-7BE4-46F1-BCC9-B2DECF5ADAF1}" type="pres">
      <dgm:prSet presAssocID="{2F8F469D-9798-43D1-9B75-E54D9BD120DD}" presName="hierChild4" presStyleCnt="0"/>
      <dgm:spPr/>
    </dgm:pt>
    <dgm:pt modelId="{76F79788-455C-4AF7-AC0E-A41DA32E1AC8}" type="pres">
      <dgm:prSet presAssocID="{2F8F469D-9798-43D1-9B75-E54D9BD120DD}" presName="hierChild5" presStyleCnt="0"/>
      <dgm:spPr/>
    </dgm:pt>
    <dgm:pt modelId="{ADA93AAE-65A1-4F77-8346-96B1AC7B9491}" type="pres">
      <dgm:prSet presAssocID="{405BCBCA-5149-46F6-90B7-3A65AFEA6ED4}" presName="Name37" presStyleLbl="parChTrans1D4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7B0B3D81-A406-4ACC-8A71-7812590F594B}" type="pres">
      <dgm:prSet presAssocID="{011AF5DC-DE71-4671-BDB7-8986F946905E}" presName="hierRoot2" presStyleCnt="0">
        <dgm:presLayoutVars>
          <dgm:hierBranch val="init"/>
        </dgm:presLayoutVars>
      </dgm:prSet>
      <dgm:spPr/>
    </dgm:pt>
    <dgm:pt modelId="{3700A186-B404-41F1-BE8E-225196D4176D}" type="pres">
      <dgm:prSet presAssocID="{011AF5DC-DE71-4671-BDB7-8986F946905E}" presName="rootComposite" presStyleCnt="0"/>
      <dgm:spPr/>
    </dgm:pt>
    <dgm:pt modelId="{A2B00C49-4BAB-4858-9B76-E5DEAB8B3F18}" type="pres">
      <dgm:prSet presAssocID="{011AF5DC-DE71-4671-BDB7-8986F946905E}" presName="rootText" presStyleLbl="node4" presStyleIdx="4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7DDB61-5D3A-4BB9-8D21-EA35713FE6DC}" type="pres">
      <dgm:prSet presAssocID="{011AF5DC-DE71-4671-BDB7-8986F946905E}" presName="rootConnector" presStyleLbl="node4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204F668C-6963-4E0F-AF04-7C371C2D97E6}" type="pres">
      <dgm:prSet presAssocID="{011AF5DC-DE71-4671-BDB7-8986F946905E}" presName="hierChild4" presStyleCnt="0"/>
      <dgm:spPr/>
    </dgm:pt>
    <dgm:pt modelId="{F8A3D7A7-4576-4762-B3DB-EDE3E2DDAF13}" type="pres">
      <dgm:prSet presAssocID="{EC41F04F-EAA3-49E6-8ACE-351EBD75CCB3}" presName="Name37" presStyleLbl="parChTrans1D4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778E057D-304C-4181-B76E-7E955477069A}" type="pres">
      <dgm:prSet presAssocID="{0CDFE866-07DE-4199-8A69-E672AE80D56A}" presName="hierRoot2" presStyleCnt="0">
        <dgm:presLayoutVars>
          <dgm:hierBranch val="init"/>
        </dgm:presLayoutVars>
      </dgm:prSet>
      <dgm:spPr/>
    </dgm:pt>
    <dgm:pt modelId="{F3E3F21F-87D8-49E1-9F9F-94E2F90D514B}" type="pres">
      <dgm:prSet presAssocID="{0CDFE866-07DE-4199-8A69-E672AE80D56A}" presName="rootComposite" presStyleCnt="0"/>
      <dgm:spPr/>
    </dgm:pt>
    <dgm:pt modelId="{A13EF88B-042D-483E-911B-315BC3927092}" type="pres">
      <dgm:prSet presAssocID="{0CDFE866-07DE-4199-8A69-E672AE80D56A}" presName="rootText" presStyleLbl="node4" presStyleIdx="5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FA6342-CA71-497D-BCF8-E005CDDCBB35}" type="pres">
      <dgm:prSet presAssocID="{0CDFE866-07DE-4199-8A69-E672AE80D56A}" presName="rootConnector" presStyleLbl="node4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53EB09A4-A83A-49EE-8782-828900F20A3F}" type="pres">
      <dgm:prSet presAssocID="{0CDFE866-07DE-4199-8A69-E672AE80D56A}" presName="hierChild4" presStyleCnt="0"/>
      <dgm:spPr/>
    </dgm:pt>
    <dgm:pt modelId="{FC09F92A-4A28-4D23-9A1A-65375C2A6D18}" type="pres">
      <dgm:prSet presAssocID="{0CDFE866-07DE-4199-8A69-E672AE80D56A}" presName="hierChild5" presStyleCnt="0"/>
      <dgm:spPr/>
    </dgm:pt>
    <dgm:pt modelId="{17DA12BB-5906-46E9-959F-DAF48CE8833A}" type="pres">
      <dgm:prSet presAssocID="{254A2D1D-65DA-4C17-876E-AC5EDDD4B9F4}" presName="Name37" presStyleLbl="parChTrans1D4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0C99DDF2-6D13-46C2-BD75-CFA45568FEFD}" type="pres">
      <dgm:prSet presAssocID="{8372961D-BEDA-4758-B88F-07220695DAFA}" presName="hierRoot2" presStyleCnt="0">
        <dgm:presLayoutVars>
          <dgm:hierBranch val="init"/>
        </dgm:presLayoutVars>
      </dgm:prSet>
      <dgm:spPr/>
    </dgm:pt>
    <dgm:pt modelId="{8F4B9A77-DE22-4585-B21F-636D598CD07E}" type="pres">
      <dgm:prSet presAssocID="{8372961D-BEDA-4758-B88F-07220695DAFA}" presName="rootComposite" presStyleCnt="0"/>
      <dgm:spPr/>
    </dgm:pt>
    <dgm:pt modelId="{806C7183-E1AB-4FFE-A4F9-359CE69DCD19}" type="pres">
      <dgm:prSet presAssocID="{8372961D-BEDA-4758-B88F-07220695DAFA}" presName="rootText" presStyleLbl="node4" presStyleIdx="6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8594CB-5F8B-4B51-AEF3-566525E70BFF}" type="pres">
      <dgm:prSet presAssocID="{8372961D-BEDA-4758-B88F-07220695DAFA}" presName="rootConnector" presStyleLbl="node4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3A7CB424-CB66-4483-969F-B04F6BD44800}" type="pres">
      <dgm:prSet presAssocID="{8372961D-BEDA-4758-B88F-07220695DAFA}" presName="hierChild4" presStyleCnt="0"/>
      <dgm:spPr/>
    </dgm:pt>
    <dgm:pt modelId="{DC9FA219-BFD9-4CC5-9D14-92E5733235C7}" type="pres">
      <dgm:prSet presAssocID="{8372961D-BEDA-4758-B88F-07220695DAFA}" presName="hierChild5" presStyleCnt="0"/>
      <dgm:spPr/>
    </dgm:pt>
    <dgm:pt modelId="{1769A309-BED0-433D-B110-D012DD893888}" type="pres">
      <dgm:prSet presAssocID="{2AB4289F-0E45-463C-ABA1-6973076BAF6D}" presName="Name37" presStyleLbl="parChTrans1D4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7A1521D4-833D-41CB-941E-01A80E63828C}" type="pres">
      <dgm:prSet presAssocID="{F01E64BC-8A88-434B-96E5-079BC2D50587}" presName="hierRoot2" presStyleCnt="0">
        <dgm:presLayoutVars>
          <dgm:hierBranch val="init"/>
        </dgm:presLayoutVars>
      </dgm:prSet>
      <dgm:spPr/>
    </dgm:pt>
    <dgm:pt modelId="{2030FFE0-5971-4CDA-AAE5-3D41EF05972B}" type="pres">
      <dgm:prSet presAssocID="{F01E64BC-8A88-434B-96E5-079BC2D50587}" presName="rootComposite" presStyleCnt="0"/>
      <dgm:spPr/>
    </dgm:pt>
    <dgm:pt modelId="{982C50EB-35EB-4A9D-8786-93BE1E319A41}" type="pres">
      <dgm:prSet presAssocID="{F01E64BC-8A88-434B-96E5-079BC2D50587}" presName="rootText" presStyleLbl="node4" presStyleIdx="7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50857D-991F-4A4F-9383-799BE96F0415}" type="pres">
      <dgm:prSet presAssocID="{F01E64BC-8A88-434B-96E5-079BC2D50587}" presName="rootConnector" presStyleLbl="node4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679E6368-4626-4099-B700-62C2AB128571}" type="pres">
      <dgm:prSet presAssocID="{F01E64BC-8A88-434B-96E5-079BC2D50587}" presName="hierChild4" presStyleCnt="0"/>
      <dgm:spPr/>
    </dgm:pt>
    <dgm:pt modelId="{95887D25-70DE-4C7C-961E-AD82C366BE58}" type="pres">
      <dgm:prSet presAssocID="{F01E64BC-8A88-434B-96E5-079BC2D50587}" presName="hierChild5" presStyleCnt="0"/>
      <dgm:spPr/>
    </dgm:pt>
    <dgm:pt modelId="{59317E59-0710-4CAF-865F-D1F2DACC9F07}" type="pres">
      <dgm:prSet presAssocID="{47F6D5D2-5357-4203-8F04-769DAF732405}" presName="Name37" presStyleLbl="parChTrans1D4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CE8C9B4B-00C6-4924-9D21-D1E2ED8D7E3E}" type="pres">
      <dgm:prSet presAssocID="{1323DA82-AD15-4C65-9518-BC39E3663CAF}" presName="hierRoot2" presStyleCnt="0">
        <dgm:presLayoutVars>
          <dgm:hierBranch val="init"/>
        </dgm:presLayoutVars>
      </dgm:prSet>
      <dgm:spPr/>
    </dgm:pt>
    <dgm:pt modelId="{FA2B962A-7F7A-4C08-A07D-F4B72C74B255}" type="pres">
      <dgm:prSet presAssocID="{1323DA82-AD15-4C65-9518-BC39E3663CAF}" presName="rootComposite" presStyleCnt="0"/>
      <dgm:spPr/>
    </dgm:pt>
    <dgm:pt modelId="{8F0858EE-B483-42EE-A0EA-4B63B321D3E9}" type="pres">
      <dgm:prSet presAssocID="{1323DA82-AD15-4C65-9518-BC39E3663CAF}" presName="rootText" presStyleLbl="node4" presStyleIdx="8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38E0BC-8615-4CB3-A3ED-E47CBC0E9382}" type="pres">
      <dgm:prSet presAssocID="{1323DA82-AD15-4C65-9518-BC39E3663CAF}" presName="rootConnector" presStyleLbl="node4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FE370914-97B9-4FDE-8767-73ED1D3439CD}" type="pres">
      <dgm:prSet presAssocID="{1323DA82-AD15-4C65-9518-BC39E3663CAF}" presName="hierChild4" presStyleCnt="0"/>
      <dgm:spPr/>
    </dgm:pt>
    <dgm:pt modelId="{E32DC5E5-1D18-4B10-8DD7-DC9147B3A34B}" type="pres">
      <dgm:prSet presAssocID="{1323DA82-AD15-4C65-9518-BC39E3663CAF}" presName="hierChild5" presStyleCnt="0"/>
      <dgm:spPr/>
    </dgm:pt>
    <dgm:pt modelId="{AD217008-46AF-4C6F-B737-5C14EB88F94E}" type="pres">
      <dgm:prSet presAssocID="{743F839B-2FA0-408C-827B-A2F2CF5233D6}" presName="Name37" presStyleLbl="parChTrans1D4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F720993D-98AD-400F-BA53-4ADE7826200C}" type="pres">
      <dgm:prSet presAssocID="{94FA9212-12BC-4542-BA7A-7938E9334223}" presName="hierRoot2" presStyleCnt="0">
        <dgm:presLayoutVars>
          <dgm:hierBranch val="init"/>
        </dgm:presLayoutVars>
      </dgm:prSet>
      <dgm:spPr/>
    </dgm:pt>
    <dgm:pt modelId="{E4CFFDB2-265E-4459-BB1F-FF8EE6F7FC29}" type="pres">
      <dgm:prSet presAssocID="{94FA9212-12BC-4542-BA7A-7938E9334223}" presName="rootComposite" presStyleCnt="0"/>
      <dgm:spPr/>
    </dgm:pt>
    <dgm:pt modelId="{9D17162B-5C27-4444-A0F0-1D730439A79C}" type="pres">
      <dgm:prSet presAssocID="{94FA9212-12BC-4542-BA7A-7938E9334223}" presName="rootText" presStyleLbl="node4" presStyleIdx="9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3382E6-C541-43A6-82F1-E476EEC104BC}" type="pres">
      <dgm:prSet presAssocID="{94FA9212-12BC-4542-BA7A-7938E9334223}" presName="rootConnector" presStyleLbl="node4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36EB0CAF-8FF3-45E0-A31E-E37C726ADEBA}" type="pres">
      <dgm:prSet presAssocID="{94FA9212-12BC-4542-BA7A-7938E9334223}" presName="hierChild4" presStyleCnt="0"/>
      <dgm:spPr/>
    </dgm:pt>
    <dgm:pt modelId="{7C9F5A25-DF3E-4AE9-A728-9428A64CF670}" type="pres">
      <dgm:prSet presAssocID="{94FA9212-12BC-4542-BA7A-7938E9334223}" presName="hierChild5" presStyleCnt="0"/>
      <dgm:spPr/>
    </dgm:pt>
    <dgm:pt modelId="{EF0F683F-1584-48F1-8012-D74DCFA466A4}" type="pres">
      <dgm:prSet presAssocID="{17C70098-A90E-40ED-A7BE-C2B139978E3A}" presName="Name37" presStyleLbl="parChTrans1D4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19B2AD2A-B681-4ACA-950D-C80EA39A4971}" type="pres">
      <dgm:prSet presAssocID="{2F43DDF7-0DEF-4E3D-BF2A-08234217D627}" presName="hierRoot2" presStyleCnt="0">
        <dgm:presLayoutVars>
          <dgm:hierBranch val="init"/>
        </dgm:presLayoutVars>
      </dgm:prSet>
      <dgm:spPr/>
    </dgm:pt>
    <dgm:pt modelId="{91CD9CA3-0865-43F8-BFAD-AE0A0A4E00CB}" type="pres">
      <dgm:prSet presAssocID="{2F43DDF7-0DEF-4E3D-BF2A-08234217D627}" presName="rootComposite" presStyleCnt="0"/>
      <dgm:spPr/>
    </dgm:pt>
    <dgm:pt modelId="{011C785A-43ED-4E60-8259-3B39D707659D}" type="pres">
      <dgm:prSet presAssocID="{2F43DDF7-0DEF-4E3D-BF2A-08234217D627}" presName="rootText" presStyleLbl="node4" presStyleIdx="10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50B629-DFC5-4F07-B7C9-E6296E2CF311}" type="pres">
      <dgm:prSet presAssocID="{2F43DDF7-0DEF-4E3D-BF2A-08234217D627}" presName="rootConnector" presStyleLbl="node4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88E2860E-5390-4C64-96A1-D2EC37D1D645}" type="pres">
      <dgm:prSet presAssocID="{2F43DDF7-0DEF-4E3D-BF2A-08234217D627}" presName="hierChild4" presStyleCnt="0"/>
      <dgm:spPr/>
    </dgm:pt>
    <dgm:pt modelId="{215A40F9-A528-4A8F-A686-0B1ACD2F9C47}" type="pres">
      <dgm:prSet presAssocID="{2F43DDF7-0DEF-4E3D-BF2A-08234217D627}" presName="hierChild5" presStyleCnt="0"/>
      <dgm:spPr/>
    </dgm:pt>
    <dgm:pt modelId="{EDB8527F-993F-4125-9884-8C8597EB5D0D}" type="pres">
      <dgm:prSet presAssocID="{081131F2-AA5C-485D-8C98-7318ACC7DDE3}" presName="Name37" presStyleLbl="parChTrans1D4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40365CA4-14C1-4AFA-B215-4B167B099108}" type="pres">
      <dgm:prSet presAssocID="{581062E4-6607-4426-83E9-A8348893C318}" presName="hierRoot2" presStyleCnt="0">
        <dgm:presLayoutVars>
          <dgm:hierBranch val="init"/>
        </dgm:presLayoutVars>
      </dgm:prSet>
      <dgm:spPr/>
    </dgm:pt>
    <dgm:pt modelId="{C03AD2DD-BC96-44DF-80B3-5BFD79D05D0A}" type="pres">
      <dgm:prSet presAssocID="{581062E4-6607-4426-83E9-A8348893C318}" presName="rootComposite" presStyleCnt="0"/>
      <dgm:spPr/>
    </dgm:pt>
    <dgm:pt modelId="{2F69FA66-CD07-4632-BC1D-FC5714F2506B}" type="pres">
      <dgm:prSet presAssocID="{581062E4-6607-4426-83E9-A8348893C318}" presName="rootText" presStyleLbl="node4" presStyleIdx="1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3166DD-B15F-4968-96A7-50460F4CA8DA}" type="pres">
      <dgm:prSet presAssocID="{581062E4-6607-4426-83E9-A8348893C318}" presName="rootConnector" presStyleLbl="node4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5BD8B036-325F-4D95-BFAD-831CBBFE4CDB}" type="pres">
      <dgm:prSet presAssocID="{581062E4-6607-4426-83E9-A8348893C318}" presName="hierChild4" presStyleCnt="0"/>
      <dgm:spPr/>
    </dgm:pt>
    <dgm:pt modelId="{603983BC-21ED-4B6B-A0E4-04DB6FA7436B}" type="pres">
      <dgm:prSet presAssocID="{581062E4-6607-4426-83E9-A8348893C318}" presName="hierChild5" presStyleCnt="0"/>
      <dgm:spPr/>
    </dgm:pt>
    <dgm:pt modelId="{C3E67F23-23C7-4739-B7CF-145E106C2D50}" type="pres">
      <dgm:prSet presAssocID="{011AF5DC-DE71-4671-BDB7-8986F946905E}" presName="hierChild5" presStyleCnt="0"/>
      <dgm:spPr/>
    </dgm:pt>
    <dgm:pt modelId="{2ADB34CD-5C6D-4985-8E1C-80C1BA9CEE4F}" type="pres">
      <dgm:prSet presAssocID="{B011F056-30E2-4576-A7FD-9282E63A8D8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FE9F3BB-8778-460A-8991-F66E2359F946}" type="pres">
      <dgm:prSet presAssocID="{DD385372-BAB6-400F-AC5F-EEC4FD38B6A5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D2EF36A0-4F12-44B0-BF09-EE201595957C}" type="pres">
      <dgm:prSet presAssocID="{1A4801A6-99E8-4BAD-8F7F-4F6AA5DE39EA}" presName="hierChild3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8690993C-B4DB-469F-8B5C-ABDDAF560156}" type="presOf" srcId="{B011F056-30E2-4576-A7FD-9282E63A8D80}" destId="{EA02C65C-91DE-4BCF-8C65-9109E5EB3459}" srcOrd="1" destOrd="0" presId="urn:microsoft.com/office/officeart/2005/8/layout/orgChart1"/>
    <dgm:cxn modelId="{0EFCA5C7-594D-4754-B37D-AEF0FACDEAAE}" type="presOf" srcId="{F01E64BC-8A88-434B-96E5-079BC2D50587}" destId="{D850857D-991F-4A4F-9383-799BE96F0415}" srcOrd="1" destOrd="0" presId="urn:microsoft.com/office/officeart/2005/8/layout/orgChart1"/>
    <dgm:cxn modelId="{344473B9-E995-4763-829C-3F599BABE5F9}" type="presOf" srcId="{1A4801A6-99E8-4BAD-8F7F-4F6AA5DE39EA}" destId="{65F55940-E497-4BA1-889D-FAC35750D396}" srcOrd="0" destOrd="0" presId="urn:microsoft.com/office/officeart/2005/8/layout/orgChart1"/>
    <dgm:cxn modelId="{C24748A5-4232-489C-B722-E65FB8BC7A65}" type="presOf" srcId="{A41D0706-8689-4C7E-BF72-1E9355446335}" destId="{79330D18-71DD-49A9-AF95-8540F9D813CB}" srcOrd="0" destOrd="0" presId="urn:microsoft.com/office/officeart/2005/8/layout/orgChart1"/>
    <dgm:cxn modelId="{DA60DA20-5309-4B9E-B684-C19CC8145131}" srcId="{011AF5DC-DE71-4671-BDB7-8986F946905E}" destId="{581062E4-6607-4426-83E9-A8348893C318}" srcOrd="6" destOrd="0" parTransId="{081131F2-AA5C-485D-8C98-7318ACC7DDE3}" sibTransId="{D24A3B97-8755-411B-9BBE-098054CB06C4}"/>
    <dgm:cxn modelId="{EC116BAC-77FA-40EE-A591-0D5A0EE5BDCF}" type="presOf" srcId="{8372961D-BEDA-4758-B88F-07220695DAFA}" destId="{E28594CB-5F8B-4B51-AEF3-566525E70BFF}" srcOrd="1" destOrd="0" presId="urn:microsoft.com/office/officeart/2005/8/layout/orgChart1"/>
    <dgm:cxn modelId="{D64EB523-6D9F-4834-8DB4-5C70FAB986F4}" type="presOf" srcId="{2F8F469D-9798-43D1-9B75-E54D9BD120DD}" destId="{6955DE78-9F72-4342-BB34-43730635CAD9}" srcOrd="1" destOrd="0" presId="urn:microsoft.com/office/officeart/2005/8/layout/orgChart1"/>
    <dgm:cxn modelId="{0D564EAD-5094-4257-B78D-658D7C4AE7DD}" srcId="{DD385372-BAB6-400F-AC5F-EEC4FD38B6A5}" destId="{B011F056-30E2-4576-A7FD-9282E63A8D80}" srcOrd="4" destOrd="0" parTransId="{36E6CE7A-241A-40A2-98B9-851238657700}" sibTransId="{9E974A57-2DD5-45EC-BD41-088E5962C446}"/>
    <dgm:cxn modelId="{CE64BFD6-F3F3-4B9F-ACD2-A28E7C4350CF}" type="presOf" srcId="{8372961D-BEDA-4758-B88F-07220695DAFA}" destId="{806C7183-E1AB-4FFE-A4F9-359CE69DCD19}" srcOrd="0" destOrd="0" presId="urn:microsoft.com/office/officeart/2005/8/layout/orgChart1"/>
    <dgm:cxn modelId="{D7EE7EB2-D4A8-4F3E-9F22-97E0E76A2F42}" type="presOf" srcId="{74082CD3-73E3-44E9-BC96-9C31C8742711}" destId="{78E121C1-6AD7-407C-BD0F-0D39876FE511}" srcOrd="1" destOrd="0" presId="urn:microsoft.com/office/officeart/2005/8/layout/orgChart1"/>
    <dgm:cxn modelId="{30D97C94-8BB2-4C3A-980A-FDF0EAF6E252}" type="presOf" srcId="{2F43DDF7-0DEF-4E3D-BF2A-08234217D627}" destId="{011C785A-43ED-4E60-8259-3B39D707659D}" srcOrd="0" destOrd="0" presId="urn:microsoft.com/office/officeart/2005/8/layout/orgChart1"/>
    <dgm:cxn modelId="{B287B8C0-0CC5-4E50-B63E-74CBE7BD6093}" type="presOf" srcId="{F2AC9814-7C34-47E7-902B-69CD286235D7}" destId="{48A7AA23-EB16-4F32-A18F-A34C035E107D}" srcOrd="0" destOrd="0" presId="urn:microsoft.com/office/officeart/2005/8/layout/orgChart1"/>
    <dgm:cxn modelId="{DAC90EE2-A380-479E-9E31-87F447A1D55F}" type="presOf" srcId="{C57665E5-91BA-4A23-B739-7DB4947A1C44}" destId="{964169AA-A88F-401E-841B-B3069988DC49}" srcOrd="0" destOrd="0" presId="urn:microsoft.com/office/officeart/2005/8/layout/orgChart1"/>
    <dgm:cxn modelId="{5C16BAF0-8F44-4000-8450-291EEF33721C}" type="presOf" srcId="{0CDFE866-07DE-4199-8A69-E672AE80D56A}" destId="{09FA6342-CA71-497D-BCF8-E005CDDCBB35}" srcOrd="1" destOrd="0" presId="urn:microsoft.com/office/officeart/2005/8/layout/orgChart1"/>
    <dgm:cxn modelId="{20EA85B5-9B97-4168-A7A6-755371B35F3A}" type="presOf" srcId="{B011F056-30E2-4576-A7FD-9282E63A8D80}" destId="{EBF7E1D2-D558-4F13-B11A-6E78595C0179}" srcOrd="0" destOrd="0" presId="urn:microsoft.com/office/officeart/2005/8/layout/orgChart1"/>
    <dgm:cxn modelId="{5A2B95AE-5C7D-42BA-80D8-0753518F0F18}" srcId="{B011F056-30E2-4576-A7FD-9282E63A8D80}" destId="{011AF5DC-DE71-4671-BDB7-8986F946905E}" srcOrd="1" destOrd="0" parTransId="{405BCBCA-5149-46F6-90B7-3A65AFEA6ED4}" sibTransId="{58389513-4AC1-49FE-94A9-103612E908A4}"/>
    <dgm:cxn modelId="{FB6BBD37-3280-42EE-AF47-F1A4B00B9A42}" srcId="{011AF5DC-DE71-4671-BDB7-8986F946905E}" destId="{8372961D-BEDA-4758-B88F-07220695DAFA}" srcOrd="1" destOrd="0" parTransId="{254A2D1D-65DA-4C17-876E-AC5EDDD4B9F4}" sibTransId="{60C19CC9-30C9-44E8-B8D6-0047BEAC3C17}"/>
    <dgm:cxn modelId="{6CAAF3FB-DB8A-4DAA-9E48-B5D75983D1EF}" srcId="{DD385372-BAB6-400F-AC5F-EEC4FD38B6A5}" destId="{770B6D6C-48C6-41BF-8665-B5EBBD4048FE}" srcOrd="0" destOrd="0" parTransId="{9786CF0A-4575-48BD-BC5E-822A1D231950}" sibTransId="{44C7A8EB-151A-4A3B-AA74-FE742CCA7737}"/>
    <dgm:cxn modelId="{08991C6C-1D88-4D20-AA8F-3738C5EFE7CB}" type="presOf" srcId="{A5D8E6FC-86CA-4328-8C8F-2B9DE02EDCFC}" destId="{06050E4D-0D62-40D9-8EAD-D41E50059870}" srcOrd="1" destOrd="0" presId="urn:microsoft.com/office/officeart/2005/8/layout/orgChart1"/>
    <dgm:cxn modelId="{BC1E25EE-73A5-4399-B43B-B1855FCDDBA6}" type="presOf" srcId="{1A4801A6-99E8-4BAD-8F7F-4F6AA5DE39EA}" destId="{E58A20DF-E43F-45F6-AA44-C39BAEA791DF}" srcOrd="1" destOrd="0" presId="urn:microsoft.com/office/officeart/2005/8/layout/orgChart1"/>
    <dgm:cxn modelId="{F471BDE9-DC0C-4AA3-BF36-739509223220}" type="presOf" srcId="{94FA9212-12BC-4542-BA7A-7938E9334223}" destId="{763382E6-C541-43A6-82F1-E476EEC104BC}" srcOrd="1" destOrd="0" presId="urn:microsoft.com/office/officeart/2005/8/layout/orgChart1"/>
    <dgm:cxn modelId="{75A5A9DB-76F6-490C-A6EB-49A41FCBEA6F}" type="presOf" srcId="{DD385372-BAB6-400F-AC5F-EEC4FD38B6A5}" destId="{A63FAFF2-C3EB-43A7-81AC-69AD701CE2E6}" srcOrd="1" destOrd="0" presId="urn:microsoft.com/office/officeart/2005/8/layout/orgChart1"/>
    <dgm:cxn modelId="{7755B5D0-E38E-40C4-A51F-EAD90110C6DB}" type="presOf" srcId="{1323DA82-AD15-4C65-9518-BC39E3663CAF}" destId="{4838E0BC-8615-4CB3-A3ED-E47CBC0E9382}" srcOrd="1" destOrd="0" presId="urn:microsoft.com/office/officeart/2005/8/layout/orgChart1"/>
    <dgm:cxn modelId="{881D5703-91A4-41BC-AA07-E8563AED455E}" srcId="{DD385372-BAB6-400F-AC5F-EEC4FD38B6A5}" destId="{74082CD3-73E3-44E9-BC96-9C31C8742711}" srcOrd="3" destOrd="0" parTransId="{F2AC9814-7C34-47E7-902B-69CD286235D7}" sibTransId="{8379455A-FFEA-482C-B6D8-663CBAE461D6}"/>
    <dgm:cxn modelId="{D70147AA-C2B1-4AAF-B817-7430C3AC98D6}" type="presOf" srcId="{743F839B-2FA0-408C-827B-A2F2CF5233D6}" destId="{AD217008-46AF-4C6F-B737-5C14EB88F94E}" srcOrd="0" destOrd="0" presId="urn:microsoft.com/office/officeart/2005/8/layout/orgChart1"/>
    <dgm:cxn modelId="{B7CCEB22-02B1-4E45-A947-C1C9E1E2D494}" type="presOf" srcId="{5BBACE5E-573C-4963-B60B-1DADA1D3D1C0}" destId="{366AD056-E8D9-4E62-A215-DC44B32B3F06}" srcOrd="0" destOrd="0" presId="urn:microsoft.com/office/officeart/2005/8/layout/orgChart1"/>
    <dgm:cxn modelId="{5F6E839D-D73A-45BF-B4C0-740C15852C20}" type="presOf" srcId="{A5D8E6FC-86CA-4328-8C8F-2B9DE02EDCFC}" destId="{265517C6-FCC5-4A72-AAEB-5FAE1E9F9989}" srcOrd="0" destOrd="0" presId="urn:microsoft.com/office/officeart/2005/8/layout/orgChart1"/>
    <dgm:cxn modelId="{03304CB0-CF62-4C19-B7F8-3B9FD1DAC1A9}" type="presOf" srcId="{2AB4289F-0E45-463C-ABA1-6973076BAF6D}" destId="{1769A309-BED0-433D-B110-D012DD893888}" srcOrd="0" destOrd="0" presId="urn:microsoft.com/office/officeart/2005/8/layout/orgChart1"/>
    <dgm:cxn modelId="{64DE018F-305B-4F96-BBEC-D6EAD396C1C5}" type="presOf" srcId="{0CDFE866-07DE-4199-8A69-E672AE80D56A}" destId="{A13EF88B-042D-483E-911B-315BC3927092}" srcOrd="0" destOrd="0" presId="urn:microsoft.com/office/officeart/2005/8/layout/orgChart1"/>
    <dgm:cxn modelId="{A31B8043-9017-4309-AD7C-0263DDB5113A}" srcId="{B011F056-30E2-4576-A7FD-9282E63A8D80}" destId="{2F8F469D-9798-43D1-9B75-E54D9BD120DD}" srcOrd="0" destOrd="0" parTransId="{93EB98E3-A8BA-4B72-836D-172F8C3B88DB}" sibTransId="{DFE3BBC6-A403-4290-9D13-E260154A3761}"/>
    <dgm:cxn modelId="{8100AFFB-D12B-42A6-AC29-00788E8F8108}" type="presOf" srcId="{EB38DBD0-6C01-49FB-B1F0-436250A93832}" destId="{DFEBBD7E-C714-4685-8B7C-13CADCA934C3}" srcOrd="1" destOrd="0" presId="urn:microsoft.com/office/officeart/2005/8/layout/orgChart1"/>
    <dgm:cxn modelId="{125F3FB6-B857-4634-A2A6-4646697D985B}" type="presOf" srcId="{2F43DDF7-0DEF-4E3D-BF2A-08234217D627}" destId="{0F50B629-DFC5-4F07-B7C9-E6296E2CF311}" srcOrd="1" destOrd="0" presId="urn:microsoft.com/office/officeart/2005/8/layout/orgChart1"/>
    <dgm:cxn modelId="{AEB4599C-E48E-4413-AD0F-1AE68DFCB9A8}" srcId="{011AF5DC-DE71-4671-BDB7-8986F946905E}" destId="{0CDFE866-07DE-4199-8A69-E672AE80D56A}" srcOrd="0" destOrd="0" parTransId="{EC41F04F-EAA3-49E6-8ACE-351EBD75CCB3}" sibTransId="{BEBD067F-78D1-45ED-8B21-95C5A44575CF}"/>
    <dgm:cxn modelId="{A9DBCA82-2EBE-4305-A157-F990B061F887}" type="presOf" srcId="{011AF5DC-DE71-4671-BDB7-8986F946905E}" destId="{857DDB61-5D3A-4BB9-8D21-EA35713FE6DC}" srcOrd="1" destOrd="0" presId="urn:microsoft.com/office/officeart/2005/8/layout/orgChart1"/>
    <dgm:cxn modelId="{A0112A91-83F7-441A-A180-EEDF5B71845C}" type="presOf" srcId="{74082CD3-73E3-44E9-BC96-9C31C8742711}" destId="{65035DE1-2E67-4A07-BBCB-CB09F4E63D0E}" srcOrd="0" destOrd="0" presId="urn:microsoft.com/office/officeart/2005/8/layout/orgChart1"/>
    <dgm:cxn modelId="{1CEA08DF-C04A-4376-B0C5-1F1F6105D9E3}" type="presOf" srcId="{A76EC074-5A84-4470-83A2-D9E63BDADE59}" destId="{A964A102-A806-4919-91A0-6BCE9F1AFB12}" srcOrd="0" destOrd="0" presId="urn:microsoft.com/office/officeart/2005/8/layout/orgChart1"/>
    <dgm:cxn modelId="{0B496BDD-3A82-42FA-9924-96D76EC3667F}" type="presOf" srcId="{93EB98E3-A8BA-4B72-836D-172F8C3B88DB}" destId="{E13F6BE7-B5A8-474D-B3A9-668F89BD6D53}" srcOrd="0" destOrd="0" presId="urn:microsoft.com/office/officeart/2005/8/layout/orgChart1"/>
    <dgm:cxn modelId="{267D873A-BA16-4039-BBD0-56B42CB0D18A}" type="presOf" srcId="{081131F2-AA5C-485D-8C98-7318ACC7DDE3}" destId="{EDB8527F-993F-4125-9884-8C8597EB5D0D}" srcOrd="0" destOrd="0" presId="urn:microsoft.com/office/officeart/2005/8/layout/orgChart1"/>
    <dgm:cxn modelId="{9FD24F7D-B8F3-4ADD-B83B-E1CF697C9963}" type="presOf" srcId="{581062E4-6607-4426-83E9-A8348893C318}" destId="{CE3166DD-B15F-4968-96A7-50460F4CA8DA}" srcOrd="1" destOrd="0" presId="urn:microsoft.com/office/officeart/2005/8/layout/orgChart1"/>
    <dgm:cxn modelId="{3EF9E7DC-A6B6-43EB-B4AA-1309C2634824}" type="presOf" srcId="{9786CF0A-4575-48BD-BC5E-822A1D231950}" destId="{92A8BE13-FDF9-4C1D-8F73-F64C0E4395E4}" srcOrd="0" destOrd="0" presId="urn:microsoft.com/office/officeart/2005/8/layout/orgChart1"/>
    <dgm:cxn modelId="{AFCD6138-1539-4897-8B95-327D456FB759}" srcId="{09C8ED8C-B301-4AD0-B508-260E5BDCE864}" destId="{1A4801A6-99E8-4BAD-8F7F-4F6AA5DE39EA}" srcOrd="0" destOrd="0" parTransId="{E8ADC972-844A-4621-8AD8-8F111E80418E}" sibTransId="{3EC672A3-2E2C-47A2-A34E-4C46409CAEB7}"/>
    <dgm:cxn modelId="{43BBBD97-2D6A-49B9-8099-1A39F21AFB43}" srcId="{74082CD3-73E3-44E9-BC96-9C31C8742711}" destId="{EB38DBD0-6C01-49FB-B1F0-436250A93832}" srcOrd="1" destOrd="0" parTransId="{5BBACE5E-573C-4963-B60B-1DADA1D3D1C0}" sibTransId="{1F271EC9-0EC4-4F30-B2AF-3F461A2044FE}"/>
    <dgm:cxn modelId="{FC343288-9881-42D7-86EF-A46B9859B81E}" type="presOf" srcId="{1323DA82-AD15-4C65-9518-BC39E3663CAF}" destId="{8F0858EE-B483-42EE-A0EA-4B63B321D3E9}" srcOrd="0" destOrd="0" presId="urn:microsoft.com/office/officeart/2005/8/layout/orgChart1"/>
    <dgm:cxn modelId="{2F6C6B86-FB6B-4E72-BA5D-4DF966F6D80C}" srcId="{011AF5DC-DE71-4671-BDB7-8986F946905E}" destId="{1323DA82-AD15-4C65-9518-BC39E3663CAF}" srcOrd="3" destOrd="0" parTransId="{47F6D5D2-5357-4203-8F04-769DAF732405}" sibTransId="{07A37972-1BD6-49EA-8D58-D9097C0257DB}"/>
    <dgm:cxn modelId="{79615B99-917A-43CE-BC8D-9CC6AA846E65}" type="presOf" srcId="{011AF5DC-DE71-4671-BDB7-8986F946905E}" destId="{A2B00C49-4BAB-4858-9B76-E5DEAB8B3F18}" srcOrd="0" destOrd="0" presId="urn:microsoft.com/office/officeart/2005/8/layout/orgChart1"/>
    <dgm:cxn modelId="{F9C4C357-F295-49B6-9E1E-A96D282A9202}" type="presOf" srcId="{2F8F469D-9798-43D1-9B75-E54D9BD120DD}" destId="{8C275E88-0DF9-44EB-99D9-14BA71F82283}" srcOrd="0" destOrd="0" presId="urn:microsoft.com/office/officeart/2005/8/layout/orgChart1"/>
    <dgm:cxn modelId="{87FB6234-28AA-4766-B6AF-65B591FC261A}" srcId="{011AF5DC-DE71-4671-BDB7-8986F946905E}" destId="{F01E64BC-8A88-434B-96E5-079BC2D50587}" srcOrd="2" destOrd="0" parTransId="{2AB4289F-0E45-463C-ABA1-6973076BAF6D}" sibTransId="{9BE48759-DA3F-48F0-927E-F0BBB3C72CCB}"/>
    <dgm:cxn modelId="{7547B7E5-2326-4E34-B539-B2826FBC4A1E}" srcId="{DD385372-BAB6-400F-AC5F-EEC4FD38B6A5}" destId="{A5D8E6FC-86CA-4328-8C8F-2B9DE02EDCFC}" srcOrd="1" destOrd="0" parTransId="{A41D0706-8689-4C7E-BF72-1E9355446335}" sibTransId="{69C86EC1-789F-4C15-962F-BAD4B5B34D2D}"/>
    <dgm:cxn modelId="{291E3E68-1A03-4A2D-B828-EA8C2FF927EF}" type="presOf" srcId="{B28522BE-B4E2-44A0-B321-362060D0EA0F}" destId="{1CFF0EDA-A8EB-4BA2-9F35-C17D2109DAF8}" srcOrd="1" destOrd="0" presId="urn:microsoft.com/office/officeart/2005/8/layout/orgChart1"/>
    <dgm:cxn modelId="{DA8A630F-DBF4-434C-90DA-BB1A1E6228E5}" type="presOf" srcId="{94FA9212-12BC-4542-BA7A-7938E9334223}" destId="{9D17162B-5C27-4444-A0F0-1D730439A79C}" srcOrd="0" destOrd="0" presId="urn:microsoft.com/office/officeart/2005/8/layout/orgChart1"/>
    <dgm:cxn modelId="{A68AC12E-61F3-4293-814F-772289BE9C5F}" type="presOf" srcId="{0409F5F7-E7AA-48EA-B878-3B67579EED23}" destId="{313F2BF6-64A9-4A97-B0EB-F489418BC838}" srcOrd="0" destOrd="0" presId="urn:microsoft.com/office/officeart/2005/8/layout/orgChart1"/>
    <dgm:cxn modelId="{A130D943-987B-4858-BA01-4DF3FE025D2D}" srcId="{1A4801A6-99E8-4BAD-8F7F-4F6AA5DE39EA}" destId="{DD385372-BAB6-400F-AC5F-EEC4FD38B6A5}" srcOrd="0" destOrd="0" parTransId="{CB949FE8-3BE2-4601-87FE-1A3B2A121A69}" sibTransId="{3E6B6D01-C5D4-491D-AF3A-9E624C69AD53}"/>
    <dgm:cxn modelId="{42A1D86F-7F9A-4369-A3C1-F43F8FF7320A}" type="presOf" srcId="{770B6D6C-48C6-41BF-8665-B5EBBD4048FE}" destId="{93B64765-C16E-4C12-A7A6-503E8B7243EF}" srcOrd="1" destOrd="0" presId="urn:microsoft.com/office/officeart/2005/8/layout/orgChart1"/>
    <dgm:cxn modelId="{C5AD7124-55EF-49FE-984A-C8763BAD691E}" type="presOf" srcId="{581062E4-6607-4426-83E9-A8348893C318}" destId="{2F69FA66-CD07-4632-BC1D-FC5714F2506B}" srcOrd="0" destOrd="0" presId="urn:microsoft.com/office/officeart/2005/8/layout/orgChart1"/>
    <dgm:cxn modelId="{49FF91FA-B54E-4E4C-B929-9F3430DC5EC7}" type="presOf" srcId="{DD385372-BAB6-400F-AC5F-EEC4FD38B6A5}" destId="{E1E9A60C-E4B7-4FFC-A87A-94CD9E5A1B8A}" srcOrd="0" destOrd="0" presId="urn:microsoft.com/office/officeart/2005/8/layout/orgChart1"/>
    <dgm:cxn modelId="{BACAE5E7-6DDF-489F-BA76-1FA5E76D847C}" type="presOf" srcId="{34B73533-8FAA-4E77-99A3-56FCABAEFA62}" destId="{0152FC0E-E2C2-4307-B264-45700137F187}" srcOrd="0" destOrd="0" presId="urn:microsoft.com/office/officeart/2005/8/layout/orgChart1"/>
    <dgm:cxn modelId="{9807D7A5-E0EE-4F9E-A898-27EA5A2D9652}" srcId="{74082CD3-73E3-44E9-BC96-9C31C8742711}" destId="{B28522BE-B4E2-44A0-B321-362060D0EA0F}" srcOrd="0" destOrd="0" parTransId="{34B73533-8FAA-4E77-99A3-56FCABAEFA62}" sibTransId="{30E313AB-36C6-4263-A2CE-CC39AE6328B4}"/>
    <dgm:cxn modelId="{2DE37C20-D1A2-4CEC-A8C5-F2381E4DBA85}" type="presOf" srcId="{F01E64BC-8A88-434B-96E5-079BC2D50587}" destId="{982C50EB-35EB-4A9D-8786-93BE1E319A41}" srcOrd="0" destOrd="0" presId="urn:microsoft.com/office/officeart/2005/8/layout/orgChart1"/>
    <dgm:cxn modelId="{5535436B-BD8C-4871-A0AA-76D361F2B924}" type="presOf" srcId="{17C70098-A90E-40ED-A7BE-C2B139978E3A}" destId="{EF0F683F-1584-48F1-8012-D74DCFA466A4}" srcOrd="0" destOrd="0" presId="urn:microsoft.com/office/officeart/2005/8/layout/orgChart1"/>
    <dgm:cxn modelId="{423B5738-ADE8-4AF1-8B51-01B1D90A0AF9}" type="presOf" srcId="{770B6D6C-48C6-41BF-8665-B5EBBD4048FE}" destId="{A1A63E8E-AE60-4207-9434-7DA5F99B2A8E}" srcOrd="0" destOrd="0" presId="urn:microsoft.com/office/officeart/2005/8/layout/orgChart1"/>
    <dgm:cxn modelId="{49EACB7F-656B-44F2-8EC3-0151BD9DC9FC}" type="presOf" srcId="{CB949FE8-3BE2-4601-87FE-1A3B2A121A69}" destId="{02EB5BAA-2DE0-4A76-86C4-ADBEA222FFB4}" srcOrd="0" destOrd="0" presId="urn:microsoft.com/office/officeart/2005/8/layout/orgChart1"/>
    <dgm:cxn modelId="{ECD93741-F6C2-4723-A1A2-24D39F15A6A0}" srcId="{DD385372-BAB6-400F-AC5F-EEC4FD38B6A5}" destId="{90321AF0-23E4-42C1-A74D-E0E390EC2D86}" srcOrd="2" destOrd="0" parTransId="{A76EC074-5A84-4470-83A2-D9E63BDADE59}" sibTransId="{D652E05B-1396-4B3E-9B52-65646F49531C}"/>
    <dgm:cxn modelId="{626A5B96-A2F6-431C-84A2-C1DB25BD5341}" type="presOf" srcId="{09C8ED8C-B301-4AD0-B508-260E5BDCE864}" destId="{D6179AB1-99AE-46FE-A24C-3FA930B70686}" srcOrd="0" destOrd="0" presId="urn:microsoft.com/office/officeart/2005/8/layout/orgChart1"/>
    <dgm:cxn modelId="{EE0AC4B4-EC6D-45E4-8F53-9DFD2A329917}" type="presOf" srcId="{36E6CE7A-241A-40A2-98B9-851238657700}" destId="{FBE93BEC-F3E0-4D35-8D84-88A18D539607}" srcOrd="0" destOrd="0" presId="urn:microsoft.com/office/officeart/2005/8/layout/orgChart1"/>
    <dgm:cxn modelId="{446DFEA1-E925-4137-AA2B-734267EA353E}" type="presOf" srcId="{47F6D5D2-5357-4203-8F04-769DAF732405}" destId="{59317E59-0710-4CAF-865F-D1F2DACC9F07}" srcOrd="0" destOrd="0" presId="urn:microsoft.com/office/officeart/2005/8/layout/orgChart1"/>
    <dgm:cxn modelId="{11E6D780-AE3F-4580-874C-FEE8A3859141}" srcId="{74082CD3-73E3-44E9-BC96-9C31C8742711}" destId="{0409F5F7-E7AA-48EA-B878-3B67579EED23}" srcOrd="2" destOrd="0" parTransId="{C57665E5-91BA-4A23-B739-7DB4947A1C44}" sibTransId="{B5E9E3D8-66AE-44C6-B7C9-B6AF0AA96875}"/>
    <dgm:cxn modelId="{91BD9B18-1C68-4D71-A473-7E9A95799BC2}" type="presOf" srcId="{254A2D1D-65DA-4C17-876E-AC5EDDD4B9F4}" destId="{17DA12BB-5906-46E9-959F-DAF48CE8833A}" srcOrd="0" destOrd="0" presId="urn:microsoft.com/office/officeart/2005/8/layout/orgChart1"/>
    <dgm:cxn modelId="{6A50A397-3B8A-45AE-8C4B-64434F861351}" type="presOf" srcId="{0409F5F7-E7AA-48EA-B878-3B67579EED23}" destId="{57437AE0-263A-4774-9B9D-23D9C29F370C}" srcOrd="1" destOrd="0" presId="urn:microsoft.com/office/officeart/2005/8/layout/orgChart1"/>
    <dgm:cxn modelId="{6E53FC41-5C09-454C-9591-437D2A5D99E6}" type="presOf" srcId="{405BCBCA-5149-46F6-90B7-3A65AFEA6ED4}" destId="{ADA93AAE-65A1-4F77-8346-96B1AC7B9491}" srcOrd="0" destOrd="0" presId="urn:microsoft.com/office/officeart/2005/8/layout/orgChart1"/>
    <dgm:cxn modelId="{8B5E3BA1-4AAF-408D-8AB9-2758CBC91BF2}" type="presOf" srcId="{90321AF0-23E4-42C1-A74D-E0E390EC2D86}" destId="{895F8E02-1A50-4C7D-A0BE-AD459D6A36A6}" srcOrd="0" destOrd="0" presId="urn:microsoft.com/office/officeart/2005/8/layout/orgChart1"/>
    <dgm:cxn modelId="{4AA08E8A-A9A8-4B48-A202-52932ACEAF20}" srcId="{011AF5DC-DE71-4671-BDB7-8986F946905E}" destId="{94FA9212-12BC-4542-BA7A-7938E9334223}" srcOrd="4" destOrd="0" parTransId="{743F839B-2FA0-408C-827B-A2F2CF5233D6}" sibTransId="{182682F1-84F3-4FE4-A039-F1D3A069C78C}"/>
    <dgm:cxn modelId="{C534FF13-6E14-42B9-A77B-4E95FD8C1842}" type="presOf" srcId="{B28522BE-B4E2-44A0-B321-362060D0EA0F}" destId="{CEBE78BA-2988-44B9-8006-7A4EE936D0CD}" srcOrd="0" destOrd="0" presId="urn:microsoft.com/office/officeart/2005/8/layout/orgChart1"/>
    <dgm:cxn modelId="{E38B15E9-BFB7-488D-A9BB-1C4855434FF4}" type="presOf" srcId="{90321AF0-23E4-42C1-A74D-E0E390EC2D86}" destId="{0FA28BA2-FB5E-48B7-9F73-87CB30C6D875}" srcOrd="1" destOrd="0" presId="urn:microsoft.com/office/officeart/2005/8/layout/orgChart1"/>
    <dgm:cxn modelId="{A83D6E40-8F31-452B-8D01-84ADCE1F0295}" srcId="{011AF5DC-DE71-4671-BDB7-8986F946905E}" destId="{2F43DDF7-0DEF-4E3D-BF2A-08234217D627}" srcOrd="5" destOrd="0" parTransId="{17C70098-A90E-40ED-A7BE-C2B139978E3A}" sibTransId="{0B9284CB-C766-41E9-811C-9129408F712A}"/>
    <dgm:cxn modelId="{98489D86-CD08-4DFC-AC06-AF9FC3E26CF8}" type="presOf" srcId="{EC41F04F-EAA3-49E6-8ACE-351EBD75CCB3}" destId="{F8A3D7A7-4576-4762-B3DB-EDE3E2DDAF13}" srcOrd="0" destOrd="0" presId="urn:microsoft.com/office/officeart/2005/8/layout/orgChart1"/>
    <dgm:cxn modelId="{D3B4FB48-01C7-4352-85BF-4D01F4F9F9BA}" type="presOf" srcId="{EB38DBD0-6C01-49FB-B1F0-436250A93832}" destId="{E356D49C-001D-4656-BF28-8A78E8FDE905}" srcOrd="0" destOrd="0" presId="urn:microsoft.com/office/officeart/2005/8/layout/orgChart1"/>
    <dgm:cxn modelId="{209FF429-9967-4B5F-80E8-31427C835B74}" type="presParOf" srcId="{D6179AB1-99AE-46FE-A24C-3FA930B70686}" destId="{10D7DF6C-B4E2-4BED-9C92-78086819CCF0}" srcOrd="0" destOrd="0" presId="urn:microsoft.com/office/officeart/2005/8/layout/orgChart1"/>
    <dgm:cxn modelId="{E1C4434A-A6C3-41E8-B93E-B6C7C17C9CAD}" type="presParOf" srcId="{10D7DF6C-B4E2-4BED-9C92-78086819CCF0}" destId="{C2ABEDB6-6B6C-43FD-A309-6D0BAE3F7636}" srcOrd="0" destOrd="0" presId="urn:microsoft.com/office/officeart/2005/8/layout/orgChart1"/>
    <dgm:cxn modelId="{82BE81CE-F7DB-4BFC-B221-506C987A8780}" type="presParOf" srcId="{C2ABEDB6-6B6C-43FD-A309-6D0BAE3F7636}" destId="{65F55940-E497-4BA1-889D-FAC35750D396}" srcOrd="0" destOrd="0" presId="urn:microsoft.com/office/officeart/2005/8/layout/orgChart1"/>
    <dgm:cxn modelId="{8473CBD0-2358-4491-85BF-ACC8435E7A8D}" type="presParOf" srcId="{C2ABEDB6-6B6C-43FD-A309-6D0BAE3F7636}" destId="{E58A20DF-E43F-45F6-AA44-C39BAEA791DF}" srcOrd="1" destOrd="0" presId="urn:microsoft.com/office/officeart/2005/8/layout/orgChart1"/>
    <dgm:cxn modelId="{8AA50741-7646-4265-A32C-FA85C4877D1F}" type="presParOf" srcId="{10D7DF6C-B4E2-4BED-9C92-78086819CCF0}" destId="{2DB05C1D-D5F2-4CAE-BF17-C496C8A742B7}" srcOrd="1" destOrd="0" presId="urn:microsoft.com/office/officeart/2005/8/layout/orgChart1"/>
    <dgm:cxn modelId="{9A9CFA78-D452-48F2-911B-2D0C53562B79}" type="presParOf" srcId="{2DB05C1D-D5F2-4CAE-BF17-C496C8A742B7}" destId="{02EB5BAA-2DE0-4A76-86C4-ADBEA222FFB4}" srcOrd="0" destOrd="0" presId="urn:microsoft.com/office/officeart/2005/8/layout/orgChart1"/>
    <dgm:cxn modelId="{60455820-7CC0-43C1-BA4E-4A07995D8514}" type="presParOf" srcId="{2DB05C1D-D5F2-4CAE-BF17-C496C8A742B7}" destId="{3D249B20-B4C3-4F58-8580-2D566CDB7497}" srcOrd="1" destOrd="0" presId="urn:microsoft.com/office/officeart/2005/8/layout/orgChart1"/>
    <dgm:cxn modelId="{1BAB93E6-7FE5-4D35-B6CD-0C90F836AC06}" type="presParOf" srcId="{3D249B20-B4C3-4F58-8580-2D566CDB7497}" destId="{A68805FC-30BB-4BE4-8786-3007A675CDF1}" srcOrd="0" destOrd="0" presId="urn:microsoft.com/office/officeart/2005/8/layout/orgChart1"/>
    <dgm:cxn modelId="{F85D4535-B59A-4341-9B6E-1B935F24079A}" type="presParOf" srcId="{A68805FC-30BB-4BE4-8786-3007A675CDF1}" destId="{E1E9A60C-E4B7-4FFC-A87A-94CD9E5A1B8A}" srcOrd="0" destOrd="0" presId="urn:microsoft.com/office/officeart/2005/8/layout/orgChart1"/>
    <dgm:cxn modelId="{DC2AE91E-72CB-490D-B759-249BDBA3EA1F}" type="presParOf" srcId="{A68805FC-30BB-4BE4-8786-3007A675CDF1}" destId="{A63FAFF2-C3EB-43A7-81AC-69AD701CE2E6}" srcOrd="1" destOrd="0" presId="urn:microsoft.com/office/officeart/2005/8/layout/orgChart1"/>
    <dgm:cxn modelId="{5E9D57E0-8EB5-437D-A026-2BF7DA25A7A6}" type="presParOf" srcId="{3D249B20-B4C3-4F58-8580-2D566CDB7497}" destId="{D5A0F072-AB7A-4E46-8BA4-C758D08EF48A}" srcOrd="1" destOrd="0" presId="urn:microsoft.com/office/officeart/2005/8/layout/orgChart1"/>
    <dgm:cxn modelId="{83D768A1-9130-4A56-AB92-397AF585BFF6}" type="presParOf" srcId="{D5A0F072-AB7A-4E46-8BA4-C758D08EF48A}" destId="{92A8BE13-FDF9-4C1D-8F73-F64C0E4395E4}" srcOrd="0" destOrd="0" presId="urn:microsoft.com/office/officeart/2005/8/layout/orgChart1"/>
    <dgm:cxn modelId="{E6172D88-906D-493C-9788-E0CC8EFF9D94}" type="presParOf" srcId="{D5A0F072-AB7A-4E46-8BA4-C758D08EF48A}" destId="{0516439A-854C-47FD-A286-814C8E44AAF5}" srcOrd="1" destOrd="0" presId="urn:microsoft.com/office/officeart/2005/8/layout/orgChart1"/>
    <dgm:cxn modelId="{8684FD7B-C949-4A34-85DA-C88F0EE7A4F6}" type="presParOf" srcId="{0516439A-854C-47FD-A286-814C8E44AAF5}" destId="{333111A6-F4AB-4CF0-8CAE-9D97E6A0516E}" srcOrd="0" destOrd="0" presId="urn:microsoft.com/office/officeart/2005/8/layout/orgChart1"/>
    <dgm:cxn modelId="{90937903-826A-4AEC-8332-5EEE644D1771}" type="presParOf" srcId="{333111A6-F4AB-4CF0-8CAE-9D97E6A0516E}" destId="{A1A63E8E-AE60-4207-9434-7DA5F99B2A8E}" srcOrd="0" destOrd="0" presId="urn:microsoft.com/office/officeart/2005/8/layout/orgChart1"/>
    <dgm:cxn modelId="{6CF05273-B515-495D-801B-B26702703E29}" type="presParOf" srcId="{333111A6-F4AB-4CF0-8CAE-9D97E6A0516E}" destId="{93B64765-C16E-4C12-A7A6-503E8B7243EF}" srcOrd="1" destOrd="0" presId="urn:microsoft.com/office/officeart/2005/8/layout/orgChart1"/>
    <dgm:cxn modelId="{106E179A-7EF7-4354-A076-3F5BC738F404}" type="presParOf" srcId="{0516439A-854C-47FD-A286-814C8E44AAF5}" destId="{B820159D-6CA5-4C58-9DAC-DBCD8B292074}" srcOrd="1" destOrd="0" presId="urn:microsoft.com/office/officeart/2005/8/layout/orgChart1"/>
    <dgm:cxn modelId="{45B8A4FB-95FD-4774-9CE4-5161CE003F3D}" type="presParOf" srcId="{0516439A-854C-47FD-A286-814C8E44AAF5}" destId="{4E656FBE-2F7E-408D-8ABF-13562FB3E441}" srcOrd="2" destOrd="0" presId="urn:microsoft.com/office/officeart/2005/8/layout/orgChart1"/>
    <dgm:cxn modelId="{1E9062F5-1D44-4A5B-9F72-F2103F012592}" type="presParOf" srcId="{D5A0F072-AB7A-4E46-8BA4-C758D08EF48A}" destId="{79330D18-71DD-49A9-AF95-8540F9D813CB}" srcOrd="2" destOrd="0" presId="urn:microsoft.com/office/officeart/2005/8/layout/orgChart1"/>
    <dgm:cxn modelId="{9B9D96B6-C2FC-44C1-A15B-F9D214604A9B}" type="presParOf" srcId="{D5A0F072-AB7A-4E46-8BA4-C758D08EF48A}" destId="{F74F6678-6437-41BE-AAF8-0D7D572540C2}" srcOrd="3" destOrd="0" presId="urn:microsoft.com/office/officeart/2005/8/layout/orgChart1"/>
    <dgm:cxn modelId="{832D259E-9F71-4F63-B73D-8354721291F4}" type="presParOf" srcId="{F74F6678-6437-41BE-AAF8-0D7D572540C2}" destId="{FA8FAA1C-E8EC-4B7C-BA07-2E1C86CD4566}" srcOrd="0" destOrd="0" presId="urn:microsoft.com/office/officeart/2005/8/layout/orgChart1"/>
    <dgm:cxn modelId="{B0FE1AD8-5B8A-47D5-9120-8D565768AF8B}" type="presParOf" srcId="{FA8FAA1C-E8EC-4B7C-BA07-2E1C86CD4566}" destId="{265517C6-FCC5-4A72-AAEB-5FAE1E9F9989}" srcOrd="0" destOrd="0" presId="urn:microsoft.com/office/officeart/2005/8/layout/orgChart1"/>
    <dgm:cxn modelId="{591B7A5D-C367-4713-817F-DF487E358E8D}" type="presParOf" srcId="{FA8FAA1C-E8EC-4B7C-BA07-2E1C86CD4566}" destId="{06050E4D-0D62-40D9-8EAD-D41E50059870}" srcOrd="1" destOrd="0" presId="urn:microsoft.com/office/officeart/2005/8/layout/orgChart1"/>
    <dgm:cxn modelId="{5950463F-DD23-447B-B317-9A3661892BBA}" type="presParOf" srcId="{F74F6678-6437-41BE-AAF8-0D7D572540C2}" destId="{EBE02BC1-36DF-44B0-942A-6CCBD12BB1FB}" srcOrd="1" destOrd="0" presId="urn:microsoft.com/office/officeart/2005/8/layout/orgChart1"/>
    <dgm:cxn modelId="{7CC61FDE-BF80-4AFE-B54A-34404981836A}" type="presParOf" srcId="{F74F6678-6437-41BE-AAF8-0D7D572540C2}" destId="{5E3DEF4A-F445-4107-9DE5-FB7669BA0095}" srcOrd="2" destOrd="0" presId="urn:microsoft.com/office/officeart/2005/8/layout/orgChart1"/>
    <dgm:cxn modelId="{47F2A96C-5F94-4C3A-AC0C-0820A1CD8C44}" type="presParOf" srcId="{D5A0F072-AB7A-4E46-8BA4-C758D08EF48A}" destId="{A964A102-A806-4919-91A0-6BCE9F1AFB12}" srcOrd="4" destOrd="0" presId="urn:microsoft.com/office/officeart/2005/8/layout/orgChart1"/>
    <dgm:cxn modelId="{2384EF68-477B-4022-9AF3-2D764954D9D8}" type="presParOf" srcId="{D5A0F072-AB7A-4E46-8BA4-C758D08EF48A}" destId="{190876D0-35BD-4FAB-8A69-8DD0B57632ED}" srcOrd="5" destOrd="0" presId="urn:microsoft.com/office/officeart/2005/8/layout/orgChart1"/>
    <dgm:cxn modelId="{90BD469E-1343-4537-B714-D16FD8F04781}" type="presParOf" srcId="{190876D0-35BD-4FAB-8A69-8DD0B57632ED}" destId="{572E03C7-E2A6-4400-A16D-647CC03AD8C8}" srcOrd="0" destOrd="0" presId="urn:microsoft.com/office/officeart/2005/8/layout/orgChart1"/>
    <dgm:cxn modelId="{4AFE27C4-A229-47A6-BDEC-50E859D5FFCC}" type="presParOf" srcId="{572E03C7-E2A6-4400-A16D-647CC03AD8C8}" destId="{895F8E02-1A50-4C7D-A0BE-AD459D6A36A6}" srcOrd="0" destOrd="0" presId="urn:microsoft.com/office/officeart/2005/8/layout/orgChart1"/>
    <dgm:cxn modelId="{62608416-7944-44B5-88B3-668446FE1D39}" type="presParOf" srcId="{572E03C7-E2A6-4400-A16D-647CC03AD8C8}" destId="{0FA28BA2-FB5E-48B7-9F73-87CB30C6D875}" srcOrd="1" destOrd="0" presId="urn:microsoft.com/office/officeart/2005/8/layout/orgChart1"/>
    <dgm:cxn modelId="{1013B9E3-1A1C-47F8-8884-0525B3B40640}" type="presParOf" srcId="{190876D0-35BD-4FAB-8A69-8DD0B57632ED}" destId="{C8BEDA36-B42B-4024-BCF8-2A04C96EC2BC}" srcOrd="1" destOrd="0" presId="urn:microsoft.com/office/officeart/2005/8/layout/orgChart1"/>
    <dgm:cxn modelId="{88F6C2BE-A10C-4DF1-AA61-8E5CD3102245}" type="presParOf" srcId="{190876D0-35BD-4FAB-8A69-8DD0B57632ED}" destId="{9EB04BB4-0A7A-4F02-8328-438CA113B99C}" srcOrd="2" destOrd="0" presId="urn:microsoft.com/office/officeart/2005/8/layout/orgChart1"/>
    <dgm:cxn modelId="{8E63A38B-AF13-4DF9-A021-AC89AFAE41E4}" type="presParOf" srcId="{D5A0F072-AB7A-4E46-8BA4-C758D08EF48A}" destId="{48A7AA23-EB16-4F32-A18F-A34C035E107D}" srcOrd="6" destOrd="0" presId="urn:microsoft.com/office/officeart/2005/8/layout/orgChart1"/>
    <dgm:cxn modelId="{E62F3FDF-51B5-4A77-8421-613C1F1B256F}" type="presParOf" srcId="{D5A0F072-AB7A-4E46-8BA4-C758D08EF48A}" destId="{66EB3F85-420E-462E-BA1B-84C5E05FBB99}" srcOrd="7" destOrd="0" presId="urn:microsoft.com/office/officeart/2005/8/layout/orgChart1"/>
    <dgm:cxn modelId="{98626A3F-2968-46C7-915C-2E3F163E6DF1}" type="presParOf" srcId="{66EB3F85-420E-462E-BA1B-84C5E05FBB99}" destId="{D4E73B4B-584E-42BE-AA2E-FB933A39B2C3}" srcOrd="0" destOrd="0" presId="urn:microsoft.com/office/officeart/2005/8/layout/orgChart1"/>
    <dgm:cxn modelId="{CB0A9016-EC76-443B-A1A7-96BB5829753E}" type="presParOf" srcId="{D4E73B4B-584E-42BE-AA2E-FB933A39B2C3}" destId="{65035DE1-2E67-4A07-BBCB-CB09F4E63D0E}" srcOrd="0" destOrd="0" presId="urn:microsoft.com/office/officeart/2005/8/layout/orgChart1"/>
    <dgm:cxn modelId="{0B05DC0E-0C50-4F99-982B-9E7B29566A17}" type="presParOf" srcId="{D4E73B4B-584E-42BE-AA2E-FB933A39B2C3}" destId="{78E121C1-6AD7-407C-BD0F-0D39876FE511}" srcOrd="1" destOrd="0" presId="urn:microsoft.com/office/officeart/2005/8/layout/orgChart1"/>
    <dgm:cxn modelId="{8D071C24-B097-4284-A8D9-D245F00E5F54}" type="presParOf" srcId="{66EB3F85-420E-462E-BA1B-84C5E05FBB99}" destId="{7868A9CB-4BCA-43EB-9EC4-04992BA6511A}" srcOrd="1" destOrd="0" presId="urn:microsoft.com/office/officeart/2005/8/layout/orgChart1"/>
    <dgm:cxn modelId="{F6653FAA-7608-4B59-8EC9-B8557F20DBC1}" type="presParOf" srcId="{7868A9CB-4BCA-43EB-9EC4-04992BA6511A}" destId="{0152FC0E-E2C2-4307-B264-45700137F187}" srcOrd="0" destOrd="0" presId="urn:microsoft.com/office/officeart/2005/8/layout/orgChart1"/>
    <dgm:cxn modelId="{B19D3BE3-87B3-4324-A491-787DCCA34428}" type="presParOf" srcId="{7868A9CB-4BCA-43EB-9EC4-04992BA6511A}" destId="{7BB26D9C-CCC2-4BBD-9D2D-D15EE0963CF1}" srcOrd="1" destOrd="0" presId="urn:microsoft.com/office/officeart/2005/8/layout/orgChart1"/>
    <dgm:cxn modelId="{825FB171-0187-4F04-A388-76763779CF8E}" type="presParOf" srcId="{7BB26D9C-CCC2-4BBD-9D2D-D15EE0963CF1}" destId="{7F032DDB-86FF-4C8F-BAE2-540EF4E94B97}" srcOrd="0" destOrd="0" presId="urn:microsoft.com/office/officeart/2005/8/layout/orgChart1"/>
    <dgm:cxn modelId="{9AD869FB-D3B2-427F-A96B-F28EF29E0666}" type="presParOf" srcId="{7F032DDB-86FF-4C8F-BAE2-540EF4E94B97}" destId="{CEBE78BA-2988-44B9-8006-7A4EE936D0CD}" srcOrd="0" destOrd="0" presId="urn:microsoft.com/office/officeart/2005/8/layout/orgChart1"/>
    <dgm:cxn modelId="{A5B58B65-1935-40E5-A34C-B82FE81DA923}" type="presParOf" srcId="{7F032DDB-86FF-4C8F-BAE2-540EF4E94B97}" destId="{1CFF0EDA-A8EB-4BA2-9F35-C17D2109DAF8}" srcOrd="1" destOrd="0" presId="urn:microsoft.com/office/officeart/2005/8/layout/orgChart1"/>
    <dgm:cxn modelId="{3F81904C-569E-44BE-8674-777D624D0038}" type="presParOf" srcId="{7BB26D9C-CCC2-4BBD-9D2D-D15EE0963CF1}" destId="{0BA06FAD-5F31-48C3-88CB-122A15BC1F96}" srcOrd="1" destOrd="0" presId="urn:microsoft.com/office/officeart/2005/8/layout/orgChart1"/>
    <dgm:cxn modelId="{43734526-4FD2-4EE3-9FBB-1C50E205ADFF}" type="presParOf" srcId="{7BB26D9C-CCC2-4BBD-9D2D-D15EE0963CF1}" destId="{0CFD5724-0612-43FD-81AC-B9F5BCA1A888}" srcOrd="2" destOrd="0" presId="urn:microsoft.com/office/officeart/2005/8/layout/orgChart1"/>
    <dgm:cxn modelId="{8775EBE7-DB56-4347-9A3D-9415471304ED}" type="presParOf" srcId="{7868A9CB-4BCA-43EB-9EC4-04992BA6511A}" destId="{366AD056-E8D9-4E62-A215-DC44B32B3F06}" srcOrd="2" destOrd="0" presId="urn:microsoft.com/office/officeart/2005/8/layout/orgChart1"/>
    <dgm:cxn modelId="{E8D00BC9-1EA1-4B35-BEC0-2E265E14AF29}" type="presParOf" srcId="{7868A9CB-4BCA-43EB-9EC4-04992BA6511A}" destId="{CE11BAFF-CCDA-4105-9B31-72886529A1E6}" srcOrd="3" destOrd="0" presId="urn:microsoft.com/office/officeart/2005/8/layout/orgChart1"/>
    <dgm:cxn modelId="{60CDAB8E-FCB5-46D0-9BB1-9A3417C379A7}" type="presParOf" srcId="{CE11BAFF-CCDA-4105-9B31-72886529A1E6}" destId="{8DB0D34F-BBF1-4C22-870C-5A7EC02E4B66}" srcOrd="0" destOrd="0" presId="urn:microsoft.com/office/officeart/2005/8/layout/orgChart1"/>
    <dgm:cxn modelId="{5EA80EB1-EA07-49A2-9AB7-0A03BF53056B}" type="presParOf" srcId="{8DB0D34F-BBF1-4C22-870C-5A7EC02E4B66}" destId="{E356D49C-001D-4656-BF28-8A78E8FDE905}" srcOrd="0" destOrd="0" presId="urn:microsoft.com/office/officeart/2005/8/layout/orgChart1"/>
    <dgm:cxn modelId="{02CD9A84-5EEE-4F02-A84E-3AE4794ABF31}" type="presParOf" srcId="{8DB0D34F-BBF1-4C22-870C-5A7EC02E4B66}" destId="{DFEBBD7E-C714-4685-8B7C-13CADCA934C3}" srcOrd="1" destOrd="0" presId="urn:microsoft.com/office/officeart/2005/8/layout/orgChart1"/>
    <dgm:cxn modelId="{76FB758F-EFA2-427E-951E-32918A279CD7}" type="presParOf" srcId="{CE11BAFF-CCDA-4105-9B31-72886529A1E6}" destId="{7C03F45A-AB49-463A-97C8-80E86F3CAEF5}" srcOrd="1" destOrd="0" presId="urn:microsoft.com/office/officeart/2005/8/layout/orgChart1"/>
    <dgm:cxn modelId="{AC1F81FA-0EA5-4CA9-90C7-C71B62785970}" type="presParOf" srcId="{CE11BAFF-CCDA-4105-9B31-72886529A1E6}" destId="{25C4BE54-67B1-42F4-814B-8BBE74EF76FF}" srcOrd="2" destOrd="0" presId="urn:microsoft.com/office/officeart/2005/8/layout/orgChart1"/>
    <dgm:cxn modelId="{2D6A6EC5-B6A6-45F2-9011-391BADC18F8E}" type="presParOf" srcId="{7868A9CB-4BCA-43EB-9EC4-04992BA6511A}" destId="{964169AA-A88F-401E-841B-B3069988DC49}" srcOrd="4" destOrd="0" presId="urn:microsoft.com/office/officeart/2005/8/layout/orgChart1"/>
    <dgm:cxn modelId="{F3D8511A-B319-4411-B1EE-900CC167794B}" type="presParOf" srcId="{7868A9CB-4BCA-43EB-9EC4-04992BA6511A}" destId="{C22515EA-5151-492F-B255-494A75810664}" srcOrd="5" destOrd="0" presId="urn:microsoft.com/office/officeart/2005/8/layout/orgChart1"/>
    <dgm:cxn modelId="{07FB8235-5D63-41EE-B3E9-F483FE7E9101}" type="presParOf" srcId="{C22515EA-5151-492F-B255-494A75810664}" destId="{9C9F3C98-89CA-4E61-8ECD-3D4665ED93AA}" srcOrd="0" destOrd="0" presId="urn:microsoft.com/office/officeart/2005/8/layout/orgChart1"/>
    <dgm:cxn modelId="{5CEA79CA-A89E-4E4B-8242-D57F2BE70922}" type="presParOf" srcId="{9C9F3C98-89CA-4E61-8ECD-3D4665ED93AA}" destId="{313F2BF6-64A9-4A97-B0EB-F489418BC838}" srcOrd="0" destOrd="0" presId="urn:microsoft.com/office/officeart/2005/8/layout/orgChart1"/>
    <dgm:cxn modelId="{D37EDE83-4F18-4109-B912-4568151618EF}" type="presParOf" srcId="{9C9F3C98-89CA-4E61-8ECD-3D4665ED93AA}" destId="{57437AE0-263A-4774-9B9D-23D9C29F370C}" srcOrd="1" destOrd="0" presId="urn:microsoft.com/office/officeart/2005/8/layout/orgChart1"/>
    <dgm:cxn modelId="{DA8977A0-CECB-4486-B948-57DC0E3234CF}" type="presParOf" srcId="{C22515EA-5151-492F-B255-494A75810664}" destId="{88C2F42E-9072-4705-BBF1-AD6C15A0DDA0}" srcOrd="1" destOrd="0" presId="urn:microsoft.com/office/officeart/2005/8/layout/orgChart1"/>
    <dgm:cxn modelId="{0A202DEA-DD3F-4A4C-A7ED-81777017FF5C}" type="presParOf" srcId="{C22515EA-5151-492F-B255-494A75810664}" destId="{ADE8B367-BEC5-4649-84D4-FC8BCF9F75A1}" srcOrd="2" destOrd="0" presId="urn:microsoft.com/office/officeart/2005/8/layout/orgChart1"/>
    <dgm:cxn modelId="{99B2C30B-F7AA-405B-9F51-547692469BA6}" type="presParOf" srcId="{66EB3F85-420E-462E-BA1B-84C5E05FBB99}" destId="{69ECC8BB-E9BF-42CF-A379-FCCEAB768310}" srcOrd="2" destOrd="0" presId="urn:microsoft.com/office/officeart/2005/8/layout/orgChart1"/>
    <dgm:cxn modelId="{C33E1806-EF66-418C-8B88-23C28343BD1F}" type="presParOf" srcId="{D5A0F072-AB7A-4E46-8BA4-C758D08EF48A}" destId="{FBE93BEC-F3E0-4D35-8D84-88A18D539607}" srcOrd="8" destOrd="0" presId="urn:microsoft.com/office/officeart/2005/8/layout/orgChart1"/>
    <dgm:cxn modelId="{73E28D57-F659-42B2-8B1F-84439165DC6E}" type="presParOf" srcId="{D5A0F072-AB7A-4E46-8BA4-C758D08EF48A}" destId="{31DFC911-C576-44C5-9381-C050A95A7D32}" srcOrd="9" destOrd="0" presId="urn:microsoft.com/office/officeart/2005/8/layout/orgChart1"/>
    <dgm:cxn modelId="{9F935BB6-36FF-47AE-929F-52E5475F9FC2}" type="presParOf" srcId="{31DFC911-C576-44C5-9381-C050A95A7D32}" destId="{7CF3F4DC-A03E-4ACF-AF23-02186C6D8846}" srcOrd="0" destOrd="0" presId="urn:microsoft.com/office/officeart/2005/8/layout/orgChart1"/>
    <dgm:cxn modelId="{EC4BF09A-659B-47CF-B23C-8ED76B6BF07E}" type="presParOf" srcId="{7CF3F4DC-A03E-4ACF-AF23-02186C6D8846}" destId="{EBF7E1D2-D558-4F13-B11A-6E78595C0179}" srcOrd="0" destOrd="0" presId="urn:microsoft.com/office/officeart/2005/8/layout/orgChart1"/>
    <dgm:cxn modelId="{CFF60062-39A4-467C-B0D8-D8573DFCB209}" type="presParOf" srcId="{7CF3F4DC-A03E-4ACF-AF23-02186C6D8846}" destId="{EA02C65C-91DE-4BCF-8C65-9109E5EB3459}" srcOrd="1" destOrd="0" presId="urn:microsoft.com/office/officeart/2005/8/layout/orgChart1"/>
    <dgm:cxn modelId="{E856FCC3-9A91-4CCB-B833-D7F09211C7E7}" type="presParOf" srcId="{31DFC911-C576-44C5-9381-C050A95A7D32}" destId="{C79CC030-6C4F-4F46-8670-DC50033BC7AD}" srcOrd="1" destOrd="0" presId="urn:microsoft.com/office/officeart/2005/8/layout/orgChart1"/>
    <dgm:cxn modelId="{4943401A-E844-4932-BD12-6340521CB2FD}" type="presParOf" srcId="{C79CC030-6C4F-4F46-8670-DC50033BC7AD}" destId="{E13F6BE7-B5A8-474D-B3A9-668F89BD6D53}" srcOrd="0" destOrd="0" presId="urn:microsoft.com/office/officeart/2005/8/layout/orgChart1"/>
    <dgm:cxn modelId="{45262CBF-29A7-4C1B-B6F1-EAD4B93B5D2D}" type="presParOf" srcId="{C79CC030-6C4F-4F46-8670-DC50033BC7AD}" destId="{7F819092-AAA3-403C-BE83-CCD25B9A33D4}" srcOrd="1" destOrd="0" presId="urn:microsoft.com/office/officeart/2005/8/layout/orgChart1"/>
    <dgm:cxn modelId="{0FDD4C45-A513-4E91-8914-5C01675356AE}" type="presParOf" srcId="{7F819092-AAA3-403C-BE83-CCD25B9A33D4}" destId="{399A3CD0-D4C8-4058-A80F-B72CFF21CC73}" srcOrd="0" destOrd="0" presId="urn:microsoft.com/office/officeart/2005/8/layout/orgChart1"/>
    <dgm:cxn modelId="{203F6882-E2E3-43E2-BF4E-BB8C5B7C29B2}" type="presParOf" srcId="{399A3CD0-D4C8-4058-A80F-B72CFF21CC73}" destId="{8C275E88-0DF9-44EB-99D9-14BA71F82283}" srcOrd="0" destOrd="0" presId="urn:microsoft.com/office/officeart/2005/8/layout/orgChart1"/>
    <dgm:cxn modelId="{E6C1B383-868D-4255-A9A0-BF9AB8BB6BBC}" type="presParOf" srcId="{399A3CD0-D4C8-4058-A80F-B72CFF21CC73}" destId="{6955DE78-9F72-4342-BB34-43730635CAD9}" srcOrd="1" destOrd="0" presId="urn:microsoft.com/office/officeart/2005/8/layout/orgChart1"/>
    <dgm:cxn modelId="{1B601C9C-3F2B-4FC8-999C-23F42F1A2F87}" type="presParOf" srcId="{7F819092-AAA3-403C-BE83-CCD25B9A33D4}" destId="{9B02CFF4-7BE4-46F1-BCC9-B2DECF5ADAF1}" srcOrd="1" destOrd="0" presId="urn:microsoft.com/office/officeart/2005/8/layout/orgChart1"/>
    <dgm:cxn modelId="{9CA8A907-EBEE-4B88-A3DE-42D6D39E6F6E}" type="presParOf" srcId="{7F819092-AAA3-403C-BE83-CCD25B9A33D4}" destId="{76F79788-455C-4AF7-AC0E-A41DA32E1AC8}" srcOrd="2" destOrd="0" presId="urn:microsoft.com/office/officeart/2005/8/layout/orgChart1"/>
    <dgm:cxn modelId="{625EB784-7673-4C58-9692-D82BA2CF3ACE}" type="presParOf" srcId="{C79CC030-6C4F-4F46-8670-DC50033BC7AD}" destId="{ADA93AAE-65A1-4F77-8346-96B1AC7B9491}" srcOrd="2" destOrd="0" presId="urn:microsoft.com/office/officeart/2005/8/layout/orgChart1"/>
    <dgm:cxn modelId="{3374DA38-8B2B-40D3-BF91-560656139BC2}" type="presParOf" srcId="{C79CC030-6C4F-4F46-8670-DC50033BC7AD}" destId="{7B0B3D81-A406-4ACC-8A71-7812590F594B}" srcOrd="3" destOrd="0" presId="urn:microsoft.com/office/officeart/2005/8/layout/orgChart1"/>
    <dgm:cxn modelId="{380234D1-E248-4CCF-BBC7-C9759C18A34B}" type="presParOf" srcId="{7B0B3D81-A406-4ACC-8A71-7812590F594B}" destId="{3700A186-B404-41F1-BE8E-225196D4176D}" srcOrd="0" destOrd="0" presId="urn:microsoft.com/office/officeart/2005/8/layout/orgChart1"/>
    <dgm:cxn modelId="{94930D45-6B17-47F7-940A-DD9E81919BDA}" type="presParOf" srcId="{3700A186-B404-41F1-BE8E-225196D4176D}" destId="{A2B00C49-4BAB-4858-9B76-E5DEAB8B3F18}" srcOrd="0" destOrd="0" presId="urn:microsoft.com/office/officeart/2005/8/layout/orgChart1"/>
    <dgm:cxn modelId="{9328FBD3-0240-4756-8567-D62A14582B0C}" type="presParOf" srcId="{3700A186-B404-41F1-BE8E-225196D4176D}" destId="{857DDB61-5D3A-4BB9-8D21-EA35713FE6DC}" srcOrd="1" destOrd="0" presId="urn:microsoft.com/office/officeart/2005/8/layout/orgChart1"/>
    <dgm:cxn modelId="{8EC6AF78-422B-403D-A50F-6750F17CE1C9}" type="presParOf" srcId="{7B0B3D81-A406-4ACC-8A71-7812590F594B}" destId="{204F668C-6963-4E0F-AF04-7C371C2D97E6}" srcOrd="1" destOrd="0" presId="urn:microsoft.com/office/officeart/2005/8/layout/orgChart1"/>
    <dgm:cxn modelId="{F3F4CF1C-A192-4228-AD4D-328ED144E103}" type="presParOf" srcId="{204F668C-6963-4E0F-AF04-7C371C2D97E6}" destId="{F8A3D7A7-4576-4762-B3DB-EDE3E2DDAF13}" srcOrd="0" destOrd="0" presId="urn:microsoft.com/office/officeart/2005/8/layout/orgChart1"/>
    <dgm:cxn modelId="{0C60FDB4-B89F-4304-8020-6C24277552B4}" type="presParOf" srcId="{204F668C-6963-4E0F-AF04-7C371C2D97E6}" destId="{778E057D-304C-4181-B76E-7E955477069A}" srcOrd="1" destOrd="0" presId="urn:microsoft.com/office/officeart/2005/8/layout/orgChart1"/>
    <dgm:cxn modelId="{C99DF449-65B2-45DD-AC2F-94AD350F607C}" type="presParOf" srcId="{778E057D-304C-4181-B76E-7E955477069A}" destId="{F3E3F21F-87D8-49E1-9F9F-94E2F90D514B}" srcOrd="0" destOrd="0" presId="urn:microsoft.com/office/officeart/2005/8/layout/orgChart1"/>
    <dgm:cxn modelId="{D5006513-EFC1-4B28-A515-BE0E4FC8096B}" type="presParOf" srcId="{F3E3F21F-87D8-49E1-9F9F-94E2F90D514B}" destId="{A13EF88B-042D-483E-911B-315BC3927092}" srcOrd="0" destOrd="0" presId="urn:microsoft.com/office/officeart/2005/8/layout/orgChart1"/>
    <dgm:cxn modelId="{6490944E-6908-4507-BD7D-69CAED37A19D}" type="presParOf" srcId="{F3E3F21F-87D8-49E1-9F9F-94E2F90D514B}" destId="{09FA6342-CA71-497D-BCF8-E005CDDCBB35}" srcOrd="1" destOrd="0" presId="urn:microsoft.com/office/officeart/2005/8/layout/orgChart1"/>
    <dgm:cxn modelId="{4012A7DB-791B-459C-B95B-F372DA53D8EB}" type="presParOf" srcId="{778E057D-304C-4181-B76E-7E955477069A}" destId="{53EB09A4-A83A-49EE-8782-828900F20A3F}" srcOrd="1" destOrd="0" presId="urn:microsoft.com/office/officeart/2005/8/layout/orgChart1"/>
    <dgm:cxn modelId="{BD8833AA-628C-4A8F-ADCF-826315C3D3B9}" type="presParOf" srcId="{778E057D-304C-4181-B76E-7E955477069A}" destId="{FC09F92A-4A28-4D23-9A1A-65375C2A6D18}" srcOrd="2" destOrd="0" presId="urn:microsoft.com/office/officeart/2005/8/layout/orgChart1"/>
    <dgm:cxn modelId="{5AF62C48-2D81-4569-8A70-4BE78F3FDD74}" type="presParOf" srcId="{204F668C-6963-4E0F-AF04-7C371C2D97E6}" destId="{17DA12BB-5906-46E9-959F-DAF48CE8833A}" srcOrd="2" destOrd="0" presId="urn:microsoft.com/office/officeart/2005/8/layout/orgChart1"/>
    <dgm:cxn modelId="{3F58BD4D-F1CB-42CB-8401-527294F171E8}" type="presParOf" srcId="{204F668C-6963-4E0F-AF04-7C371C2D97E6}" destId="{0C99DDF2-6D13-46C2-BD75-CFA45568FEFD}" srcOrd="3" destOrd="0" presId="urn:microsoft.com/office/officeart/2005/8/layout/orgChart1"/>
    <dgm:cxn modelId="{07DB6753-E303-4EFA-8577-1CF68AB5EA77}" type="presParOf" srcId="{0C99DDF2-6D13-46C2-BD75-CFA45568FEFD}" destId="{8F4B9A77-DE22-4585-B21F-636D598CD07E}" srcOrd="0" destOrd="0" presId="urn:microsoft.com/office/officeart/2005/8/layout/orgChart1"/>
    <dgm:cxn modelId="{A5688AE4-4F10-49DF-83B7-97C20974752E}" type="presParOf" srcId="{8F4B9A77-DE22-4585-B21F-636D598CD07E}" destId="{806C7183-E1AB-4FFE-A4F9-359CE69DCD19}" srcOrd="0" destOrd="0" presId="urn:microsoft.com/office/officeart/2005/8/layout/orgChart1"/>
    <dgm:cxn modelId="{297C5D28-1FD5-4645-8529-A3FE089BDAD2}" type="presParOf" srcId="{8F4B9A77-DE22-4585-B21F-636D598CD07E}" destId="{E28594CB-5F8B-4B51-AEF3-566525E70BFF}" srcOrd="1" destOrd="0" presId="urn:microsoft.com/office/officeart/2005/8/layout/orgChart1"/>
    <dgm:cxn modelId="{6815BD06-C68B-4F67-8896-CE2A16CFCD6C}" type="presParOf" srcId="{0C99DDF2-6D13-46C2-BD75-CFA45568FEFD}" destId="{3A7CB424-CB66-4483-969F-B04F6BD44800}" srcOrd="1" destOrd="0" presId="urn:microsoft.com/office/officeart/2005/8/layout/orgChart1"/>
    <dgm:cxn modelId="{74B51B9E-D9A2-4551-897F-12B879F2B49D}" type="presParOf" srcId="{0C99DDF2-6D13-46C2-BD75-CFA45568FEFD}" destId="{DC9FA219-BFD9-4CC5-9D14-92E5733235C7}" srcOrd="2" destOrd="0" presId="urn:microsoft.com/office/officeart/2005/8/layout/orgChart1"/>
    <dgm:cxn modelId="{D59761FE-0837-442C-9928-B5F0854458AB}" type="presParOf" srcId="{204F668C-6963-4E0F-AF04-7C371C2D97E6}" destId="{1769A309-BED0-433D-B110-D012DD893888}" srcOrd="4" destOrd="0" presId="urn:microsoft.com/office/officeart/2005/8/layout/orgChart1"/>
    <dgm:cxn modelId="{928A4937-AA44-4577-BFDC-83F49D0F895E}" type="presParOf" srcId="{204F668C-6963-4E0F-AF04-7C371C2D97E6}" destId="{7A1521D4-833D-41CB-941E-01A80E63828C}" srcOrd="5" destOrd="0" presId="urn:microsoft.com/office/officeart/2005/8/layout/orgChart1"/>
    <dgm:cxn modelId="{0A746CDE-F9DF-43A1-A9E5-ECDB1B22D89B}" type="presParOf" srcId="{7A1521D4-833D-41CB-941E-01A80E63828C}" destId="{2030FFE0-5971-4CDA-AAE5-3D41EF05972B}" srcOrd="0" destOrd="0" presId="urn:microsoft.com/office/officeart/2005/8/layout/orgChart1"/>
    <dgm:cxn modelId="{37A3DED2-4D2A-4C60-A84A-DABCE7F3F08E}" type="presParOf" srcId="{2030FFE0-5971-4CDA-AAE5-3D41EF05972B}" destId="{982C50EB-35EB-4A9D-8786-93BE1E319A41}" srcOrd="0" destOrd="0" presId="urn:microsoft.com/office/officeart/2005/8/layout/orgChart1"/>
    <dgm:cxn modelId="{C0E8FCA2-4D1A-4644-9223-8C32C219F4A1}" type="presParOf" srcId="{2030FFE0-5971-4CDA-AAE5-3D41EF05972B}" destId="{D850857D-991F-4A4F-9383-799BE96F0415}" srcOrd="1" destOrd="0" presId="urn:microsoft.com/office/officeart/2005/8/layout/orgChart1"/>
    <dgm:cxn modelId="{DBA4B7CE-7837-48DD-813A-8E2D4D759154}" type="presParOf" srcId="{7A1521D4-833D-41CB-941E-01A80E63828C}" destId="{679E6368-4626-4099-B700-62C2AB128571}" srcOrd="1" destOrd="0" presId="urn:microsoft.com/office/officeart/2005/8/layout/orgChart1"/>
    <dgm:cxn modelId="{4C6DBF25-EB1A-40FE-8F2F-E82546187B82}" type="presParOf" srcId="{7A1521D4-833D-41CB-941E-01A80E63828C}" destId="{95887D25-70DE-4C7C-961E-AD82C366BE58}" srcOrd="2" destOrd="0" presId="urn:microsoft.com/office/officeart/2005/8/layout/orgChart1"/>
    <dgm:cxn modelId="{F79389E1-D03B-43E5-912E-21396A937388}" type="presParOf" srcId="{204F668C-6963-4E0F-AF04-7C371C2D97E6}" destId="{59317E59-0710-4CAF-865F-D1F2DACC9F07}" srcOrd="6" destOrd="0" presId="urn:microsoft.com/office/officeart/2005/8/layout/orgChart1"/>
    <dgm:cxn modelId="{A34DBD4C-4836-43D9-909D-E429B8A4562B}" type="presParOf" srcId="{204F668C-6963-4E0F-AF04-7C371C2D97E6}" destId="{CE8C9B4B-00C6-4924-9D21-D1E2ED8D7E3E}" srcOrd="7" destOrd="0" presId="urn:microsoft.com/office/officeart/2005/8/layout/orgChart1"/>
    <dgm:cxn modelId="{53B5DD15-FCE3-4A0A-AB75-FE868889A19A}" type="presParOf" srcId="{CE8C9B4B-00C6-4924-9D21-D1E2ED8D7E3E}" destId="{FA2B962A-7F7A-4C08-A07D-F4B72C74B255}" srcOrd="0" destOrd="0" presId="urn:microsoft.com/office/officeart/2005/8/layout/orgChart1"/>
    <dgm:cxn modelId="{4DF36344-1254-4F54-ADDD-8C32814ED724}" type="presParOf" srcId="{FA2B962A-7F7A-4C08-A07D-F4B72C74B255}" destId="{8F0858EE-B483-42EE-A0EA-4B63B321D3E9}" srcOrd="0" destOrd="0" presId="urn:microsoft.com/office/officeart/2005/8/layout/orgChart1"/>
    <dgm:cxn modelId="{BAA59639-EE5E-44D9-A422-E86C0412453B}" type="presParOf" srcId="{FA2B962A-7F7A-4C08-A07D-F4B72C74B255}" destId="{4838E0BC-8615-4CB3-A3ED-E47CBC0E9382}" srcOrd="1" destOrd="0" presId="urn:microsoft.com/office/officeart/2005/8/layout/orgChart1"/>
    <dgm:cxn modelId="{9D8AF97E-174A-4B85-919C-8CC4ADED7FB2}" type="presParOf" srcId="{CE8C9B4B-00C6-4924-9D21-D1E2ED8D7E3E}" destId="{FE370914-97B9-4FDE-8767-73ED1D3439CD}" srcOrd="1" destOrd="0" presId="urn:microsoft.com/office/officeart/2005/8/layout/orgChart1"/>
    <dgm:cxn modelId="{A71793B7-9BDE-4DBB-A020-82E840D8C7CC}" type="presParOf" srcId="{CE8C9B4B-00C6-4924-9D21-D1E2ED8D7E3E}" destId="{E32DC5E5-1D18-4B10-8DD7-DC9147B3A34B}" srcOrd="2" destOrd="0" presId="urn:microsoft.com/office/officeart/2005/8/layout/orgChart1"/>
    <dgm:cxn modelId="{A1959CC9-BA57-4EAC-A39C-BD780D48E36B}" type="presParOf" srcId="{204F668C-6963-4E0F-AF04-7C371C2D97E6}" destId="{AD217008-46AF-4C6F-B737-5C14EB88F94E}" srcOrd="8" destOrd="0" presId="urn:microsoft.com/office/officeart/2005/8/layout/orgChart1"/>
    <dgm:cxn modelId="{302F6B14-1F81-4EB2-AF71-E7D63E70DEA4}" type="presParOf" srcId="{204F668C-6963-4E0F-AF04-7C371C2D97E6}" destId="{F720993D-98AD-400F-BA53-4ADE7826200C}" srcOrd="9" destOrd="0" presId="urn:microsoft.com/office/officeart/2005/8/layout/orgChart1"/>
    <dgm:cxn modelId="{6E3CA97F-B8CA-4A52-96C8-AC9BAEAFEE16}" type="presParOf" srcId="{F720993D-98AD-400F-BA53-4ADE7826200C}" destId="{E4CFFDB2-265E-4459-BB1F-FF8EE6F7FC29}" srcOrd="0" destOrd="0" presId="urn:microsoft.com/office/officeart/2005/8/layout/orgChart1"/>
    <dgm:cxn modelId="{ACAF80C8-410B-455C-B607-EDFB863563AE}" type="presParOf" srcId="{E4CFFDB2-265E-4459-BB1F-FF8EE6F7FC29}" destId="{9D17162B-5C27-4444-A0F0-1D730439A79C}" srcOrd="0" destOrd="0" presId="urn:microsoft.com/office/officeart/2005/8/layout/orgChart1"/>
    <dgm:cxn modelId="{FB01ED56-D8F9-4799-9F7E-EE304C146AFF}" type="presParOf" srcId="{E4CFFDB2-265E-4459-BB1F-FF8EE6F7FC29}" destId="{763382E6-C541-43A6-82F1-E476EEC104BC}" srcOrd="1" destOrd="0" presId="urn:microsoft.com/office/officeart/2005/8/layout/orgChart1"/>
    <dgm:cxn modelId="{606CB37D-7C97-4AE6-AB33-B9724EBCCA41}" type="presParOf" srcId="{F720993D-98AD-400F-BA53-4ADE7826200C}" destId="{36EB0CAF-8FF3-45E0-A31E-E37C726ADEBA}" srcOrd="1" destOrd="0" presId="urn:microsoft.com/office/officeart/2005/8/layout/orgChart1"/>
    <dgm:cxn modelId="{D9DB5E7D-A328-4F57-B8A8-D656B5133170}" type="presParOf" srcId="{F720993D-98AD-400F-BA53-4ADE7826200C}" destId="{7C9F5A25-DF3E-4AE9-A728-9428A64CF670}" srcOrd="2" destOrd="0" presId="urn:microsoft.com/office/officeart/2005/8/layout/orgChart1"/>
    <dgm:cxn modelId="{1D7F8169-E43B-44D2-8141-5F0693C62FC8}" type="presParOf" srcId="{204F668C-6963-4E0F-AF04-7C371C2D97E6}" destId="{EF0F683F-1584-48F1-8012-D74DCFA466A4}" srcOrd="10" destOrd="0" presId="urn:microsoft.com/office/officeart/2005/8/layout/orgChart1"/>
    <dgm:cxn modelId="{006DE04B-B4CC-48B6-906A-9AEF6007423B}" type="presParOf" srcId="{204F668C-6963-4E0F-AF04-7C371C2D97E6}" destId="{19B2AD2A-B681-4ACA-950D-C80EA39A4971}" srcOrd="11" destOrd="0" presId="urn:microsoft.com/office/officeart/2005/8/layout/orgChart1"/>
    <dgm:cxn modelId="{2954DCA4-B6DD-4068-B247-B2F18F015A81}" type="presParOf" srcId="{19B2AD2A-B681-4ACA-950D-C80EA39A4971}" destId="{91CD9CA3-0865-43F8-BFAD-AE0A0A4E00CB}" srcOrd="0" destOrd="0" presId="urn:microsoft.com/office/officeart/2005/8/layout/orgChart1"/>
    <dgm:cxn modelId="{30052DAA-40D8-450C-9E65-AA3009C57CA1}" type="presParOf" srcId="{91CD9CA3-0865-43F8-BFAD-AE0A0A4E00CB}" destId="{011C785A-43ED-4E60-8259-3B39D707659D}" srcOrd="0" destOrd="0" presId="urn:microsoft.com/office/officeart/2005/8/layout/orgChart1"/>
    <dgm:cxn modelId="{44DD767F-4B97-4006-B007-40CF34ACB35F}" type="presParOf" srcId="{91CD9CA3-0865-43F8-BFAD-AE0A0A4E00CB}" destId="{0F50B629-DFC5-4F07-B7C9-E6296E2CF311}" srcOrd="1" destOrd="0" presId="urn:microsoft.com/office/officeart/2005/8/layout/orgChart1"/>
    <dgm:cxn modelId="{08A5DC17-E384-4741-8525-F7C0560722B9}" type="presParOf" srcId="{19B2AD2A-B681-4ACA-950D-C80EA39A4971}" destId="{88E2860E-5390-4C64-96A1-D2EC37D1D645}" srcOrd="1" destOrd="0" presId="urn:microsoft.com/office/officeart/2005/8/layout/orgChart1"/>
    <dgm:cxn modelId="{BEADB8CC-5962-4B52-B595-F9E0094BAC1A}" type="presParOf" srcId="{19B2AD2A-B681-4ACA-950D-C80EA39A4971}" destId="{215A40F9-A528-4A8F-A686-0B1ACD2F9C47}" srcOrd="2" destOrd="0" presId="urn:microsoft.com/office/officeart/2005/8/layout/orgChart1"/>
    <dgm:cxn modelId="{93155CE6-5126-41DA-99DE-4F0B69FADF4E}" type="presParOf" srcId="{204F668C-6963-4E0F-AF04-7C371C2D97E6}" destId="{EDB8527F-993F-4125-9884-8C8597EB5D0D}" srcOrd="12" destOrd="0" presId="urn:microsoft.com/office/officeart/2005/8/layout/orgChart1"/>
    <dgm:cxn modelId="{B834630F-AA62-47B2-905E-9BB3E8A228E2}" type="presParOf" srcId="{204F668C-6963-4E0F-AF04-7C371C2D97E6}" destId="{40365CA4-14C1-4AFA-B215-4B167B099108}" srcOrd="13" destOrd="0" presId="urn:microsoft.com/office/officeart/2005/8/layout/orgChart1"/>
    <dgm:cxn modelId="{A9E48569-BEAB-4F40-874C-FD07AB7D73B5}" type="presParOf" srcId="{40365CA4-14C1-4AFA-B215-4B167B099108}" destId="{C03AD2DD-BC96-44DF-80B3-5BFD79D05D0A}" srcOrd="0" destOrd="0" presId="urn:microsoft.com/office/officeart/2005/8/layout/orgChart1"/>
    <dgm:cxn modelId="{23D95442-443B-47E9-AD3E-629DEDE58F25}" type="presParOf" srcId="{C03AD2DD-BC96-44DF-80B3-5BFD79D05D0A}" destId="{2F69FA66-CD07-4632-BC1D-FC5714F2506B}" srcOrd="0" destOrd="0" presId="urn:microsoft.com/office/officeart/2005/8/layout/orgChart1"/>
    <dgm:cxn modelId="{9AB85B5F-F174-4CD2-87BE-630ADAF05D1C}" type="presParOf" srcId="{C03AD2DD-BC96-44DF-80B3-5BFD79D05D0A}" destId="{CE3166DD-B15F-4968-96A7-50460F4CA8DA}" srcOrd="1" destOrd="0" presId="urn:microsoft.com/office/officeart/2005/8/layout/orgChart1"/>
    <dgm:cxn modelId="{5220D217-EF98-415B-A0E4-47D9247F83D4}" type="presParOf" srcId="{40365CA4-14C1-4AFA-B215-4B167B099108}" destId="{5BD8B036-325F-4D95-BFAD-831CBBFE4CDB}" srcOrd="1" destOrd="0" presId="urn:microsoft.com/office/officeart/2005/8/layout/orgChart1"/>
    <dgm:cxn modelId="{A5A2E39A-F0AD-4640-B93A-A6ADD4FDB7FE}" type="presParOf" srcId="{40365CA4-14C1-4AFA-B215-4B167B099108}" destId="{603983BC-21ED-4B6B-A0E4-04DB6FA7436B}" srcOrd="2" destOrd="0" presId="urn:microsoft.com/office/officeart/2005/8/layout/orgChart1"/>
    <dgm:cxn modelId="{E17B999B-4489-4C62-898A-8BED7209F304}" type="presParOf" srcId="{7B0B3D81-A406-4ACC-8A71-7812590F594B}" destId="{C3E67F23-23C7-4739-B7CF-145E106C2D50}" srcOrd="2" destOrd="0" presId="urn:microsoft.com/office/officeart/2005/8/layout/orgChart1"/>
    <dgm:cxn modelId="{EB7B0374-DCFF-44C0-A4A2-96299477005C}" type="presParOf" srcId="{31DFC911-C576-44C5-9381-C050A95A7D32}" destId="{2ADB34CD-5C6D-4985-8E1C-80C1BA9CEE4F}" srcOrd="2" destOrd="0" presId="urn:microsoft.com/office/officeart/2005/8/layout/orgChart1"/>
    <dgm:cxn modelId="{71AD8844-249D-45D1-A322-7BED504FF2B1}" type="presParOf" srcId="{3D249B20-B4C3-4F58-8580-2D566CDB7497}" destId="{0FE9F3BB-8778-460A-8991-F66E2359F946}" srcOrd="2" destOrd="0" presId="urn:microsoft.com/office/officeart/2005/8/layout/orgChart1"/>
    <dgm:cxn modelId="{FF94F951-9D51-4C22-BCD5-199221BF3F4C}" type="presParOf" srcId="{10D7DF6C-B4E2-4BED-9C92-78086819CCF0}" destId="{D2EF36A0-4F12-44B0-BF09-EE20159595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C8ED8C-B301-4AD0-B508-260E5BDCE864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4082CD3-73E3-44E9-BC96-9C31C8742711}">
      <dgm:prSet phldrT="[텍스트]"/>
      <dgm:spPr/>
      <dgm:t>
        <a:bodyPr/>
        <a:lstStyle/>
        <a:p>
          <a:pPr algn="ctr" latinLnBrk="1"/>
          <a:r>
            <a:rPr lang="en-US" altLang="ko-KR" dirty="0"/>
            <a:t>TurnBehavior</a:t>
          </a:r>
          <a:endParaRPr lang="ko-KR" altLang="en-US" dirty="0"/>
        </a:p>
      </dgm:t>
    </dgm:pt>
    <dgm:pt modelId="{F2AC9814-7C34-47E7-902B-69CD286235D7}" type="parTrans" cxnId="{881D5703-91A4-41BC-AA07-E8563AED455E}">
      <dgm:prSet/>
      <dgm:spPr/>
      <dgm:t>
        <a:bodyPr/>
        <a:lstStyle/>
        <a:p>
          <a:pPr algn="ctr" latinLnBrk="1"/>
          <a:endParaRPr lang="ko-KR" altLang="en-US"/>
        </a:p>
      </dgm:t>
    </dgm:pt>
    <dgm:pt modelId="{8379455A-FFEA-482C-B6D8-663CBAE461D6}" type="sibTrans" cxnId="{881D5703-91A4-41BC-AA07-E8563AED455E}">
      <dgm:prSet/>
      <dgm:spPr/>
      <dgm:t>
        <a:bodyPr/>
        <a:lstStyle/>
        <a:p>
          <a:pPr algn="ctr" latinLnBrk="1"/>
          <a:endParaRPr lang="ko-KR" altLang="en-US"/>
        </a:p>
      </dgm:t>
    </dgm:pt>
    <dgm:pt modelId="{DD385372-BAB6-400F-AC5F-EEC4FD38B6A5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App</a:t>
          </a:r>
          <a:endParaRPr lang="ko-KR" altLang="en-US" dirty="0"/>
        </a:p>
      </dgm:t>
    </dgm:pt>
    <dgm:pt modelId="{CB949FE8-3BE2-4601-87FE-1A3B2A121A69}" type="parTrans" cxnId="{A130D943-987B-4858-BA01-4DF3FE025D2D}">
      <dgm:prSet/>
      <dgm:spPr/>
      <dgm:t>
        <a:bodyPr/>
        <a:lstStyle/>
        <a:p>
          <a:pPr algn="ctr" latinLnBrk="1"/>
          <a:endParaRPr lang="ko-KR" altLang="en-US"/>
        </a:p>
      </dgm:t>
    </dgm:pt>
    <dgm:pt modelId="{3E6B6D01-C5D4-491D-AF3A-9E624C69AD53}" type="sibTrans" cxnId="{A130D943-987B-4858-BA01-4DF3FE025D2D}">
      <dgm:prSet/>
      <dgm:spPr/>
      <dgm:t>
        <a:bodyPr/>
        <a:lstStyle/>
        <a:p>
          <a:pPr algn="ctr" latinLnBrk="1"/>
          <a:endParaRPr lang="ko-KR" altLang="en-US"/>
        </a:p>
      </dgm:t>
    </dgm:pt>
    <dgm:pt modelId="{B011F056-30E2-4576-A7FD-9282E63A8D80}">
      <dgm:prSet phldrT="[텍스트]"/>
      <dgm:spPr/>
      <dgm:t>
        <a:bodyPr/>
        <a:lstStyle/>
        <a:p>
          <a:pPr algn="ctr" latinLnBrk="1"/>
          <a:r>
            <a:rPr lang="en-US" altLang="ko-KR" dirty="0" err="1" smtClean="0"/>
            <a:t>PokemonFactory</a:t>
          </a:r>
          <a:endParaRPr lang="ko-KR" altLang="en-US" dirty="0"/>
        </a:p>
      </dgm:t>
    </dgm:pt>
    <dgm:pt modelId="{36E6CE7A-241A-40A2-98B9-851238657700}" type="parTrans" cxnId="{0D564EAD-5094-4257-B78D-658D7C4AE7DD}">
      <dgm:prSet/>
      <dgm:spPr/>
      <dgm:t>
        <a:bodyPr/>
        <a:lstStyle/>
        <a:p>
          <a:pPr algn="ctr" latinLnBrk="1"/>
          <a:endParaRPr lang="ko-KR" altLang="en-US"/>
        </a:p>
      </dgm:t>
    </dgm:pt>
    <dgm:pt modelId="{9E974A57-2DD5-45EC-BD41-088E5962C446}" type="sibTrans" cxnId="{0D564EAD-5094-4257-B78D-658D7C4AE7DD}">
      <dgm:prSet/>
      <dgm:spPr/>
      <dgm:t>
        <a:bodyPr/>
        <a:lstStyle/>
        <a:p>
          <a:pPr algn="ctr" latinLnBrk="1"/>
          <a:endParaRPr lang="ko-KR" altLang="en-US"/>
        </a:p>
      </dgm:t>
    </dgm:pt>
    <dgm:pt modelId="{A5D8E6FC-86CA-4328-8C8F-2B9DE02EDCFC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Enemy</a:t>
          </a:r>
          <a:endParaRPr lang="ko-KR" altLang="en-US" dirty="0"/>
        </a:p>
      </dgm:t>
    </dgm:pt>
    <dgm:pt modelId="{A41D0706-8689-4C7E-BF72-1E9355446335}" type="parTrans" cxnId="{7547B7E5-2326-4E34-B539-B2826FBC4A1E}">
      <dgm:prSet/>
      <dgm:spPr/>
      <dgm:t>
        <a:bodyPr/>
        <a:lstStyle/>
        <a:p>
          <a:pPr latinLnBrk="1"/>
          <a:endParaRPr lang="ko-KR" altLang="en-US"/>
        </a:p>
      </dgm:t>
    </dgm:pt>
    <dgm:pt modelId="{69C86EC1-789F-4C15-962F-BAD4B5B34D2D}" type="sibTrans" cxnId="{7547B7E5-2326-4E34-B539-B2826FBC4A1E}">
      <dgm:prSet/>
      <dgm:spPr/>
      <dgm:t>
        <a:bodyPr/>
        <a:lstStyle/>
        <a:p>
          <a:pPr latinLnBrk="1"/>
          <a:endParaRPr lang="ko-KR" altLang="en-US"/>
        </a:p>
      </dgm:t>
    </dgm:pt>
    <dgm:pt modelId="{011AF5DC-DE71-4671-BDB7-8986F946905E}">
      <dgm:prSet phldrT="[텍스트]"/>
      <dgm:spPr/>
      <dgm:t>
        <a:bodyPr/>
        <a:lstStyle/>
        <a:p>
          <a:pPr algn="ctr" latinLnBrk="1"/>
          <a:r>
            <a:rPr lang="en-US" altLang="ko-KR" dirty="0"/>
            <a:t>Pokemon</a:t>
          </a:r>
          <a:endParaRPr lang="ko-KR" altLang="en-US" dirty="0"/>
        </a:p>
      </dgm:t>
    </dgm:pt>
    <dgm:pt modelId="{405BCBCA-5149-46F6-90B7-3A65AFEA6ED4}" type="parTrans" cxnId="{5A2B95AE-5C7D-42BA-80D8-0753518F0F18}">
      <dgm:prSet/>
      <dgm:spPr/>
      <dgm:t>
        <a:bodyPr/>
        <a:lstStyle/>
        <a:p>
          <a:pPr latinLnBrk="1"/>
          <a:endParaRPr lang="ko-KR" altLang="en-US"/>
        </a:p>
      </dgm:t>
    </dgm:pt>
    <dgm:pt modelId="{58389513-4AC1-49FE-94A9-103612E908A4}" type="sibTrans" cxnId="{5A2B95AE-5C7D-42BA-80D8-0753518F0F18}">
      <dgm:prSet/>
      <dgm:spPr/>
      <dgm:t>
        <a:bodyPr/>
        <a:lstStyle/>
        <a:p>
          <a:pPr latinLnBrk="1"/>
          <a:endParaRPr lang="ko-KR" altLang="en-US"/>
        </a:p>
      </dgm:t>
    </dgm:pt>
    <dgm:pt modelId="{B28522BE-B4E2-44A0-B321-362060D0EA0F}">
      <dgm:prSet phldrT="[텍스트]"/>
      <dgm:spPr/>
      <dgm:t>
        <a:bodyPr/>
        <a:lstStyle/>
        <a:p>
          <a:pPr algn="ctr" latinLnBrk="1"/>
          <a:r>
            <a:rPr lang="en-US" altLang="ko-KR" dirty="0" err="1" smtClean="0"/>
            <a:t>AttackBehavior</a:t>
          </a:r>
          <a:endParaRPr lang="ko-KR" altLang="en-US" dirty="0"/>
        </a:p>
      </dgm:t>
    </dgm:pt>
    <dgm:pt modelId="{34B73533-8FAA-4E77-99A3-56FCABAEFA62}" type="parTrans" cxnId="{9807D7A5-E0EE-4F9E-A898-27EA5A2D9652}">
      <dgm:prSet/>
      <dgm:spPr/>
      <dgm:t>
        <a:bodyPr/>
        <a:lstStyle/>
        <a:p>
          <a:pPr latinLnBrk="1"/>
          <a:endParaRPr lang="ko-KR" altLang="en-US"/>
        </a:p>
      </dgm:t>
    </dgm:pt>
    <dgm:pt modelId="{30E313AB-36C6-4263-A2CE-CC39AE6328B4}" type="sibTrans" cxnId="{9807D7A5-E0EE-4F9E-A898-27EA5A2D9652}">
      <dgm:prSet/>
      <dgm:spPr/>
      <dgm:t>
        <a:bodyPr/>
        <a:lstStyle/>
        <a:p>
          <a:pPr latinLnBrk="1"/>
          <a:endParaRPr lang="ko-KR" altLang="en-US"/>
        </a:p>
      </dgm:t>
    </dgm:pt>
    <dgm:pt modelId="{EB38DBD0-6C01-49FB-B1F0-436250A93832}">
      <dgm:prSet phldrT="[텍스트]"/>
      <dgm:spPr/>
      <dgm:t>
        <a:bodyPr/>
        <a:lstStyle/>
        <a:p>
          <a:pPr algn="ctr" latinLnBrk="1"/>
          <a:r>
            <a:rPr lang="en-US" altLang="ko-KR" dirty="0" err="1" smtClean="0"/>
            <a:t>RestBehavior</a:t>
          </a:r>
          <a:endParaRPr lang="ko-KR" altLang="en-US" dirty="0"/>
        </a:p>
      </dgm:t>
    </dgm:pt>
    <dgm:pt modelId="{5BBACE5E-573C-4963-B60B-1DADA1D3D1C0}" type="parTrans" cxnId="{43BBBD97-2D6A-49B9-8099-1A39F21AFB43}">
      <dgm:prSet/>
      <dgm:spPr/>
      <dgm:t>
        <a:bodyPr/>
        <a:lstStyle/>
        <a:p>
          <a:pPr latinLnBrk="1"/>
          <a:endParaRPr lang="ko-KR" altLang="en-US"/>
        </a:p>
      </dgm:t>
    </dgm:pt>
    <dgm:pt modelId="{1F271EC9-0EC4-4F30-B2AF-3F461A2044FE}" type="sibTrans" cxnId="{43BBBD97-2D6A-49B9-8099-1A39F21AFB43}">
      <dgm:prSet/>
      <dgm:spPr/>
      <dgm:t>
        <a:bodyPr/>
        <a:lstStyle/>
        <a:p>
          <a:pPr latinLnBrk="1"/>
          <a:endParaRPr lang="ko-KR" altLang="en-US"/>
        </a:p>
      </dgm:t>
    </dgm:pt>
    <dgm:pt modelId="{0409F5F7-E7AA-48EA-B878-3B67579EED23}">
      <dgm:prSet phldrT="[텍스트]"/>
      <dgm:spPr/>
      <dgm:t>
        <a:bodyPr/>
        <a:lstStyle/>
        <a:p>
          <a:pPr algn="ctr" latinLnBrk="1"/>
          <a:r>
            <a:rPr lang="en-US" altLang="ko-KR" dirty="0" err="1" smtClean="0"/>
            <a:t>SkillBehavior</a:t>
          </a:r>
          <a:endParaRPr lang="ko-KR" altLang="en-US" dirty="0"/>
        </a:p>
      </dgm:t>
    </dgm:pt>
    <dgm:pt modelId="{C57665E5-91BA-4A23-B739-7DB4947A1C44}" type="parTrans" cxnId="{11E6D780-AE3F-4580-874C-FEE8A3859141}">
      <dgm:prSet/>
      <dgm:spPr/>
      <dgm:t>
        <a:bodyPr/>
        <a:lstStyle/>
        <a:p>
          <a:pPr latinLnBrk="1"/>
          <a:endParaRPr lang="ko-KR" altLang="en-US"/>
        </a:p>
      </dgm:t>
    </dgm:pt>
    <dgm:pt modelId="{B5E9E3D8-66AE-44C6-B7C9-B6AF0AA96875}" type="sibTrans" cxnId="{11E6D780-AE3F-4580-874C-FEE8A3859141}">
      <dgm:prSet/>
      <dgm:spPr/>
      <dgm:t>
        <a:bodyPr/>
        <a:lstStyle/>
        <a:p>
          <a:pPr latinLnBrk="1"/>
          <a:endParaRPr lang="ko-KR" altLang="en-US"/>
        </a:p>
      </dgm:t>
    </dgm:pt>
    <dgm:pt modelId="{770B6D6C-48C6-41BF-8665-B5EBBD4048FE}">
      <dgm:prSet phldrT="[텍스트]"/>
      <dgm:spPr/>
      <dgm:t>
        <a:bodyPr/>
        <a:lstStyle/>
        <a:p>
          <a:pPr algn="ctr" latinLnBrk="1"/>
          <a:r>
            <a:rPr lang="en-US" altLang="ko-KR" dirty="0" smtClean="0"/>
            <a:t>Ally</a:t>
          </a:r>
          <a:endParaRPr lang="ko-KR" altLang="en-US" dirty="0"/>
        </a:p>
      </dgm:t>
    </dgm:pt>
    <dgm:pt modelId="{9786CF0A-4575-48BD-BC5E-822A1D231950}" type="parTrans" cxnId="{6CAAF3FB-DB8A-4DAA-9E48-B5D75983D1EF}">
      <dgm:prSet/>
      <dgm:spPr/>
      <dgm:t>
        <a:bodyPr/>
        <a:lstStyle/>
        <a:p>
          <a:pPr latinLnBrk="1"/>
          <a:endParaRPr lang="ko-KR" altLang="en-US"/>
        </a:p>
      </dgm:t>
    </dgm:pt>
    <dgm:pt modelId="{44C7A8EB-151A-4A3B-AA74-FE742CCA7737}" type="sibTrans" cxnId="{6CAAF3FB-DB8A-4DAA-9E48-B5D75983D1EF}">
      <dgm:prSet/>
      <dgm:spPr/>
      <dgm:t>
        <a:bodyPr/>
        <a:lstStyle/>
        <a:p>
          <a:pPr latinLnBrk="1"/>
          <a:endParaRPr lang="ko-KR" altLang="en-US"/>
        </a:p>
      </dgm:t>
    </dgm:pt>
    <dgm:pt modelId="{1A4801A6-99E8-4BAD-8F7F-4F6AA5DE39EA}">
      <dgm:prSet phldrT="[텍스트]"/>
      <dgm:spPr/>
      <dgm:t>
        <a:bodyPr/>
        <a:lstStyle/>
        <a:p>
          <a:pPr algn="ctr" latinLnBrk="1"/>
          <a:r>
            <a:rPr lang="ko-KR" altLang="en-US" dirty="0"/>
            <a:t>포켓몬 배틀 프로그램</a:t>
          </a:r>
        </a:p>
      </dgm:t>
    </dgm:pt>
    <dgm:pt modelId="{3EC672A3-2E2C-47A2-A34E-4C46409CAEB7}" type="sibTrans" cxnId="{AFCD6138-1539-4897-8B95-327D456FB759}">
      <dgm:prSet/>
      <dgm:spPr/>
      <dgm:t>
        <a:bodyPr/>
        <a:lstStyle/>
        <a:p>
          <a:pPr algn="ctr" latinLnBrk="1"/>
          <a:endParaRPr lang="ko-KR" altLang="en-US"/>
        </a:p>
      </dgm:t>
    </dgm:pt>
    <dgm:pt modelId="{E8ADC972-844A-4621-8AD8-8F111E80418E}" type="parTrans" cxnId="{AFCD6138-1539-4897-8B95-327D456FB759}">
      <dgm:prSet/>
      <dgm:spPr/>
      <dgm:t>
        <a:bodyPr/>
        <a:lstStyle/>
        <a:p>
          <a:pPr algn="ctr" latinLnBrk="1"/>
          <a:endParaRPr lang="ko-KR" altLang="en-US"/>
        </a:p>
      </dgm:t>
    </dgm:pt>
    <dgm:pt modelId="{DDFDB6BF-D392-4127-9DC2-1D9F2F235920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아군 </a:t>
          </a:r>
          <a:r>
            <a:rPr lang="ko-KR" altLang="en-US" dirty="0" err="1" smtClean="0"/>
            <a:t>포켓몬</a:t>
          </a:r>
          <a:r>
            <a:rPr lang="ko-KR" altLang="en-US" dirty="0" smtClean="0"/>
            <a:t> 저장</a:t>
          </a:r>
          <a:endParaRPr lang="ko-KR" altLang="en-US" dirty="0"/>
        </a:p>
      </dgm:t>
    </dgm:pt>
    <dgm:pt modelId="{76FD2877-1A17-4650-A074-7C8198135793}" type="parTrans" cxnId="{E24E264F-6640-4943-A3F7-AAB486DB95DB}">
      <dgm:prSet/>
      <dgm:spPr/>
      <dgm:t>
        <a:bodyPr/>
        <a:lstStyle/>
        <a:p>
          <a:pPr latinLnBrk="1"/>
          <a:endParaRPr lang="ko-KR" altLang="en-US"/>
        </a:p>
      </dgm:t>
    </dgm:pt>
    <dgm:pt modelId="{07176C03-19A6-4947-A0C8-A0C98CFE05F7}" type="sibTrans" cxnId="{E24E264F-6640-4943-A3F7-AAB486DB95DB}">
      <dgm:prSet/>
      <dgm:spPr/>
      <dgm:t>
        <a:bodyPr/>
        <a:lstStyle/>
        <a:p>
          <a:pPr latinLnBrk="1"/>
          <a:endParaRPr lang="ko-KR" altLang="en-US"/>
        </a:p>
      </dgm:t>
    </dgm:pt>
    <dgm:pt modelId="{44D3303B-3F93-4633-8339-73563D7CF392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적군 </a:t>
          </a:r>
          <a:r>
            <a:rPr lang="ko-KR" altLang="en-US" dirty="0" err="1" smtClean="0"/>
            <a:t>포켓몬</a:t>
          </a:r>
          <a:r>
            <a:rPr lang="ko-KR" altLang="en-US" dirty="0" smtClean="0"/>
            <a:t> 저장</a:t>
          </a:r>
          <a:endParaRPr lang="ko-KR" altLang="en-US" dirty="0"/>
        </a:p>
      </dgm:t>
    </dgm:pt>
    <dgm:pt modelId="{57353A34-337B-4223-911E-36BF3637F5F8}" type="parTrans" cxnId="{C3B41C9D-018A-4A82-A85B-8541B217B4DB}">
      <dgm:prSet/>
      <dgm:spPr/>
      <dgm:t>
        <a:bodyPr/>
        <a:lstStyle/>
        <a:p>
          <a:pPr latinLnBrk="1"/>
          <a:endParaRPr lang="ko-KR" altLang="en-US"/>
        </a:p>
      </dgm:t>
    </dgm:pt>
    <dgm:pt modelId="{44F39624-9E88-4D70-8BE0-7EF8774E15A9}" type="sibTrans" cxnId="{C3B41C9D-018A-4A82-A85B-8541B217B4DB}">
      <dgm:prSet/>
      <dgm:spPr/>
      <dgm:t>
        <a:bodyPr/>
        <a:lstStyle/>
        <a:p>
          <a:pPr latinLnBrk="1"/>
          <a:endParaRPr lang="ko-KR" altLang="en-US"/>
        </a:p>
      </dgm:t>
    </dgm:pt>
    <dgm:pt modelId="{8DDBCB66-06E9-488B-B2C8-30CCD7A8DBE1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일반 공격 수행</a:t>
          </a:r>
          <a:endParaRPr lang="ko-KR" altLang="en-US" dirty="0"/>
        </a:p>
      </dgm:t>
    </dgm:pt>
    <dgm:pt modelId="{228DC94B-C0B0-4454-B701-038C19B23120}" type="parTrans" cxnId="{4A7B9BB8-858F-4E9C-A579-749F0B63DDDC}">
      <dgm:prSet/>
      <dgm:spPr/>
      <dgm:t>
        <a:bodyPr/>
        <a:lstStyle/>
        <a:p>
          <a:pPr latinLnBrk="1"/>
          <a:endParaRPr lang="ko-KR" altLang="en-US"/>
        </a:p>
      </dgm:t>
    </dgm:pt>
    <dgm:pt modelId="{D70C232F-37FC-4171-AD5D-FC6F2ED809DB}" type="sibTrans" cxnId="{4A7B9BB8-858F-4E9C-A579-749F0B63DDDC}">
      <dgm:prSet/>
      <dgm:spPr/>
      <dgm:t>
        <a:bodyPr/>
        <a:lstStyle/>
        <a:p>
          <a:pPr latinLnBrk="1"/>
          <a:endParaRPr lang="ko-KR" altLang="en-US"/>
        </a:p>
      </dgm:t>
    </dgm:pt>
    <dgm:pt modelId="{F4344F75-BB1A-4A1B-A983-DFA091B286AD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휴식 수행</a:t>
          </a:r>
          <a:endParaRPr lang="ko-KR" altLang="en-US" dirty="0"/>
        </a:p>
      </dgm:t>
    </dgm:pt>
    <dgm:pt modelId="{A5955625-75A3-4EBA-9C6A-B0F301B67E36}" type="parTrans" cxnId="{17DDCAE0-C50E-4F2A-B8E0-F45739C25DC4}">
      <dgm:prSet/>
      <dgm:spPr/>
      <dgm:t>
        <a:bodyPr/>
        <a:lstStyle/>
        <a:p>
          <a:pPr latinLnBrk="1"/>
          <a:endParaRPr lang="ko-KR" altLang="en-US"/>
        </a:p>
      </dgm:t>
    </dgm:pt>
    <dgm:pt modelId="{3B8A49EB-54A6-4C89-93A1-EE2E54AC07A5}" type="sibTrans" cxnId="{17DDCAE0-C50E-4F2A-B8E0-F45739C25DC4}">
      <dgm:prSet/>
      <dgm:spPr/>
      <dgm:t>
        <a:bodyPr/>
        <a:lstStyle/>
        <a:p>
          <a:pPr latinLnBrk="1"/>
          <a:endParaRPr lang="ko-KR" altLang="en-US"/>
        </a:p>
      </dgm:t>
    </dgm:pt>
    <dgm:pt modelId="{5D0962A5-C72D-4D5E-A044-B3EB5F712EBA}">
      <dgm:prSet phldrT="[텍스트]"/>
      <dgm:spPr/>
      <dgm:t>
        <a:bodyPr/>
        <a:lstStyle/>
        <a:p>
          <a:pPr algn="ctr" latinLnBrk="1"/>
          <a:r>
            <a:rPr lang="ko-KR" altLang="en-US" dirty="0" smtClean="0"/>
            <a:t>스킬 수행</a:t>
          </a:r>
          <a:endParaRPr lang="ko-KR" altLang="en-US" dirty="0"/>
        </a:p>
      </dgm:t>
    </dgm:pt>
    <dgm:pt modelId="{375EAE14-C136-447A-90A3-1AE34276C13C}" type="parTrans" cxnId="{78D75EB5-F0C7-46CD-9666-7E37FE5F040C}">
      <dgm:prSet/>
      <dgm:spPr/>
      <dgm:t>
        <a:bodyPr/>
        <a:lstStyle/>
        <a:p>
          <a:pPr latinLnBrk="1"/>
          <a:endParaRPr lang="ko-KR" altLang="en-US"/>
        </a:p>
      </dgm:t>
    </dgm:pt>
    <dgm:pt modelId="{2260821D-85C6-49DD-8B57-6EE7A851CF3C}" type="sibTrans" cxnId="{78D75EB5-F0C7-46CD-9666-7E37FE5F040C}">
      <dgm:prSet/>
      <dgm:spPr/>
      <dgm:t>
        <a:bodyPr/>
        <a:lstStyle/>
        <a:p>
          <a:pPr latinLnBrk="1"/>
          <a:endParaRPr lang="ko-KR" altLang="en-US"/>
        </a:p>
      </dgm:t>
    </dgm:pt>
    <dgm:pt modelId="{373D100E-1152-448F-BFAC-F5152454059C}">
      <dgm:prSet phldrT="[텍스트]"/>
      <dgm:spPr/>
      <dgm:t>
        <a:bodyPr/>
        <a:lstStyle/>
        <a:p>
          <a:pPr algn="ctr" latinLnBrk="1"/>
          <a:r>
            <a:rPr lang="ko-KR" altLang="en-US" dirty="0" err="1" smtClean="0"/>
            <a:t>포켓몬</a:t>
          </a:r>
          <a:r>
            <a:rPr lang="ko-KR" altLang="en-US" dirty="0" smtClean="0"/>
            <a:t> 객체</a:t>
          </a:r>
          <a:endParaRPr lang="ko-KR" altLang="en-US" dirty="0"/>
        </a:p>
      </dgm:t>
    </dgm:pt>
    <dgm:pt modelId="{637C700A-9335-47E1-984D-5034EDBF96F2}" type="parTrans" cxnId="{6170AE29-4AA3-48FF-B072-95108B1C3FBA}">
      <dgm:prSet/>
      <dgm:spPr/>
      <dgm:t>
        <a:bodyPr/>
        <a:lstStyle/>
        <a:p>
          <a:pPr latinLnBrk="1"/>
          <a:endParaRPr lang="ko-KR" altLang="en-US"/>
        </a:p>
      </dgm:t>
    </dgm:pt>
    <dgm:pt modelId="{3A8B1E55-4314-4DC2-B50E-55D3DCABB920}" type="sibTrans" cxnId="{6170AE29-4AA3-48FF-B072-95108B1C3FBA}">
      <dgm:prSet/>
      <dgm:spPr/>
      <dgm:t>
        <a:bodyPr/>
        <a:lstStyle/>
        <a:p>
          <a:pPr latinLnBrk="1"/>
          <a:endParaRPr lang="ko-KR" altLang="en-US"/>
        </a:p>
      </dgm:t>
    </dgm:pt>
    <dgm:pt modelId="{D6179AB1-99AE-46FE-A24C-3FA930B70686}" type="pres">
      <dgm:prSet presAssocID="{09C8ED8C-B301-4AD0-B508-260E5BDCE8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D7DF6C-B4E2-4BED-9C92-78086819CCF0}" type="pres">
      <dgm:prSet presAssocID="{1A4801A6-99E8-4BAD-8F7F-4F6AA5DE39EA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BEDB6-6B6C-43FD-A309-6D0BAE3F7636}" type="pres">
      <dgm:prSet presAssocID="{1A4801A6-99E8-4BAD-8F7F-4F6AA5DE39EA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65F55940-E497-4BA1-889D-FAC35750D396}" type="pres">
      <dgm:prSet presAssocID="{1A4801A6-99E8-4BAD-8F7F-4F6AA5DE39EA}" presName="rootText1" presStyleLbl="node0" presStyleIdx="0" presStyleCnt="1" custScaleX="374325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8A20DF-E43F-45F6-AA44-C39BAEA791DF}" type="pres">
      <dgm:prSet presAssocID="{1A4801A6-99E8-4BAD-8F7F-4F6AA5DE39EA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DB05C1D-D5F2-4CAE-BF17-C496C8A742B7}" type="pres">
      <dgm:prSet presAssocID="{1A4801A6-99E8-4BAD-8F7F-4F6AA5DE39EA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02EB5BAA-2DE0-4A76-86C4-ADBEA222FFB4}" type="pres">
      <dgm:prSet presAssocID="{CB949FE8-3BE2-4601-87FE-1A3B2A121A69}" presName="Name37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D249B20-B4C3-4F58-8580-2D566CDB7497}" type="pres">
      <dgm:prSet presAssocID="{DD385372-BAB6-400F-AC5F-EEC4FD38B6A5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8805FC-30BB-4BE4-8786-3007A675CDF1}" type="pres">
      <dgm:prSet presAssocID="{DD385372-BAB6-400F-AC5F-EEC4FD38B6A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1E9A60C-E4B7-4FFC-A87A-94CD9E5A1B8A}" type="pres">
      <dgm:prSet presAssocID="{DD385372-BAB6-400F-AC5F-EEC4FD38B6A5}" presName="rootText" presStyleLbl="node2" presStyleIdx="0" presStyleCnt="1" custScaleX="181753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3FAFF2-C3EB-43A7-81AC-69AD701CE2E6}" type="pres">
      <dgm:prSet presAssocID="{DD385372-BAB6-400F-AC5F-EEC4FD38B6A5}" presName="rootConnector" presStyleLbl="node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5A0F072-AB7A-4E46-8BA4-C758D08EF48A}" type="pres">
      <dgm:prSet presAssocID="{DD385372-BAB6-400F-AC5F-EEC4FD38B6A5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92A8BE13-FDF9-4C1D-8F73-F64C0E4395E4}" type="pres">
      <dgm:prSet presAssocID="{9786CF0A-4575-48BD-BC5E-822A1D231950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0516439A-854C-47FD-A286-814C8E44AAF5}" type="pres">
      <dgm:prSet presAssocID="{770B6D6C-48C6-41BF-8665-B5EBBD4048FE}" presName="hierRoot2" presStyleCnt="0">
        <dgm:presLayoutVars>
          <dgm:hierBranch val="init"/>
        </dgm:presLayoutVars>
      </dgm:prSet>
      <dgm:spPr/>
    </dgm:pt>
    <dgm:pt modelId="{333111A6-F4AB-4CF0-8CAE-9D97E6A0516E}" type="pres">
      <dgm:prSet presAssocID="{770B6D6C-48C6-41BF-8665-B5EBBD4048FE}" presName="rootComposite" presStyleCnt="0"/>
      <dgm:spPr/>
    </dgm:pt>
    <dgm:pt modelId="{A1A63E8E-AE60-4207-9434-7DA5F99B2A8E}" type="pres">
      <dgm:prSet presAssocID="{770B6D6C-48C6-41BF-8665-B5EBBD4048FE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B64765-C16E-4C12-A7A6-503E8B7243EF}" type="pres">
      <dgm:prSet presAssocID="{770B6D6C-48C6-41BF-8665-B5EBBD4048FE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820159D-6CA5-4C58-9DAC-DBCD8B292074}" type="pres">
      <dgm:prSet presAssocID="{770B6D6C-48C6-41BF-8665-B5EBBD4048FE}" presName="hierChild4" presStyleCnt="0"/>
      <dgm:spPr/>
    </dgm:pt>
    <dgm:pt modelId="{9E38EDAF-9FCE-4E9D-A008-424BC7EDE4D3}" type="pres">
      <dgm:prSet presAssocID="{76FD2877-1A17-4650-A074-7C8198135793}" presName="Name37" presStyleLbl="parChTrans1D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C255AB72-8B98-4085-864B-92AFD41DB161}" type="pres">
      <dgm:prSet presAssocID="{DDFDB6BF-D392-4127-9DC2-1D9F2F235920}" presName="hierRoot2" presStyleCnt="0">
        <dgm:presLayoutVars>
          <dgm:hierBranch val="init"/>
        </dgm:presLayoutVars>
      </dgm:prSet>
      <dgm:spPr/>
    </dgm:pt>
    <dgm:pt modelId="{105DBD0A-9F24-4485-89DC-C72D4B07820C}" type="pres">
      <dgm:prSet presAssocID="{DDFDB6BF-D392-4127-9DC2-1D9F2F235920}" presName="rootComposite" presStyleCnt="0"/>
      <dgm:spPr/>
    </dgm:pt>
    <dgm:pt modelId="{0DA2DF9F-2F14-4745-ACA5-E2F850309D64}" type="pres">
      <dgm:prSet presAssocID="{DDFDB6BF-D392-4127-9DC2-1D9F2F235920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F0B3C7-04C6-4B4E-A60D-95F52C67B864}" type="pres">
      <dgm:prSet presAssocID="{DDFDB6BF-D392-4127-9DC2-1D9F2F235920}" presName="rootConnector" presStyleLbl="node4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1539B728-3E7B-40D3-B808-BB849C212335}" type="pres">
      <dgm:prSet presAssocID="{DDFDB6BF-D392-4127-9DC2-1D9F2F235920}" presName="hierChild4" presStyleCnt="0"/>
      <dgm:spPr/>
    </dgm:pt>
    <dgm:pt modelId="{A16BD5F1-981C-4782-B7C7-0060A8FF4132}" type="pres">
      <dgm:prSet presAssocID="{DDFDB6BF-D392-4127-9DC2-1D9F2F235920}" presName="hierChild5" presStyleCnt="0"/>
      <dgm:spPr/>
    </dgm:pt>
    <dgm:pt modelId="{4E656FBE-2F7E-408D-8ABF-13562FB3E441}" type="pres">
      <dgm:prSet presAssocID="{770B6D6C-48C6-41BF-8665-B5EBBD4048FE}" presName="hierChild5" presStyleCnt="0"/>
      <dgm:spPr/>
    </dgm:pt>
    <dgm:pt modelId="{79330D18-71DD-49A9-AF95-8540F9D813CB}" type="pres">
      <dgm:prSet presAssocID="{A41D0706-8689-4C7E-BF72-1E9355446335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74F6678-6437-41BE-AAF8-0D7D572540C2}" type="pres">
      <dgm:prSet presAssocID="{A5D8E6FC-86CA-4328-8C8F-2B9DE02EDCFC}" presName="hierRoot2" presStyleCnt="0">
        <dgm:presLayoutVars>
          <dgm:hierBranch val="init"/>
        </dgm:presLayoutVars>
      </dgm:prSet>
      <dgm:spPr/>
    </dgm:pt>
    <dgm:pt modelId="{FA8FAA1C-E8EC-4B7C-BA07-2E1C86CD4566}" type="pres">
      <dgm:prSet presAssocID="{A5D8E6FC-86CA-4328-8C8F-2B9DE02EDCFC}" presName="rootComposite" presStyleCnt="0"/>
      <dgm:spPr/>
    </dgm:pt>
    <dgm:pt modelId="{265517C6-FCC5-4A72-AAEB-5FAE1E9F9989}" type="pres">
      <dgm:prSet presAssocID="{A5D8E6FC-86CA-4328-8C8F-2B9DE02EDCFC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050E4D-0D62-40D9-8EAD-D41E50059870}" type="pres">
      <dgm:prSet presAssocID="{A5D8E6FC-86CA-4328-8C8F-2B9DE02EDCFC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BE02BC1-36DF-44B0-942A-6CCBD12BB1FB}" type="pres">
      <dgm:prSet presAssocID="{A5D8E6FC-86CA-4328-8C8F-2B9DE02EDCFC}" presName="hierChild4" presStyleCnt="0"/>
      <dgm:spPr/>
    </dgm:pt>
    <dgm:pt modelId="{9012624E-F367-4DD6-B876-2D86D6006380}" type="pres">
      <dgm:prSet presAssocID="{57353A34-337B-4223-911E-36BF3637F5F8}" presName="Name37" presStyleLbl="parChTrans1D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D558C090-A3B7-45D2-BB6C-503FD6A0513F}" type="pres">
      <dgm:prSet presAssocID="{44D3303B-3F93-4633-8339-73563D7CF392}" presName="hierRoot2" presStyleCnt="0">
        <dgm:presLayoutVars>
          <dgm:hierBranch val="init"/>
        </dgm:presLayoutVars>
      </dgm:prSet>
      <dgm:spPr/>
    </dgm:pt>
    <dgm:pt modelId="{5015E71A-4311-409A-A59F-AEAA47FA2593}" type="pres">
      <dgm:prSet presAssocID="{44D3303B-3F93-4633-8339-73563D7CF392}" presName="rootComposite" presStyleCnt="0"/>
      <dgm:spPr/>
    </dgm:pt>
    <dgm:pt modelId="{4F38C84C-43B3-41C3-ADDB-1A8CDFE5849A}" type="pres">
      <dgm:prSet presAssocID="{44D3303B-3F93-4633-8339-73563D7CF392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35C5AE-AB28-45E4-8F12-93D4AD69558D}" type="pres">
      <dgm:prSet presAssocID="{44D3303B-3F93-4633-8339-73563D7CF392}" presName="rootConnector" presStyleLbl="node4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03AAAF57-9CDC-484D-A636-3B8F1B7F705B}" type="pres">
      <dgm:prSet presAssocID="{44D3303B-3F93-4633-8339-73563D7CF392}" presName="hierChild4" presStyleCnt="0"/>
      <dgm:spPr/>
    </dgm:pt>
    <dgm:pt modelId="{9718C430-0048-4A7B-AF14-78693C737679}" type="pres">
      <dgm:prSet presAssocID="{44D3303B-3F93-4633-8339-73563D7CF392}" presName="hierChild5" presStyleCnt="0"/>
      <dgm:spPr/>
    </dgm:pt>
    <dgm:pt modelId="{5E3DEF4A-F445-4107-9DE5-FB7669BA0095}" type="pres">
      <dgm:prSet presAssocID="{A5D8E6FC-86CA-4328-8C8F-2B9DE02EDCFC}" presName="hierChild5" presStyleCnt="0"/>
      <dgm:spPr/>
    </dgm:pt>
    <dgm:pt modelId="{48A7AA23-EB16-4F32-A18F-A34C035E107D}" type="pres">
      <dgm:prSet presAssocID="{F2AC9814-7C34-47E7-902B-69CD286235D7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66EB3F85-420E-462E-BA1B-84C5E05FBB99}" type="pres">
      <dgm:prSet presAssocID="{74082CD3-73E3-44E9-BC96-9C31C8742711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E73B4B-584E-42BE-AA2E-FB933A39B2C3}" type="pres">
      <dgm:prSet presAssocID="{74082CD3-73E3-44E9-BC96-9C31C8742711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65035DE1-2E67-4A07-BBCB-CB09F4E63D0E}" type="pres">
      <dgm:prSet presAssocID="{74082CD3-73E3-44E9-BC96-9C31C8742711}" presName="rootText" presStyleLbl="node3" presStyleIdx="2" presStyleCnt="4" custScaleX="181753" custLinFactNeighborY="117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E121C1-6AD7-407C-BD0F-0D39876FE511}" type="pres">
      <dgm:prSet presAssocID="{74082CD3-73E3-44E9-BC96-9C31C8742711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868A9CB-4BCA-43EB-9EC4-04992BA6511A}" type="pres">
      <dgm:prSet presAssocID="{74082CD3-73E3-44E9-BC96-9C31C8742711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152FC0E-E2C2-4307-B264-45700137F187}" type="pres">
      <dgm:prSet presAssocID="{34B73533-8FAA-4E77-99A3-56FCABAEFA62}" presName="Name37" presStyleLbl="parChTrans1D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7BB26D9C-CCC2-4BBD-9D2D-D15EE0963CF1}" type="pres">
      <dgm:prSet presAssocID="{B28522BE-B4E2-44A0-B321-362060D0EA0F}" presName="hierRoot2" presStyleCnt="0">
        <dgm:presLayoutVars>
          <dgm:hierBranch val="init"/>
        </dgm:presLayoutVars>
      </dgm:prSet>
      <dgm:spPr/>
    </dgm:pt>
    <dgm:pt modelId="{7F032DDB-86FF-4C8F-BAE2-540EF4E94B97}" type="pres">
      <dgm:prSet presAssocID="{B28522BE-B4E2-44A0-B321-362060D0EA0F}" presName="rootComposite" presStyleCnt="0"/>
      <dgm:spPr/>
    </dgm:pt>
    <dgm:pt modelId="{CEBE78BA-2988-44B9-8006-7A4EE936D0CD}" type="pres">
      <dgm:prSet presAssocID="{B28522BE-B4E2-44A0-B321-362060D0EA0F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FF0EDA-A8EB-4BA2-9F35-C17D2109DAF8}" type="pres">
      <dgm:prSet presAssocID="{B28522BE-B4E2-44A0-B321-362060D0EA0F}" presName="rootConnector" presStyleLbl="node4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0BA06FAD-5F31-48C3-88CB-122A15BC1F96}" type="pres">
      <dgm:prSet presAssocID="{B28522BE-B4E2-44A0-B321-362060D0EA0F}" presName="hierChild4" presStyleCnt="0"/>
      <dgm:spPr/>
    </dgm:pt>
    <dgm:pt modelId="{2A84E511-CFA1-4EDB-B3C6-3B2E9EAC6410}" type="pres">
      <dgm:prSet presAssocID="{228DC94B-C0B0-4454-B701-038C19B23120}" presName="Name37" presStyleLbl="parChTrans1D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5E21DC1D-81EA-4381-9F3B-6C922BD3143F}" type="pres">
      <dgm:prSet presAssocID="{8DDBCB66-06E9-488B-B2C8-30CCD7A8DBE1}" presName="hierRoot2" presStyleCnt="0">
        <dgm:presLayoutVars>
          <dgm:hierBranch val="init"/>
        </dgm:presLayoutVars>
      </dgm:prSet>
      <dgm:spPr/>
    </dgm:pt>
    <dgm:pt modelId="{91B46D97-A60D-4D4B-BF6E-BCB8ACA0DA9E}" type="pres">
      <dgm:prSet presAssocID="{8DDBCB66-06E9-488B-B2C8-30CCD7A8DBE1}" presName="rootComposite" presStyleCnt="0"/>
      <dgm:spPr/>
    </dgm:pt>
    <dgm:pt modelId="{61FE46C4-745F-46B3-8154-ABA7A01D8542}" type="pres">
      <dgm:prSet presAssocID="{8DDBCB66-06E9-488B-B2C8-30CCD7A8DBE1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E804B0-D2F7-4533-8B9C-3487FE9FEDAB}" type="pres">
      <dgm:prSet presAssocID="{8DDBCB66-06E9-488B-B2C8-30CCD7A8DBE1}" presName="rootConnector" presStyleLbl="node4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2A349FF5-684F-4FAE-B90B-981D53E0BDC9}" type="pres">
      <dgm:prSet presAssocID="{8DDBCB66-06E9-488B-B2C8-30CCD7A8DBE1}" presName="hierChild4" presStyleCnt="0"/>
      <dgm:spPr/>
    </dgm:pt>
    <dgm:pt modelId="{4F83F638-FB0E-4141-9B5C-F0ACC67623D9}" type="pres">
      <dgm:prSet presAssocID="{8DDBCB66-06E9-488B-B2C8-30CCD7A8DBE1}" presName="hierChild5" presStyleCnt="0"/>
      <dgm:spPr/>
    </dgm:pt>
    <dgm:pt modelId="{0CFD5724-0612-43FD-81AC-B9F5BCA1A888}" type="pres">
      <dgm:prSet presAssocID="{B28522BE-B4E2-44A0-B321-362060D0EA0F}" presName="hierChild5" presStyleCnt="0"/>
      <dgm:spPr/>
    </dgm:pt>
    <dgm:pt modelId="{366AD056-E8D9-4E62-A215-DC44B32B3F06}" type="pres">
      <dgm:prSet presAssocID="{5BBACE5E-573C-4963-B60B-1DADA1D3D1C0}" presName="Name37" presStyleLbl="parChTrans1D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CE11BAFF-CCDA-4105-9B31-72886529A1E6}" type="pres">
      <dgm:prSet presAssocID="{EB38DBD0-6C01-49FB-B1F0-436250A93832}" presName="hierRoot2" presStyleCnt="0">
        <dgm:presLayoutVars>
          <dgm:hierBranch val="init"/>
        </dgm:presLayoutVars>
      </dgm:prSet>
      <dgm:spPr/>
    </dgm:pt>
    <dgm:pt modelId="{8DB0D34F-BBF1-4C22-870C-5A7EC02E4B66}" type="pres">
      <dgm:prSet presAssocID="{EB38DBD0-6C01-49FB-B1F0-436250A93832}" presName="rootComposite" presStyleCnt="0"/>
      <dgm:spPr/>
    </dgm:pt>
    <dgm:pt modelId="{E356D49C-001D-4656-BF28-8A78E8FDE905}" type="pres">
      <dgm:prSet presAssocID="{EB38DBD0-6C01-49FB-B1F0-436250A93832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EBBD7E-C714-4685-8B7C-13CADCA934C3}" type="pres">
      <dgm:prSet presAssocID="{EB38DBD0-6C01-49FB-B1F0-436250A93832}" presName="rootConnector" presStyleLbl="node4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7C03F45A-AB49-463A-97C8-80E86F3CAEF5}" type="pres">
      <dgm:prSet presAssocID="{EB38DBD0-6C01-49FB-B1F0-436250A93832}" presName="hierChild4" presStyleCnt="0"/>
      <dgm:spPr/>
    </dgm:pt>
    <dgm:pt modelId="{F9DF4BCF-69BA-4B1F-AA51-496DA9B31722}" type="pres">
      <dgm:prSet presAssocID="{A5955625-75A3-4EBA-9C6A-B0F301B67E36}" presName="Name37" presStyleLbl="parChTrans1D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3938909B-CBCF-4ACE-A3C2-4E9425FC8DC8}" type="pres">
      <dgm:prSet presAssocID="{F4344F75-BB1A-4A1B-A983-DFA091B286AD}" presName="hierRoot2" presStyleCnt="0">
        <dgm:presLayoutVars>
          <dgm:hierBranch val="init"/>
        </dgm:presLayoutVars>
      </dgm:prSet>
      <dgm:spPr/>
    </dgm:pt>
    <dgm:pt modelId="{FAAAB0EB-08EE-442E-BFC3-B030A42689F5}" type="pres">
      <dgm:prSet presAssocID="{F4344F75-BB1A-4A1B-A983-DFA091B286AD}" presName="rootComposite" presStyleCnt="0"/>
      <dgm:spPr/>
    </dgm:pt>
    <dgm:pt modelId="{70781FD3-2D12-4445-AE40-299143C8B984}" type="pres">
      <dgm:prSet presAssocID="{F4344F75-BB1A-4A1B-A983-DFA091B286AD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FE61E4-F6A1-4CA6-902F-EE51BD2D6A62}" type="pres">
      <dgm:prSet presAssocID="{F4344F75-BB1A-4A1B-A983-DFA091B286AD}" presName="rootConnector" presStyleLbl="node4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A70A503-62A7-4754-B289-42660BD29102}" type="pres">
      <dgm:prSet presAssocID="{F4344F75-BB1A-4A1B-A983-DFA091B286AD}" presName="hierChild4" presStyleCnt="0"/>
      <dgm:spPr/>
    </dgm:pt>
    <dgm:pt modelId="{613FA011-62E7-4CE1-A17E-DC3EF508FC47}" type="pres">
      <dgm:prSet presAssocID="{F4344F75-BB1A-4A1B-A983-DFA091B286AD}" presName="hierChild5" presStyleCnt="0"/>
      <dgm:spPr/>
    </dgm:pt>
    <dgm:pt modelId="{25C4BE54-67B1-42F4-814B-8BBE74EF76FF}" type="pres">
      <dgm:prSet presAssocID="{EB38DBD0-6C01-49FB-B1F0-436250A93832}" presName="hierChild5" presStyleCnt="0"/>
      <dgm:spPr/>
    </dgm:pt>
    <dgm:pt modelId="{964169AA-A88F-401E-841B-B3069988DC49}" type="pres">
      <dgm:prSet presAssocID="{C57665E5-91BA-4A23-B739-7DB4947A1C44}" presName="Name37" presStyleLbl="parChTrans1D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C22515EA-5151-492F-B255-494A75810664}" type="pres">
      <dgm:prSet presAssocID="{0409F5F7-E7AA-48EA-B878-3B67579EED23}" presName="hierRoot2" presStyleCnt="0">
        <dgm:presLayoutVars>
          <dgm:hierBranch val="init"/>
        </dgm:presLayoutVars>
      </dgm:prSet>
      <dgm:spPr/>
    </dgm:pt>
    <dgm:pt modelId="{9C9F3C98-89CA-4E61-8ECD-3D4665ED93AA}" type="pres">
      <dgm:prSet presAssocID="{0409F5F7-E7AA-48EA-B878-3B67579EED23}" presName="rootComposite" presStyleCnt="0"/>
      <dgm:spPr/>
    </dgm:pt>
    <dgm:pt modelId="{313F2BF6-64A9-4A97-B0EB-F489418BC838}" type="pres">
      <dgm:prSet presAssocID="{0409F5F7-E7AA-48EA-B878-3B67579EED23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437AE0-263A-4774-9B9D-23D9C29F370C}" type="pres">
      <dgm:prSet presAssocID="{0409F5F7-E7AA-48EA-B878-3B67579EED23}" presName="rootConnector" presStyleLbl="node4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88C2F42E-9072-4705-BBF1-AD6C15A0DDA0}" type="pres">
      <dgm:prSet presAssocID="{0409F5F7-E7AA-48EA-B878-3B67579EED23}" presName="hierChild4" presStyleCnt="0"/>
      <dgm:spPr/>
    </dgm:pt>
    <dgm:pt modelId="{C582E342-7D57-47E0-A94F-3F0F000E893C}" type="pres">
      <dgm:prSet presAssocID="{375EAE14-C136-447A-90A3-1AE34276C13C}" presName="Name37" presStyleLbl="parChTrans1D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9094254C-3787-4769-BBDD-D975A169BC9E}" type="pres">
      <dgm:prSet presAssocID="{5D0962A5-C72D-4D5E-A044-B3EB5F712EBA}" presName="hierRoot2" presStyleCnt="0">
        <dgm:presLayoutVars>
          <dgm:hierBranch val="init"/>
        </dgm:presLayoutVars>
      </dgm:prSet>
      <dgm:spPr/>
    </dgm:pt>
    <dgm:pt modelId="{AFFA2B7A-42F2-4973-842B-99B205A897AD}" type="pres">
      <dgm:prSet presAssocID="{5D0962A5-C72D-4D5E-A044-B3EB5F712EBA}" presName="rootComposite" presStyleCnt="0"/>
      <dgm:spPr/>
    </dgm:pt>
    <dgm:pt modelId="{0B369286-B501-473F-AB5E-FDA4FB2049C8}" type="pres">
      <dgm:prSet presAssocID="{5D0962A5-C72D-4D5E-A044-B3EB5F712EBA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835268-EE53-4AF0-A988-F16F19A51D41}" type="pres">
      <dgm:prSet presAssocID="{5D0962A5-C72D-4D5E-A044-B3EB5F712EBA}" presName="rootConnector" presStyleLbl="node4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C4715542-3CCD-47C5-A29E-04F836254920}" type="pres">
      <dgm:prSet presAssocID="{5D0962A5-C72D-4D5E-A044-B3EB5F712EBA}" presName="hierChild4" presStyleCnt="0"/>
      <dgm:spPr/>
    </dgm:pt>
    <dgm:pt modelId="{FFDF235F-EF04-417F-B986-DF77C16649C7}" type="pres">
      <dgm:prSet presAssocID="{5D0962A5-C72D-4D5E-A044-B3EB5F712EBA}" presName="hierChild5" presStyleCnt="0"/>
      <dgm:spPr/>
    </dgm:pt>
    <dgm:pt modelId="{ADE8B367-BEC5-4649-84D4-FC8BCF9F75A1}" type="pres">
      <dgm:prSet presAssocID="{0409F5F7-E7AA-48EA-B878-3B67579EED23}" presName="hierChild5" presStyleCnt="0"/>
      <dgm:spPr/>
    </dgm:pt>
    <dgm:pt modelId="{69ECC8BB-E9BF-42CF-A379-FCCEAB768310}" type="pres">
      <dgm:prSet presAssocID="{74082CD3-73E3-44E9-BC96-9C31C8742711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BE93BEC-F3E0-4D35-8D84-88A18D539607}" type="pres">
      <dgm:prSet presAssocID="{36E6CE7A-241A-40A2-98B9-851238657700}" presName="Name3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1DFC911-C576-44C5-9381-C050A95A7D32}" type="pres">
      <dgm:prSet presAssocID="{B011F056-30E2-4576-A7FD-9282E63A8D80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F3F4DC-A03E-4ACF-AF23-02186C6D8846}" type="pres">
      <dgm:prSet presAssocID="{B011F056-30E2-4576-A7FD-9282E63A8D80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EBF7E1D2-D558-4F13-B11A-6E78595C0179}" type="pres">
      <dgm:prSet presAssocID="{B011F056-30E2-4576-A7FD-9282E63A8D80}" presName="rootText" presStyleLbl="node3" presStyleIdx="3" presStyleCnt="4" custScaleX="187924" custLinFactNeighborX="-7414" custLinFactNeighborY="4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02C65C-91DE-4BCF-8C65-9109E5EB3459}" type="pres">
      <dgm:prSet presAssocID="{B011F056-30E2-4576-A7FD-9282E63A8D80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79CC030-6C4F-4F46-8670-DC50033BC7AD}" type="pres">
      <dgm:prSet presAssocID="{B011F056-30E2-4576-A7FD-9282E63A8D80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ADA93AAE-65A1-4F77-8346-96B1AC7B9491}" type="pres">
      <dgm:prSet presAssocID="{405BCBCA-5149-46F6-90B7-3A65AFEA6ED4}" presName="Name37" presStyleLbl="parChTrans1D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7B0B3D81-A406-4ACC-8A71-7812590F594B}" type="pres">
      <dgm:prSet presAssocID="{011AF5DC-DE71-4671-BDB7-8986F946905E}" presName="hierRoot2" presStyleCnt="0">
        <dgm:presLayoutVars>
          <dgm:hierBranch val="init"/>
        </dgm:presLayoutVars>
      </dgm:prSet>
      <dgm:spPr/>
    </dgm:pt>
    <dgm:pt modelId="{3700A186-B404-41F1-BE8E-225196D4176D}" type="pres">
      <dgm:prSet presAssocID="{011AF5DC-DE71-4671-BDB7-8986F946905E}" presName="rootComposite" presStyleCnt="0"/>
      <dgm:spPr/>
    </dgm:pt>
    <dgm:pt modelId="{A2B00C49-4BAB-4858-9B76-E5DEAB8B3F18}" type="pres">
      <dgm:prSet presAssocID="{011AF5DC-DE71-4671-BDB7-8986F946905E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7DDB61-5D3A-4BB9-8D21-EA35713FE6DC}" type="pres">
      <dgm:prSet presAssocID="{011AF5DC-DE71-4671-BDB7-8986F946905E}" presName="rootConnector" presStyleLbl="node4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204F668C-6963-4E0F-AF04-7C371C2D97E6}" type="pres">
      <dgm:prSet presAssocID="{011AF5DC-DE71-4671-BDB7-8986F946905E}" presName="hierChild4" presStyleCnt="0"/>
      <dgm:spPr/>
    </dgm:pt>
    <dgm:pt modelId="{A926DABC-3335-453D-87CB-5D3C848A608B}" type="pres">
      <dgm:prSet presAssocID="{637C700A-9335-47E1-984D-5034EDBF96F2}" presName="Name37" presStyleLbl="parChTrans1D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42C34161-E593-4FC1-9B7E-78C9CBEA3276}" type="pres">
      <dgm:prSet presAssocID="{373D100E-1152-448F-BFAC-F5152454059C}" presName="hierRoot2" presStyleCnt="0">
        <dgm:presLayoutVars>
          <dgm:hierBranch val="init"/>
        </dgm:presLayoutVars>
      </dgm:prSet>
      <dgm:spPr/>
    </dgm:pt>
    <dgm:pt modelId="{227BA1CF-EA0A-46A8-A6B9-F153EA5A2252}" type="pres">
      <dgm:prSet presAssocID="{373D100E-1152-448F-BFAC-F5152454059C}" presName="rootComposite" presStyleCnt="0"/>
      <dgm:spPr/>
    </dgm:pt>
    <dgm:pt modelId="{2BF6C7D5-8655-4505-BB70-09322DE08454}" type="pres">
      <dgm:prSet presAssocID="{373D100E-1152-448F-BFAC-F5152454059C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4C8299-1322-44BB-93CE-34A26CE4C68D}" type="pres">
      <dgm:prSet presAssocID="{373D100E-1152-448F-BFAC-F5152454059C}" presName="rootConnector" presStyleLbl="node4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9ED3FB77-BF13-4055-931F-584C2436283B}" type="pres">
      <dgm:prSet presAssocID="{373D100E-1152-448F-BFAC-F5152454059C}" presName="hierChild4" presStyleCnt="0"/>
      <dgm:spPr/>
    </dgm:pt>
    <dgm:pt modelId="{F9E7A7F7-89CA-44BB-B7FB-ADF2AC171A20}" type="pres">
      <dgm:prSet presAssocID="{373D100E-1152-448F-BFAC-F5152454059C}" presName="hierChild5" presStyleCnt="0"/>
      <dgm:spPr/>
    </dgm:pt>
    <dgm:pt modelId="{C3E67F23-23C7-4739-B7CF-145E106C2D50}" type="pres">
      <dgm:prSet presAssocID="{011AF5DC-DE71-4671-BDB7-8986F946905E}" presName="hierChild5" presStyleCnt="0"/>
      <dgm:spPr/>
    </dgm:pt>
    <dgm:pt modelId="{2ADB34CD-5C6D-4985-8E1C-80C1BA9CEE4F}" type="pres">
      <dgm:prSet presAssocID="{B011F056-30E2-4576-A7FD-9282E63A8D80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0FE9F3BB-8778-460A-8991-F66E2359F946}" type="pres">
      <dgm:prSet presAssocID="{DD385372-BAB6-400F-AC5F-EEC4FD38B6A5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D2EF36A0-4F12-44B0-BF09-EE201595957C}" type="pres">
      <dgm:prSet presAssocID="{1A4801A6-99E8-4BAD-8F7F-4F6AA5DE39EA}" presName="hierChild3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39F0FC05-15F1-4110-9D2D-7C076965FB30}" type="presOf" srcId="{A5D8E6FC-86CA-4328-8C8F-2B9DE02EDCFC}" destId="{265517C6-FCC5-4A72-AAEB-5FAE1E9F9989}" srcOrd="0" destOrd="0" presId="urn:microsoft.com/office/officeart/2005/8/layout/orgChart1"/>
    <dgm:cxn modelId="{3B3E8208-00E6-46C9-9741-A3D9E6655386}" type="presOf" srcId="{375EAE14-C136-447A-90A3-1AE34276C13C}" destId="{C582E342-7D57-47E0-A94F-3F0F000E893C}" srcOrd="0" destOrd="0" presId="urn:microsoft.com/office/officeart/2005/8/layout/orgChart1"/>
    <dgm:cxn modelId="{43BBBD97-2D6A-49B9-8099-1A39F21AFB43}" srcId="{74082CD3-73E3-44E9-BC96-9C31C8742711}" destId="{EB38DBD0-6C01-49FB-B1F0-436250A93832}" srcOrd="1" destOrd="0" parTransId="{5BBACE5E-573C-4963-B60B-1DADA1D3D1C0}" sibTransId="{1F271EC9-0EC4-4F30-B2AF-3F461A2044FE}"/>
    <dgm:cxn modelId="{07A77C1B-1236-4D00-AF5F-84745AE29888}" type="presOf" srcId="{C57665E5-91BA-4A23-B739-7DB4947A1C44}" destId="{964169AA-A88F-401E-841B-B3069988DC49}" srcOrd="0" destOrd="0" presId="urn:microsoft.com/office/officeart/2005/8/layout/orgChart1"/>
    <dgm:cxn modelId="{BF811407-E65F-4BEC-A78B-0831F1EC179A}" type="presOf" srcId="{1A4801A6-99E8-4BAD-8F7F-4F6AA5DE39EA}" destId="{E58A20DF-E43F-45F6-AA44-C39BAEA791DF}" srcOrd="1" destOrd="0" presId="urn:microsoft.com/office/officeart/2005/8/layout/orgChart1"/>
    <dgm:cxn modelId="{D9521AA2-C928-4761-9A92-357B96B7B1FE}" type="presOf" srcId="{F4344F75-BB1A-4A1B-A983-DFA091B286AD}" destId="{EBFE61E4-F6A1-4CA6-902F-EE51BD2D6A62}" srcOrd="1" destOrd="0" presId="urn:microsoft.com/office/officeart/2005/8/layout/orgChart1"/>
    <dgm:cxn modelId="{92A49255-0740-4381-8399-C0C82CCC65E4}" type="presOf" srcId="{57353A34-337B-4223-911E-36BF3637F5F8}" destId="{9012624E-F367-4DD6-B876-2D86D6006380}" srcOrd="0" destOrd="0" presId="urn:microsoft.com/office/officeart/2005/8/layout/orgChart1"/>
    <dgm:cxn modelId="{327A4AB1-9149-4547-953C-461B8D3FF255}" type="presOf" srcId="{0409F5F7-E7AA-48EA-B878-3B67579EED23}" destId="{313F2BF6-64A9-4A97-B0EB-F489418BC838}" srcOrd="0" destOrd="0" presId="urn:microsoft.com/office/officeart/2005/8/layout/orgChart1"/>
    <dgm:cxn modelId="{11E6D780-AE3F-4580-874C-FEE8A3859141}" srcId="{74082CD3-73E3-44E9-BC96-9C31C8742711}" destId="{0409F5F7-E7AA-48EA-B878-3B67579EED23}" srcOrd="2" destOrd="0" parTransId="{C57665E5-91BA-4A23-B739-7DB4947A1C44}" sibTransId="{B5E9E3D8-66AE-44C6-B7C9-B6AF0AA96875}"/>
    <dgm:cxn modelId="{3012A9D2-0602-4350-AA3F-0169B2F9E886}" type="presOf" srcId="{011AF5DC-DE71-4671-BDB7-8986F946905E}" destId="{857DDB61-5D3A-4BB9-8D21-EA35713FE6DC}" srcOrd="1" destOrd="0" presId="urn:microsoft.com/office/officeart/2005/8/layout/orgChart1"/>
    <dgm:cxn modelId="{5BDFCEB7-E1A1-4C94-851E-6CE9D5BFB21C}" type="presOf" srcId="{B011F056-30E2-4576-A7FD-9282E63A8D80}" destId="{EBF7E1D2-D558-4F13-B11A-6E78595C0179}" srcOrd="0" destOrd="0" presId="urn:microsoft.com/office/officeart/2005/8/layout/orgChart1"/>
    <dgm:cxn modelId="{32A6C153-F6A8-47D7-8A6C-FEB4FE0B7CD1}" type="presOf" srcId="{373D100E-1152-448F-BFAC-F5152454059C}" destId="{2BF6C7D5-8655-4505-BB70-09322DE08454}" srcOrd="0" destOrd="0" presId="urn:microsoft.com/office/officeart/2005/8/layout/orgChart1"/>
    <dgm:cxn modelId="{3D39B76A-75CF-44B5-BE9A-707887205E18}" type="presOf" srcId="{5D0962A5-C72D-4D5E-A044-B3EB5F712EBA}" destId="{0B369286-B501-473F-AB5E-FDA4FB2049C8}" srcOrd="0" destOrd="0" presId="urn:microsoft.com/office/officeart/2005/8/layout/orgChart1"/>
    <dgm:cxn modelId="{881D5703-91A4-41BC-AA07-E8563AED455E}" srcId="{DD385372-BAB6-400F-AC5F-EEC4FD38B6A5}" destId="{74082CD3-73E3-44E9-BC96-9C31C8742711}" srcOrd="2" destOrd="0" parTransId="{F2AC9814-7C34-47E7-902B-69CD286235D7}" sibTransId="{8379455A-FFEA-482C-B6D8-663CBAE461D6}"/>
    <dgm:cxn modelId="{D4BC5B53-5E48-424E-9AEB-8E3C76E32B78}" type="presOf" srcId="{A5955625-75A3-4EBA-9C6A-B0F301B67E36}" destId="{F9DF4BCF-69BA-4B1F-AA51-496DA9B31722}" srcOrd="0" destOrd="0" presId="urn:microsoft.com/office/officeart/2005/8/layout/orgChart1"/>
    <dgm:cxn modelId="{EEDA76CC-93DE-49E7-9CA6-EB0B27D97F29}" type="presOf" srcId="{373D100E-1152-448F-BFAC-F5152454059C}" destId="{E94C8299-1322-44BB-93CE-34A26CE4C68D}" srcOrd="1" destOrd="0" presId="urn:microsoft.com/office/officeart/2005/8/layout/orgChart1"/>
    <dgm:cxn modelId="{C3A808CD-6B25-445E-80AD-3F6D050CFA26}" type="presOf" srcId="{DD385372-BAB6-400F-AC5F-EEC4FD38B6A5}" destId="{E1E9A60C-E4B7-4FFC-A87A-94CD9E5A1B8A}" srcOrd="0" destOrd="0" presId="urn:microsoft.com/office/officeart/2005/8/layout/orgChart1"/>
    <dgm:cxn modelId="{0D564EAD-5094-4257-B78D-658D7C4AE7DD}" srcId="{DD385372-BAB6-400F-AC5F-EEC4FD38B6A5}" destId="{B011F056-30E2-4576-A7FD-9282E63A8D80}" srcOrd="3" destOrd="0" parTransId="{36E6CE7A-241A-40A2-98B9-851238657700}" sibTransId="{9E974A57-2DD5-45EC-BD41-088E5962C446}"/>
    <dgm:cxn modelId="{23A2860A-6EB2-48A3-A546-D03674BDF936}" type="presOf" srcId="{228DC94B-C0B0-4454-B701-038C19B23120}" destId="{2A84E511-CFA1-4EDB-B3C6-3B2E9EAC6410}" srcOrd="0" destOrd="0" presId="urn:microsoft.com/office/officeart/2005/8/layout/orgChart1"/>
    <dgm:cxn modelId="{E24E264F-6640-4943-A3F7-AAB486DB95DB}" srcId="{770B6D6C-48C6-41BF-8665-B5EBBD4048FE}" destId="{DDFDB6BF-D392-4127-9DC2-1D9F2F235920}" srcOrd="0" destOrd="0" parTransId="{76FD2877-1A17-4650-A074-7C8198135793}" sibTransId="{07176C03-19A6-4947-A0C8-A0C98CFE05F7}"/>
    <dgm:cxn modelId="{6FA1DF2C-C148-4140-A063-6D969B7A1824}" type="presOf" srcId="{34B73533-8FAA-4E77-99A3-56FCABAEFA62}" destId="{0152FC0E-E2C2-4307-B264-45700137F187}" srcOrd="0" destOrd="0" presId="urn:microsoft.com/office/officeart/2005/8/layout/orgChart1"/>
    <dgm:cxn modelId="{ADA20A58-C063-4CCD-9CBF-55FF244DC183}" type="presOf" srcId="{74082CD3-73E3-44E9-BC96-9C31C8742711}" destId="{78E121C1-6AD7-407C-BD0F-0D39876FE511}" srcOrd="1" destOrd="0" presId="urn:microsoft.com/office/officeart/2005/8/layout/orgChart1"/>
    <dgm:cxn modelId="{A130D943-987B-4858-BA01-4DF3FE025D2D}" srcId="{1A4801A6-99E8-4BAD-8F7F-4F6AA5DE39EA}" destId="{DD385372-BAB6-400F-AC5F-EEC4FD38B6A5}" srcOrd="0" destOrd="0" parTransId="{CB949FE8-3BE2-4601-87FE-1A3B2A121A69}" sibTransId="{3E6B6D01-C5D4-491D-AF3A-9E624C69AD53}"/>
    <dgm:cxn modelId="{9EE11717-CF3E-4505-A33A-4B901E62FB15}" type="presOf" srcId="{B011F056-30E2-4576-A7FD-9282E63A8D80}" destId="{EA02C65C-91DE-4BCF-8C65-9109E5EB3459}" srcOrd="1" destOrd="0" presId="urn:microsoft.com/office/officeart/2005/8/layout/orgChart1"/>
    <dgm:cxn modelId="{330D266D-F392-4A46-B40B-8D05CC6D6B14}" type="presOf" srcId="{DDFDB6BF-D392-4127-9DC2-1D9F2F235920}" destId="{D1F0B3C7-04C6-4B4E-A60D-95F52C67B864}" srcOrd="1" destOrd="0" presId="urn:microsoft.com/office/officeart/2005/8/layout/orgChart1"/>
    <dgm:cxn modelId="{64C51E94-014C-4235-A0E8-64B55F3A7430}" type="presOf" srcId="{770B6D6C-48C6-41BF-8665-B5EBBD4048FE}" destId="{A1A63E8E-AE60-4207-9434-7DA5F99B2A8E}" srcOrd="0" destOrd="0" presId="urn:microsoft.com/office/officeart/2005/8/layout/orgChart1"/>
    <dgm:cxn modelId="{AFCD6138-1539-4897-8B95-327D456FB759}" srcId="{09C8ED8C-B301-4AD0-B508-260E5BDCE864}" destId="{1A4801A6-99E8-4BAD-8F7F-4F6AA5DE39EA}" srcOrd="0" destOrd="0" parTransId="{E8ADC972-844A-4621-8AD8-8F111E80418E}" sibTransId="{3EC672A3-2E2C-47A2-A34E-4C46409CAEB7}"/>
    <dgm:cxn modelId="{1877AEC2-C29E-4F00-AEDF-42AA7C56D7AE}" type="presOf" srcId="{770B6D6C-48C6-41BF-8665-B5EBBD4048FE}" destId="{93B64765-C16E-4C12-A7A6-503E8B7243EF}" srcOrd="1" destOrd="0" presId="urn:microsoft.com/office/officeart/2005/8/layout/orgChart1"/>
    <dgm:cxn modelId="{22233C66-12FE-46DB-9B08-A0AC7C47CC8C}" type="presOf" srcId="{0409F5F7-E7AA-48EA-B878-3B67579EED23}" destId="{57437AE0-263A-4774-9B9D-23D9C29F370C}" srcOrd="1" destOrd="0" presId="urn:microsoft.com/office/officeart/2005/8/layout/orgChart1"/>
    <dgm:cxn modelId="{F2221645-1509-4AFD-B1B9-9C1D0A631FAC}" type="presOf" srcId="{44D3303B-3F93-4633-8339-73563D7CF392}" destId="{4F38C84C-43B3-41C3-ADDB-1A8CDFE5849A}" srcOrd="0" destOrd="0" presId="urn:microsoft.com/office/officeart/2005/8/layout/orgChart1"/>
    <dgm:cxn modelId="{B5EDB5A8-8D5F-480D-B9AC-405A52F0B694}" type="presOf" srcId="{DDFDB6BF-D392-4127-9DC2-1D9F2F235920}" destId="{0DA2DF9F-2F14-4745-ACA5-E2F850309D64}" srcOrd="0" destOrd="0" presId="urn:microsoft.com/office/officeart/2005/8/layout/orgChart1"/>
    <dgm:cxn modelId="{5A2B95AE-5C7D-42BA-80D8-0753518F0F18}" srcId="{B011F056-30E2-4576-A7FD-9282E63A8D80}" destId="{011AF5DC-DE71-4671-BDB7-8986F946905E}" srcOrd="0" destOrd="0" parTransId="{405BCBCA-5149-46F6-90B7-3A65AFEA6ED4}" sibTransId="{58389513-4AC1-49FE-94A9-103612E908A4}"/>
    <dgm:cxn modelId="{11FD6119-4718-4E57-BF7C-4C030B980FBB}" type="presOf" srcId="{44D3303B-3F93-4633-8339-73563D7CF392}" destId="{F235C5AE-AB28-45E4-8F12-93D4AD69558D}" srcOrd="1" destOrd="0" presId="urn:microsoft.com/office/officeart/2005/8/layout/orgChart1"/>
    <dgm:cxn modelId="{F0575658-1673-4DF6-8EC5-C7F0906793EF}" type="presOf" srcId="{DD385372-BAB6-400F-AC5F-EEC4FD38B6A5}" destId="{A63FAFF2-C3EB-43A7-81AC-69AD701CE2E6}" srcOrd="1" destOrd="0" presId="urn:microsoft.com/office/officeart/2005/8/layout/orgChart1"/>
    <dgm:cxn modelId="{C3B41C9D-018A-4A82-A85B-8541B217B4DB}" srcId="{A5D8E6FC-86CA-4328-8C8F-2B9DE02EDCFC}" destId="{44D3303B-3F93-4633-8339-73563D7CF392}" srcOrd="0" destOrd="0" parTransId="{57353A34-337B-4223-911E-36BF3637F5F8}" sibTransId="{44F39624-9E88-4D70-8BE0-7EF8774E15A9}"/>
    <dgm:cxn modelId="{6D60708E-A810-4EAD-A105-38354E05CE34}" type="presOf" srcId="{A41D0706-8689-4C7E-BF72-1E9355446335}" destId="{79330D18-71DD-49A9-AF95-8540F9D813CB}" srcOrd="0" destOrd="0" presId="urn:microsoft.com/office/officeart/2005/8/layout/orgChart1"/>
    <dgm:cxn modelId="{17DDCAE0-C50E-4F2A-B8E0-F45739C25DC4}" srcId="{EB38DBD0-6C01-49FB-B1F0-436250A93832}" destId="{F4344F75-BB1A-4A1B-A983-DFA091B286AD}" srcOrd="0" destOrd="0" parTransId="{A5955625-75A3-4EBA-9C6A-B0F301B67E36}" sibTransId="{3B8A49EB-54A6-4C89-93A1-EE2E54AC07A5}"/>
    <dgm:cxn modelId="{C62CB5B3-9DD0-441B-A534-63422A23EC1C}" type="presOf" srcId="{5D0962A5-C72D-4D5E-A044-B3EB5F712EBA}" destId="{66835268-EE53-4AF0-A988-F16F19A51D41}" srcOrd="1" destOrd="0" presId="urn:microsoft.com/office/officeart/2005/8/layout/orgChart1"/>
    <dgm:cxn modelId="{7AE67041-D035-40AA-A57B-CE8195D157FB}" type="presOf" srcId="{F2AC9814-7C34-47E7-902B-69CD286235D7}" destId="{48A7AA23-EB16-4F32-A18F-A34C035E107D}" srcOrd="0" destOrd="0" presId="urn:microsoft.com/office/officeart/2005/8/layout/orgChart1"/>
    <dgm:cxn modelId="{6170AE29-4AA3-48FF-B072-95108B1C3FBA}" srcId="{011AF5DC-DE71-4671-BDB7-8986F946905E}" destId="{373D100E-1152-448F-BFAC-F5152454059C}" srcOrd="0" destOrd="0" parTransId="{637C700A-9335-47E1-984D-5034EDBF96F2}" sibTransId="{3A8B1E55-4314-4DC2-B50E-55D3DCABB920}"/>
    <dgm:cxn modelId="{7547B7E5-2326-4E34-B539-B2826FBC4A1E}" srcId="{DD385372-BAB6-400F-AC5F-EEC4FD38B6A5}" destId="{A5D8E6FC-86CA-4328-8C8F-2B9DE02EDCFC}" srcOrd="1" destOrd="0" parTransId="{A41D0706-8689-4C7E-BF72-1E9355446335}" sibTransId="{69C86EC1-789F-4C15-962F-BAD4B5B34D2D}"/>
    <dgm:cxn modelId="{6BD75F52-6D42-4382-BB54-7466506A5A9E}" type="presOf" srcId="{F4344F75-BB1A-4A1B-A983-DFA091B286AD}" destId="{70781FD3-2D12-4445-AE40-299143C8B984}" srcOrd="0" destOrd="0" presId="urn:microsoft.com/office/officeart/2005/8/layout/orgChart1"/>
    <dgm:cxn modelId="{E277A220-1C6A-4A81-BD6D-BC0B807D61C6}" type="presOf" srcId="{A5D8E6FC-86CA-4328-8C8F-2B9DE02EDCFC}" destId="{06050E4D-0D62-40D9-8EAD-D41E50059870}" srcOrd="1" destOrd="0" presId="urn:microsoft.com/office/officeart/2005/8/layout/orgChart1"/>
    <dgm:cxn modelId="{4A7B9BB8-858F-4E9C-A579-749F0B63DDDC}" srcId="{B28522BE-B4E2-44A0-B321-362060D0EA0F}" destId="{8DDBCB66-06E9-488B-B2C8-30CCD7A8DBE1}" srcOrd="0" destOrd="0" parTransId="{228DC94B-C0B0-4454-B701-038C19B23120}" sibTransId="{D70C232F-37FC-4171-AD5D-FC6F2ED809DB}"/>
    <dgm:cxn modelId="{9DE1642F-01F2-4AF6-9879-C36501A98A05}" type="presOf" srcId="{5BBACE5E-573C-4963-B60B-1DADA1D3D1C0}" destId="{366AD056-E8D9-4E62-A215-DC44B32B3F06}" srcOrd="0" destOrd="0" presId="urn:microsoft.com/office/officeart/2005/8/layout/orgChart1"/>
    <dgm:cxn modelId="{181B3630-740B-4225-A7C5-BD930569032C}" type="presOf" srcId="{9786CF0A-4575-48BD-BC5E-822A1D231950}" destId="{92A8BE13-FDF9-4C1D-8F73-F64C0E4395E4}" srcOrd="0" destOrd="0" presId="urn:microsoft.com/office/officeart/2005/8/layout/orgChart1"/>
    <dgm:cxn modelId="{3C2494C2-9D7F-4304-83B8-FC4A842ED5CB}" type="presOf" srcId="{74082CD3-73E3-44E9-BC96-9C31C8742711}" destId="{65035DE1-2E67-4A07-BBCB-CB09F4E63D0E}" srcOrd="0" destOrd="0" presId="urn:microsoft.com/office/officeart/2005/8/layout/orgChart1"/>
    <dgm:cxn modelId="{6CAAF3FB-DB8A-4DAA-9E48-B5D75983D1EF}" srcId="{DD385372-BAB6-400F-AC5F-EEC4FD38B6A5}" destId="{770B6D6C-48C6-41BF-8665-B5EBBD4048FE}" srcOrd="0" destOrd="0" parTransId="{9786CF0A-4575-48BD-BC5E-822A1D231950}" sibTransId="{44C7A8EB-151A-4A3B-AA74-FE742CCA7737}"/>
    <dgm:cxn modelId="{9969F2BA-C28B-4371-BF4A-26A3ACA57BBF}" type="presOf" srcId="{EB38DBD0-6C01-49FB-B1F0-436250A93832}" destId="{E356D49C-001D-4656-BF28-8A78E8FDE905}" srcOrd="0" destOrd="0" presId="urn:microsoft.com/office/officeart/2005/8/layout/orgChart1"/>
    <dgm:cxn modelId="{DC08A303-3BC0-49E3-B1EE-D7DF29C3B85E}" type="presOf" srcId="{09C8ED8C-B301-4AD0-B508-260E5BDCE864}" destId="{D6179AB1-99AE-46FE-A24C-3FA930B70686}" srcOrd="0" destOrd="0" presId="urn:microsoft.com/office/officeart/2005/8/layout/orgChart1"/>
    <dgm:cxn modelId="{EF3F43A9-664F-40F2-8028-6B0963FCF291}" type="presOf" srcId="{1A4801A6-99E8-4BAD-8F7F-4F6AA5DE39EA}" destId="{65F55940-E497-4BA1-889D-FAC35750D396}" srcOrd="0" destOrd="0" presId="urn:microsoft.com/office/officeart/2005/8/layout/orgChart1"/>
    <dgm:cxn modelId="{49510016-C68B-46A7-9CAC-72199D8403CA}" type="presOf" srcId="{CB949FE8-3BE2-4601-87FE-1A3B2A121A69}" destId="{02EB5BAA-2DE0-4A76-86C4-ADBEA222FFB4}" srcOrd="0" destOrd="0" presId="urn:microsoft.com/office/officeart/2005/8/layout/orgChart1"/>
    <dgm:cxn modelId="{BFE90974-6B59-4E60-B442-64A8273C1727}" type="presOf" srcId="{76FD2877-1A17-4650-A074-7C8198135793}" destId="{9E38EDAF-9FCE-4E9D-A008-424BC7EDE4D3}" srcOrd="0" destOrd="0" presId="urn:microsoft.com/office/officeart/2005/8/layout/orgChart1"/>
    <dgm:cxn modelId="{D01BEEEF-26BA-4BB2-9452-1C6DC97F12AF}" type="presOf" srcId="{8DDBCB66-06E9-488B-B2C8-30CCD7A8DBE1}" destId="{61FE46C4-745F-46B3-8154-ABA7A01D8542}" srcOrd="0" destOrd="0" presId="urn:microsoft.com/office/officeart/2005/8/layout/orgChart1"/>
    <dgm:cxn modelId="{08D19DAD-B001-4A6D-AD97-0ECF18D674C8}" type="presOf" srcId="{405BCBCA-5149-46F6-90B7-3A65AFEA6ED4}" destId="{ADA93AAE-65A1-4F77-8346-96B1AC7B9491}" srcOrd="0" destOrd="0" presId="urn:microsoft.com/office/officeart/2005/8/layout/orgChart1"/>
    <dgm:cxn modelId="{5787F6D1-B437-41CD-8B13-570EE5A0B7B6}" type="presOf" srcId="{011AF5DC-DE71-4671-BDB7-8986F946905E}" destId="{A2B00C49-4BAB-4858-9B76-E5DEAB8B3F18}" srcOrd="0" destOrd="0" presId="urn:microsoft.com/office/officeart/2005/8/layout/orgChart1"/>
    <dgm:cxn modelId="{302B7FAE-CB98-4342-BEC0-F1E3781D0253}" type="presOf" srcId="{8DDBCB66-06E9-488B-B2C8-30CCD7A8DBE1}" destId="{96E804B0-D2F7-4533-8B9C-3487FE9FEDAB}" srcOrd="1" destOrd="0" presId="urn:microsoft.com/office/officeart/2005/8/layout/orgChart1"/>
    <dgm:cxn modelId="{FEFEA9AD-32DF-4C05-83A9-A1824320365B}" type="presOf" srcId="{B28522BE-B4E2-44A0-B321-362060D0EA0F}" destId="{1CFF0EDA-A8EB-4BA2-9F35-C17D2109DAF8}" srcOrd="1" destOrd="0" presId="urn:microsoft.com/office/officeart/2005/8/layout/orgChart1"/>
    <dgm:cxn modelId="{9807D7A5-E0EE-4F9E-A898-27EA5A2D9652}" srcId="{74082CD3-73E3-44E9-BC96-9C31C8742711}" destId="{B28522BE-B4E2-44A0-B321-362060D0EA0F}" srcOrd="0" destOrd="0" parTransId="{34B73533-8FAA-4E77-99A3-56FCABAEFA62}" sibTransId="{30E313AB-36C6-4263-A2CE-CC39AE6328B4}"/>
    <dgm:cxn modelId="{0E52FA4E-D1D9-4811-BB9A-174882AABC25}" type="presOf" srcId="{637C700A-9335-47E1-984D-5034EDBF96F2}" destId="{A926DABC-3335-453D-87CB-5D3C848A608B}" srcOrd="0" destOrd="0" presId="urn:microsoft.com/office/officeart/2005/8/layout/orgChart1"/>
    <dgm:cxn modelId="{20656BE1-2630-4EEE-AAC8-68416F71419F}" type="presOf" srcId="{36E6CE7A-241A-40A2-98B9-851238657700}" destId="{FBE93BEC-F3E0-4D35-8D84-88A18D539607}" srcOrd="0" destOrd="0" presId="urn:microsoft.com/office/officeart/2005/8/layout/orgChart1"/>
    <dgm:cxn modelId="{78D75EB5-F0C7-46CD-9666-7E37FE5F040C}" srcId="{0409F5F7-E7AA-48EA-B878-3B67579EED23}" destId="{5D0962A5-C72D-4D5E-A044-B3EB5F712EBA}" srcOrd="0" destOrd="0" parTransId="{375EAE14-C136-447A-90A3-1AE34276C13C}" sibTransId="{2260821D-85C6-49DD-8B57-6EE7A851CF3C}"/>
    <dgm:cxn modelId="{3B40B9EB-A115-4825-9833-24B19ED669E7}" type="presOf" srcId="{EB38DBD0-6C01-49FB-B1F0-436250A93832}" destId="{DFEBBD7E-C714-4685-8B7C-13CADCA934C3}" srcOrd="1" destOrd="0" presId="urn:microsoft.com/office/officeart/2005/8/layout/orgChart1"/>
    <dgm:cxn modelId="{2509584F-E162-48E2-9E30-CFC7342E1055}" type="presOf" srcId="{B28522BE-B4E2-44A0-B321-362060D0EA0F}" destId="{CEBE78BA-2988-44B9-8006-7A4EE936D0CD}" srcOrd="0" destOrd="0" presId="urn:microsoft.com/office/officeart/2005/8/layout/orgChart1"/>
    <dgm:cxn modelId="{22CF93CB-2295-4932-AA9F-838D788A2A76}" type="presParOf" srcId="{D6179AB1-99AE-46FE-A24C-3FA930B70686}" destId="{10D7DF6C-B4E2-4BED-9C92-78086819CCF0}" srcOrd="0" destOrd="0" presId="urn:microsoft.com/office/officeart/2005/8/layout/orgChart1"/>
    <dgm:cxn modelId="{89D98415-3E26-47A6-B703-FCDD410C9895}" type="presParOf" srcId="{10D7DF6C-B4E2-4BED-9C92-78086819CCF0}" destId="{C2ABEDB6-6B6C-43FD-A309-6D0BAE3F7636}" srcOrd="0" destOrd="0" presId="urn:microsoft.com/office/officeart/2005/8/layout/orgChart1"/>
    <dgm:cxn modelId="{55BEA925-172C-4AEA-8ECC-0AA0B64A3A5A}" type="presParOf" srcId="{C2ABEDB6-6B6C-43FD-A309-6D0BAE3F7636}" destId="{65F55940-E497-4BA1-889D-FAC35750D396}" srcOrd="0" destOrd="0" presId="urn:microsoft.com/office/officeart/2005/8/layout/orgChart1"/>
    <dgm:cxn modelId="{7F2CA751-F60D-4146-8BE7-73AAE59AA164}" type="presParOf" srcId="{C2ABEDB6-6B6C-43FD-A309-6D0BAE3F7636}" destId="{E58A20DF-E43F-45F6-AA44-C39BAEA791DF}" srcOrd="1" destOrd="0" presId="urn:microsoft.com/office/officeart/2005/8/layout/orgChart1"/>
    <dgm:cxn modelId="{AF7E6653-8345-47E3-9EA0-2FC6AB4BE6F9}" type="presParOf" srcId="{10D7DF6C-B4E2-4BED-9C92-78086819CCF0}" destId="{2DB05C1D-D5F2-4CAE-BF17-C496C8A742B7}" srcOrd="1" destOrd="0" presId="urn:microsoft.com/office/officeart/2005/8/layout/orgChart1"/>
    <dgm:cxn modelId="{A5B6EEC0-D160-4856-A828-120A31C139ED}" type="presParOf" srcId="{2DB05C1D-D5F2-4CAE-BF17-C496C8A742B7}" destId="{02EB5BAA-2DE0-4A76-86C4-ADBEA222FFB4}" srcOrd="0" destOrd="0" presId="urn:microsoft.com/office/officeart/2005/8/layout/orgChart1"/>
    <dgm:cxn modelId="{9AF6C228-0CE9-4103-B5DF-EAA853EFEEA9}" type="presParOf" srcId="{2DB05C1D-D5F2-4CAE-BF17-C496C8A742B7}" destId="{3D249B20-B4C3-4F58-8580-2D566CDB7497}" srcOrd="1" destOrd="0" presId="urn:microsoft.com/office/officeart/2005/8/layout/orgChart1"/>
    <dgm:cxn modelId="{313641ED-29B5-482D-970B-A2C8E69C6833}" type="presParOf" srcId="{3D249B20-B4C3-4F58-8580-2D566CDB7497}" destId="{A68805FC-30BB-4BE4-8786-3007A675CDF1}" srcOrd="0" destOrd="0" presId="urn:microsoft.com/office/officeart/2005/8/layout/orgChart1"/>
    <dgm:cxn modelId="{84D0D661-C50D-4216-829C-1267203421DC}" type="presParOf" srcId="{A68805FC-30BB-4BE4-8786-3007A675CDF1}" destId="{E1E9A60C-E4B7-4FFC-A87A-94CD9E5A1B8A}" srcOrd="0" destOrd="0" presId="urn:microsoft.com/office/officeart/2005/8/layout/orgChart1"/>
    <dgm:cxn modelId="{E9BD4E04-E3DA-491F-9ACD-33E71658C844}" type="presParOf" srcId="{A68805FC-30BB-4BE4-8786-3007A675CDF1}" destId="{A63FAFF2-C3EB-43A7-81AC-69AD701CE2E6}" srcOrd="1" destOrd="0" presId="urn:microsoft.com/office/officeart/2005/8/layout/orgChart1"/>
    <dgm:cxn modelId="{A5AC7005-2820-4685-92EC-D68F279234B7}" type="presParOf" srcId="{3D249B20-B4C3-4F58-8580-2D566CDB7497}" destId="{D5A0F072-AB7A-4E46-8BA4-C758D08EF48A}" srcOrd="1" destOrd="0" presId="urn:microsoft.com/office/officeart/2005/8/layout/orgChart1"/>
    <dgm:cxn modelId="{E7CDAE0C-9DE9-45EB-9954-077C1D769EE1}" type="presParOf" srcId="{D5A0F072-AB7A-4E46-8BA4-C758D08EF48A}" destId="{92A8BE13-FDF9-4C1D-8F73-F64C0E4395E4}" srcOrd="0" destOrd="0" presId="urn:microsoft.com/office/officeart/2005/8/layout/orgChart1"/>
    <dgm:cxn modelId="{1DDBDC41-2770-4F8F-ADBE-5CEF9FF06631}" type="presParOf" srcId="{D5A0F072-AB7A-4E46-8BA4-C758D08EF48A}" destId="{0516439A-854C-47FD-A286-814C8E44AAF5}" srcOrd="1" destOrd="0" presId="urn:microsoft.com/office/officeart/2005/8/layout/orgChart1"/>
    <dgm:cxn modelId="{814BE309-62D9-4627-AB69-CD142DEB39CC}" type="presParOf" srcId="{0516439A-854C-47FD-A286-814C8E44AAF5}" destId="{333111A6-F4AB-4CF0-8CAE-9D97E6A0516E}" srcOrd="0" destOrd="0" presId="urn:microsoft.com/office/officeart/2005/8/layout/orgChart1"/>
    <dgm:cxn modelId="{977A1760-BB75-47F7-86CC-9060BA389706}" type="presParOf" srcId="{333111A6-F4AB-4CF0-8CAE-9D97E6A0516E}" destId="{A1A63E8E-AE60-4207-9434-7DA5F99B2A8E}" srcOrd="0" destOrd="0" presId="urn:microsoft.com/office/officeart/2005/8/layout/orgChart1"/>
    <dgm:cxn modelId="{E2E3DD76-42D8-406E-A5E7-B97EB19F95D0}" type="presParOf" srcId="{333111A6-F4AB-4CF0-8CAE-9D97E6A0516E}" destId="{93B64765-C16E-4C12-A7A6-503E8B7243EF}" srcOrd="1" destOrd="0" presId="urn:microsoft.com/office/officeart/2005/8/layout/orgChart1"/>
    <dgm:cxn modelId="{3E2D4D61-4EA8-4F3A-ADCC-7FEBB521CD1F}" type="presParOf" srcId="{0516439A-854C-47FD-A286-814C8E44AAF5}" destId="{B820159D-6CA5-4C58-9DAC-DBCD8B292074}" srcOrd="1" destOrd="0" presId="urn:microsoft.com/office/officeart/2005/8/layout/orgChart1"/>
    <dgm:cxn modelId="{01EAB491-F2EF-4DB8-84E2-1203F4C54F40}" type="presParOf" srcId="{B820159D-6CA5-4C58-9DAC-DBCD8B292074}" destId="{9E38EDAF-9FCE-4E9D-A008-424BC7EDE4D3}" srcOrd="0" destOrd="0" presId="urn:microsoft.com/office/officeart/2005/8/layout/orgChart1"/>
    <dgm:cxn modelId="{89E979EA-1AA4-4F3D-984D-ACA748E152C5}" type="presParOf" srcId="{B820159D-6CA5-4C58-9DAC-DBCD8B292074}" destId="{C255AB72-8B98-4085-864B-92AFD41DB161}" srcOrd="1" destOrd="0" presId="urn:microsoft.com/office/officeart/2005/8/layout/orgChart1"/>
    <dgm:cxn modelId="{7BD060B0-2630-4EAB-88C7-512BE1387BD7}" type="presParOf" srcId="{C255AB72-8B98-4085-864B-92AFD41DB161}" destId="{105DBD0A-9F24-4485-89DC-C72D4B07820C}" srcOrd="0" destOrd="0" presId="urn:microsoft.com/office/officeart/2005/8/layout/orgChart1"/>
    <dgm:cxn modelId="{2E7D74E1-C754-4CD7-8607-F0C8C7EC858D}" type="presParOf" srcId="{105DBD0A-9F24-4485-89DC-C72D4B07820C}" destId="{0DA2DF9F-2F14-4745-ACA5-E2F850309D64}" srcOrd="0" destOrd="0" presId="urn:microsoft.com/office/officeart/2005/8/layout/orgChart1"/>
    <dgm:cxn modelId="{20956C81-5A6E-450B-B267-895B37DE0E80}" type="presParOf" srcId="{105DBD0A-9F24-4485-89DC-C72D4B07820C}" destId="{D1F0B3C7-04C6-4B4E-A60D-95F52C67B864}" srcOrd="1" destOrd="0" presId="urn:microsoft.com/office/officeart/2005/8/layout/orgChart1"/>
    <dgm:cxn modelId="{32F70435-9336-4392-BD53-2A41B83F5146}" type="presParOf" srcId="{C255AB72-8B98-4085-864B-92AFD41DB161}" destId="{1539B728-3E7B-40D3-B808-BB849C212335}" srcOrd="1" destOrd="0" presId="urn:microsoft.com/office/officeart/2005/8/layout/orgChart1"/>
    <dgm:cxn modelId="{AD36EC54-0D1E-4FB6-91D7-9CF825220033}" type="presParOf" srcId="{C255AB72-8B98-4085-864B-92AFD41DB161}" destId="{A16BD5F1-981C-4782-B7C7-0060A8FF4132}" srcOrd="2" destOrd="0" presId="urn:microsoft.com/office/officeart/2005/8/layout/orgChart1"/>
    <dgm:cxn modelId="{8821F6B6-3DE2-4918-99ED-BA6046036E81}" type="presParOf" srcId="{0516439A-854C-47FD-A286-814C8E44AAF5}" destId="{4E656FBE-2F7E-408D-8ABF-13562FB3E441}" srcOrd="2" destOrd="0" presId="urn:microsoft.com/office/officeart/2005/8/layout/orgChart1"/>
    <dgm:cxn modelId="{866175F8-1812-409F-B911-B2D3B98F0225}" type="presParOf" srcId="{D5A0F072-AB7A-4E46-8BA4-C758D08EF48A}" destId="{79330D18-71DD-49A9-AF95-8540F9D813CB}" srcOrd="2" destOrd="0" presId="urn:microsoft.com/office/officeart/2005/8/layout/orgChart1"/>
    <dgm:cxn modelId="{EDDC9971-D460-4CD6-BA60-83F66CFF1326}" type="presParOf" srcId="{D5A0F072-AB7A-4E46-8BA4-C758D08EF48A}" destId="{F74F6678-6437-41BE-AAF8-0D7D572540C2}" srcOrd="3" destOrd="0" presId="urn:microsoft.com/office/officeart/2005/8/layout/orgChart1"/>
    <dgm:cxn modelId="{AF8DB629-BAC9-4660-B201-18ED593DA98C}" type="presParOf" srcId="{F74F6678-6437-41BE-AAF8-0D7D572540C2}" destId="{FA8FAA1C-E8EC-4B7C-BA07-2E1C86CD4566}" srcOrd="0" destOrd="0" presId="urn:microsoft.com/office/officeart/2005/8/layout/orgChart1"/>
    <dgm:cxn modelId="{7BD04FC3-0C51-4F92-9D18-BB5D6756F604}" type="presParOf" srcId="{FA8FAA1C-E8EC-4B7C-BA07-2E1C86CD4566}" destId="{265517C6-FCC5-4A72-AAEB-5FAE1E9F9989}" srcOrd="0" destOrd="0" presId="urn:microsoft.com/office/officeart/2005/8/layout/orgChart1"/>
    <dgm:cxn modelId="{0927C2F4-65C9-4719-BAF5-5BE5498CFDA0}" type="presParOf" srcId="{FA8FAA1C-E8EC-4B7C-BA07-2E1C86CD4566}" destId="{06050E4D-0D62-40D9-8EAD-D41E50059870}" srcOrd="1" destOrd="0" presId="urn:microsoft.com/office/officeart/2005/8/layout/orgChart1"/>
    <dgm:cxn modelId="{DAB574C9-C33C-4FC2-A28F-C98A4914A3B5}" type="presParOf" srcId="{F74F6678-6437-41BE-AAF8-0D7D572540C2}" destId="{EBE02BC1-36DF-44B0-942A-6CCBD12BB1FB}" srcOrd="1" destOrd="0" presId="urn:microsoft.com/office/officeart/2005/8/layout/orgChart1"/>
    <dgm:cxn modelId="{C8692E32-8727-470D-987B-8D5F7692B285}" type="presParOf" srcId="{EBE02BC1-36DF-44B0-942A-6CCBD12BB1FB}" destId="{9012624E-F367-4DD6-B876-2D86D6006380}" srcOrd="0" destOrd="0" presId="urn:microsoft.com/office/officeart/2005/8/layout/orgChart1"/>
    <dgm:cxn modelId="{310D533E-8937-4FA5-9AFA-00E87F40B1DF}" type="presParOf" srcId="{EBE02BC1-36DF-44B0-942A-6CCBD12BB1FB}" destId="{D558C090-A3B7-45D2-BB6C-503FD6A0513F}" srcOrd="1" destOrd="0" presId="urn:microsoft.com/office/officeart/2005/8/layout/orgChart1"/>
    <dgm:cxn modelId="{83E5BE25-F88E-4F00-AB52-808356C7BC6D}" type="presParOf" srcId="{D558C090-A3B7-45D2-BB6C-503FD6A0513F}" destId="{5015E71A-4311-409A-A59F-AEAA47FA2593}" srcOrd="0" destOrd="0" presId="urn:microsoft.com/office/officeart/2005/8/layout/orgChart1"/>
    <dgm:cxn modelId="{57CF6B4C-A3F9-4345-AED2-4755982E1D1F}" type="presParOf" srcId="{5015E71A-4311-409A-A59F-AEAA47FA2593}" destId="{4F38C84C-43B3-41C3-ADDB-1A8CDFE5849A}" srcOrd="0" destOrd="0" presId="urn:microsoft.com/office/officeart/2005/8/layout/orgChart1"/>
    <dgm:cxn modelId="{73EDC6D5-14DF-475B-8158-DAFE3462F935}" type="presParOf" srcId="{5015E71A-4311-409A-A59F-AEAA47FA2593}" destId="{F235C5AE-AB28-45E4-8F12-93D4AD69558D}" srcOrd="1" destOrd="0" presId="urn:microsoft.com/office/officeart/2005/8/layout/orgChart1"/>
    <dgm:cxn modelId="{8F43D373-AD94-4489-B4AC-A912892744FC}" type="presParOf" srcId="{D558C090-A3B7-45D2-BB6C-503FD6A0513F}" destId="{03AAAF57-9CDC-484D-A636-3B8F1B7F705B}" srcOrd="1" destOrd="0" presId="urn:microsoft.com/office/officeart/2005/8/layout/orgChart1"/>
    <dgm:cxn modelId="{EA7A100D-6E4B-4BEB-ACC8-272623B3A545}" type="presParOf" srcId="{D558C090-A3B7-45D2-BB6C-503FD6A0513F}" destId="{9718C430-0048-4A7B-AF14-78693C737679}" srcOrd="2" destOrd="0" presId="urn:microsoft.com/office/officeart/2005/8/layout/orgChart1"/>
    <dgm:cxn modelId="{EAFF36D9-6CB5-46E1-BA8A-7852F9EAC11F}" type="presParOf" srcId="{F74F6678-6437-41BE-AAF8-0D7D572540C2}" destId="{5E3DEF4A-F445-4107-9DE5-FB7669BA0095}" srcOrd="2" destOrd="0" presId="urn:microsoft.com/office/officeart/2005/8/layout/orgChart1"/>
    <dgm:cxn modelId="{F69F6C08-72B1-4202-82BB-A6851B70CF69}" type="presParOf" srcId="{D5A0F072-AB7A-4E46-8BA4-C758D08EF48A}" destId="{48A7AA23-EB16-4F32-A18F-A34C035E107D}" srcOrd="4" destOrd="0" presId="urn:microsoft.com/office/officeart/2005/8/layout/orgChart1"/>
    <dgm:cxn modelId="{AABE23FC-0DC5-44F5-BD7F-3A57AFD3E353}" type="presParOf" srcId="{D5A0F072-AB7A-4E46-8BA4-C758D08EF48A}" destId="{66EB3F85-420E-462E-BA1B-84C5E05FBB99}" srcOrd="5" destOrd="0" presId="urn:microsoft.com/office/officeart/2005/8/layout/orgChart1"/>
    <dgm:cxn modelId="{AE850516-3362-4711-A18F-253AB29A73B3}" type="presParOf" srcId="{66EB3F85-420E-462E-BA1B-84C5E05FBB99}" destId="{D4E73B4B-584E-42BE-AA2E-FB933A39B2C3}" srcOrd="0" destOrd="0" presId="urn:microsoft.com/office/officeart/2005/8/layout/orgChart1"/>
    <dgm:cxn modelId="{8DCE133F-D64A-43A4-9CD0-DF433DB8A616}" type="presParOf" srcId="{D4E73B4B-584E-42BE-AA2E-FB933A39B2C3}" destId="{65035DE1-2E67-4A07-BBCB-CB09F4E63D0E}" srcOrd="0" destOrd="0" presId="urn:microsoft.com/office/officeart/2005/8/layout/orgChart1"/>
    <dgm:cxn modelId="{836D5F06-CF34-4433-9899-B32B28F7C1AB}" type="presParOf" srcId="{D4E73B4B-584E-42BE-AA2E-FB933A39B2C3}" destId="{78E121C1-6AD7-407C-BD0F-0D39876FE511}" srcOrd="1" destOrd="0" presId="urn:microsoft.com/office/officeart/2005/8/layout/orgChart1"/>
    <dgm:cxn modelId="{912BBE85-B95C-476F-BCB6-97FDB603BBF6}" type="presParOf" srcId="{66EB3F85-420E-462E-BA1B-84C5E05FBB99}" destId="{7868A9CB-4BCA-43EB-9EC4-04992BA6511A}" srcOrd="1" destOrd="0" presId="urn:microsoft.com/office/officeart/2005/8/layout/orgChart1"/>
    <dgm:cxn modelId="{98982659-F1D0-4648-A815-A623B8BB1BF6}" type="presParOf" srcId="{7868A9CB-4BCA-43EB-9EC4-04992BA6511A}" destId="{0152FC0E-E2C2-4307-B264-45700137F187}" srcOrd="0" destOrd="0" presId="urn:microsoft.com/office/officeart/2005/8/layout/orgChart1"/>
    <dgm:cxn modelId="{D9AC6613-94C2-4817-BCA6-53DB88868481}" type="presParOf" srcId="{7868A9CB-4BCA-43EB-9EC4-04992BA6511A}" destId="{7BB26D9C-CCC2-4BBD-9D2D-D15EE0963CF1}" srcOrd="1" destOrd="0" presId="urn:microsoft.com/office/officeart/2005/8/layout/orgChart1"/>
    <dgm:cxn modelId="{371FCDBB-CC08-495E-883A-5D645987A7DB}" type="presParOf" srcId="{7BB26D9C-CCC2-4BBD-9D2D-D15EE0963CF1}" destId="{7F032DDB-86FF-4C8F-BAE2-540EF4E94B97}" srcOrd="0" destOrd="0" presId="urn:microsoft.com/office/officeart/2005/8/layout/orgChart1"/>
    <dgm:cxn modelId="{9612EA1F-957D-4822-AE8B-BBCB76B96F0F}" type="presParOf" srcId="{7F032DDB-86FF-4C8F-BAE2-540EF4E94B97}" destId="{CEBE78BA-2988-44B9-8006-7A4EE936D0CD}" srcOrd="0" destOrd="0" presId="urn:microsoft.com/office/officeart/2005/8/layout/orgChart1"/>
    <dgm:cxn modelId="{4A7BFA66-77C2-48F6-BBDD-725F3562296B}" type="presParOf" srcId="{7F032DDB-86FF-4C8F-BAE2-540EF4E94B97}" destId="{1CFF0EDA-A8EB-4BA2-9F35-C17D2109DAF8}" srcOrd="1" destOrd="0" presId="urn:microsoft.com/office/officeart/2005/8/layout/orgChart1"/>
    <dgm:cxn modelId="{711B69A3-5A12-4479-89CA-BCA28ECA5616}" type="presParOf" srcId="{7BB26D9C-CCC2-4BBD-9D2D-D15EE0963CF1}" destId="{0BA06FAD-5F31-48C3-88CB-122A15BC1F96}" srcOrd="1" destOrd="0" presId="urn:microsoft.com/office/officeart/2005/8/layout/orgChart1"/>
    <dgm:cxn modelId="{A9ADB750-DFE9-4E56-91FF-83514B79AA83}" type="presParOf" srcId="{0BA06FAD-5F31-48C3-88CB-122A15BC1F96}" destId="{2A84E511-CFA1-4EDB-B3C6-3B2E9EAC6410}" srcOrd="0" destOrd="0" presId="urn:microsoft.com/office/officeart/2005/8/layout/orgChart1"/>
    <dgm:cxn modelId="{356DBE0C-D3E6-4AEF-89F9-C2400C4A8950}" type="presParOf" srcId="{0BA06FAD-5F31-48C3-88CB-122A15BC1F96}" destId="{5E21DC1D-81EA-4381-9F3B-6C922BD3143F}" srcOrd="1" destOrd="0" presId="urn:microsoft.com/office/officeart/2005/8/layout/orgChart1"/>
    <dgm:cxn modelId="{C1D7922A-DBA3-4156-BD13-110A9F044FCD}" type="presParOf" srcId="{5E21DC1D-81EA-4381-9F3B-6C922BD3143F}" destId="{91B46D97-A60D-4D4B-BF6E-BCB8ACA0DA9E}" srcOrd="0" destOrd="0" presId="urn:microsoft.com/office/officeart/2005/8/layout/orgChart1"/>
    <dgm:cxn modelId="{863873E8-D5A8-4F79-A9EB-C85B3423B1C9}" type="presParOf" srcId="{91B46D97-A60D-4D4B-BF6E-BCB8ACA0DA9E}" destId="{61FE46C4-745F-46B3-8154-ABA7A01D8542}" srcOrd="0" destOrd="0" presId="urn:microsoft.com/office/officeart/2005/8/layout/orgChart1"/>
    <dgm:cxn modelId="{1949E289-73B6-4F52-9647-FF0EC0112D45}" type="presParOf" srcId="{91B46D97-A60D-4D4B-BF6E-BCB8ACA0DA9E}" destId="{96E804B0-D2F7-4533-8B9C-3487FE9FEDAB}" srcOrd="1" destOrd="0" presId="urn:microsoft.com/office/officeart/2005/8/layout/orgChart1"/>
    <dgm:cxn modelId="{7AFEC1FA-EEF6-49FE-A5CD-44A3D6484AB3}" type="presParOf" srcId="{5E21DC1D-81EA-4381-9F3B-6C922BD3143F}" destId="{2A349FF5-684F-4FAE-B90B-981D53E0BDC9}" srcOrd="1" destOrd="0" presId="urn:microsoft.com/office/officeart/2005/8/layout/orgChart1"/>
    <dgm:cxn modelId="{9FD6F4AA-99D8-4951-9C07-CF0837FD3454}" type="presParOf" srcId="{5E21DC1D-81EA-4381-9F3B-6C922BD3143F}" destId="{4F83F638-FB0E-4141-9B5C-F0ACC67623D9}" srcOrd="2" destOrd="0" presId="urn:microsoft.com/office/officeart/2005/8/layout/orgChart1"/>
    <dgm:cxn modelId="{930C34AA-EC1E-4B10-B3EC-57681F356A7A}" type="presParOf" srcId="{7BB26D9C-CCC2-4BBD-9D2D-D15EE0963CF1}" destId="{0CFD5724-0612-43FD-81AC-B9F5BCA1A888}" srcOrd="2" destOrd="0" presId="urn:microsoft.com/office/officeart/2005/8/layout/orgChart1"/>
    <dgm:cxn modelId="{011D28BB-CB61-4FAC-99C1-B22479E4174D}" type="presParOf" srcId="{7868A9CB-4BCA-43EB-9EC4-04992BA6511A}" destId="{366AD056-E8D9-4E62-A215-DC44B32B3F06}" srcOrd="2" destOrd="0" presId="urn:microsoft.com/office/officeart/2005/8/layout/orgChart1"/>
    <dgm:cxn modelId="{AC0B953C-5C69-43AC-8FC5-F453B3BBE74D}" type="presParOf" srcId="{7868A9CB-4BCA-43EB-9EC4-04992BA6511A}" destId="{CE11BAFF-CCDA-4105-9B31-72886529A1E6}" srcOrd="3" destOrd="0" presId="urn:microsoft.com/office/officeart/2005/8/layout/orgChart1"/>
    <dgm:cxn modelId="{30200E82-6B74-493B-9B10-0B3BEA895200}" type="presParOf" srcId="{CE11BAFF-CCDA-4105-9B31-72886529A1E6}" destId="{8DB0D34F-BBF1-4C22-870C-5A7EC02E4B66}" srcOrd="0" destOrd="0" presId="urn:microsoft.com/office/officeart/2005/8/layout/orgChart1"/>
    <dgm:cxn modelId="{9043BFA6-9B82-4C98-AE6B-6D35350CD13D}" type="presParOf" srcId="{8DB0D34F-BBF1-4C22-870C-5A7EC02E4B66}" destId="{E356D49C-001D-4656-BF28-8A78E8FDE905}" srcOrd="0" destOrd="0" presId="urn:microsoft.com/office/officeart/2005/8/layout/orgChart1"/>
    <dgm:cxn modelId="{B54E3C57-EC47-4B0F-A22E-EE51E0CB915C}" type="presParOf" srcId="{8DB0D34F-BBF1-4C22-870C-5A7EC02E4B66}" destId="{DFEBBD7E-C714-4685-8B7C-13CADCA934C3}" srcOrd="1" destOrd="0" presId="urn:microsoft.com/office/officeart/2005/8/layout/orgChart1"/>
    <dgm:cxn modelId="{5FC009AF-2A06-4FDA-80A4-ABE7ACF2193C}" type="presParOf" srcId="{CE11BAFF-CCDA-4105-9B31-72886529A1E6}" destId="{7C03F45A-AB49-463A-97C8-80E86F3CAEF5}" srcOrd="1" destOrd="0" presId="urn:microsoft.com/office/officeart/2005/8/layout/orgChart1"/>
    <dgm:cxn modelId="{ADE43F69-90E3-4652-AF83-03BD9AD3D445}" type="presParOf" srcId="{7C03F45A-AB49-463A-97C8-80E86F3CAEF5}" destId="{F9DF4BCF-69BA-4B1F-AA51-496DA9B31722}" srcOrd="0" destOrd="0" presId="urn:microsoft.com/office/officeart/2005/8/layout/orgChart1"/>
    <dgm:cxn modelId="{DCD2E072-0608-4142-9801-9CEC238B78FD}" type="presParOf" srcId="{7C03F45A-AB49-463A-97C8-80E86F3CAEF5}" destId="{3938909B-CBCF-4ACE-A3C2-4E9425FC8DC8}" srcOrd="1" destOrd="0" presId="urn:microsoft.com/office/officeart/2005/8/layout/orgChart1"/>
    <dgm:cxn modelId="{5A3155BE-4305-492A-8C2A-4983E53E3EF6}" type="presParOf" srcId="{3938909B-CBCF-4ACE-A3C2-4E9425FC8DC8}" destId="{FAAAB0EB-08EE-442E-BFC3-B030A42689F5}" srcOrd="0" destOrd="0" presId="urn:microsoft.com/office/officeart/2005/8/layout/orgChart1"/>
    <dgm:cxn modelId="{772AE8C2-8B0F-4B93-B7A0-8CA3EFDAE7FD}" type="presParOf" srcId="{FAAAB0EB-08EE-442E-BFC3-B030A42689F5}" destId="{70781FD3-2D12-4445-AE40-299143C8B984}" srcOrd="0" destOrd="0" presId="urn:microsoft.com/office/officeart/2005/8/layout/orgChart1"/>
    <dgm:cxn modelId="{9BC47B0A-72A0-4313-ABEE-4779B3FD66BD}" type="presParOf" srcId="{FAAAB0EB-08EE-442E-BFC3-B030A42689F5}" destId="{EBFE61E4-F6A1-4CA6-902F-EE51BD2D6A62}" srcOrd="1" destOrd="0" presId="urn:microsoft.com/office/officeart/2005/8/layout/orgChart1"/>
    <dgm:cxn modelId="{AC6F75C0-EC6C-41A9-9CCF-1E57917720F3}" type="presParOf" srcId="{3938909B-CBCF-4ACE-A3C2-4E9425FC8DC8}" destId="{DA70A503-62A7-4754-B289-42660BD29102}" srcOrd="1" destOrd="0" presId="urn:microsoft.com/office/officeart/2005/8/layout/orgChart1"/>
    <dgm:cxn modelId="{7AD20BEC-1D19-4A8D-9340-1D70272EC1DF}" type="presParOf" srcId="{3938909B-CBCF-4ACE-A3C2-4E9425FC8DC8}" destId="{613FA011-62E7-4CE1-A17E-DC3EF508FC47}" srcOrd="2" destOrd="0" presId="urn:microsoft.com/office/officeart/2005/8/layout/orgChart1"/>
    <dgm:cxn modelId="{E0008279-5DDF-46E0-913D-AC7A309EFDBE}" type="presParOf" srcId="{CE11BAFF-CCDA-4105-9B31-72886529A1E6}" destId="{25C4BE54-67B1-42F4-814B-8BBE74EF76FF}" srcOrd="2" destOrd="0" presId="urn:microsoft.com/office/officeart/2005/8/layout/orgChart1"/>
    <dgm:cxn modelId="{1F70468A-13DF-4FB2-BB05-3280C5C727CC}" type="presParOf" srcId="{7868A9CB-4BCA-43EB-9EC4-04992BA6511A}" destId="{964169AA-A88F-401E-841B-B3069988DC49}" srcOrd="4" destOrd="0" presId="urn:microsoft.com/office/officeart/2005/8/layout/orgChart1"/>
    <dgm:cxn modelId="{A42F193F-E35F-4DCE-A0F6-34B5FB97D117}" type="presParOf" srcId="{7868A9CB-4BCA-43EB-9EC4-04992BA6511A}" destId="{C22515EA-5151-492F-B255-494A75810664}" srcOrd="5" destOrd="0" presId="urn:microsoft.com/office/officeart/2005/8/layout/orgChart1"/>
    <dgm:cxn modelId="{54ABD221-41B1-4399-9450-7AAA02BFDECE}" type="presParOf" srcId="{C22515EA-5151-492F-B255-494A75810664}" destId="{9C9F3C98-89CA-4E61-8ECD-3D4665ED93AA}" srcOrd="0" destOrd="0" presId="urn:microsoft.com/office/officeart/2005/8/layout/orgChart1"/>
    <dgm:cxn modelId="{161517F8-E1FD-4102-A0E7-707D91338468}" type="presParOf" srcId="{9C9F3C98-89CA-4E61-8ECD-3D4665ED93AA}" destId="{313F2BF6-64A9-4A97-B0EB-F489418BC838}" srcOrd="0" destOrd="0" presId="urn:microsoft.com/office/officeart/2005/8/layout/orgChart1"/>
    <dgm:cxn modelId="{FA11C7CA-6AF5-4688-B96E-80E9E264144D}" type="presParOf" srcId="{9C9F3C98-89CA-4E61-8ECD-3D4665ED93AA}" destId="{57437AE0-263A-4774-9B9D-23D9C29F370C}" srcOrd="1" destOrd="0" presId="urn:microsoft.com/office/officeart/2005/8/layout/orgChart1"/>
    <dgm:cxn modelId="{BCD266F8-EA3F-4E34-B739-C1BA32B3044C}" type="presParOf" srcId="{C22515EA-5151-492F-B255-494A75810664}" destId="{88C2F42E-9072-4705-BBF1-AD6C15A0DDA0}" srcOrd="1" destOrd="0" presId="urn:microsoft.com/office/officeart/2005/8/layout/orgChart1"/>
    <dgm:cxn modelId="{30E52299-BE6D-44A8-8835-7A719CD69F08}" type="presParOf" srcId="{88C2F42E-9072-4705-BBF1-AD6C15A0DDA0}" destId="{C582E342-7D57-47E0-A94F-3F0F000E893C}" srcOrd="0" destOrd="0" presId="urn:microsoft.com/office/officeart/2005/8/layout/orgChart1"/>
    <dgm:cxn modelId="{31474FF0-7981-426F-8B79-1DECC9ED85CD}" type="presParOf" srcId="{88C2F42E-9072-4705-BBF1-AD6C15A0DDA0}" destId="{9094254C-3787-4769-BBDD-D975A169BC9E}" srcOrd="1" destOrd="0" presId="urn:microsoft.com/office/officeart/2005/8/layout/orgChart1"/>
    <dgm:cxn modelId="{48C30C1B-8F44-4EEC-B120-97FEC5B5C766}" type="presParOf" srcId="{9094254C-3787-4769-BBDD-D975A169BC9E}" destId="{AFFA2B7A-42F2-4973-842B-99B205A897AD}" srcOrd="0" destOrd="0" presId="urn:microsoft.com/office/officeart/2005/8/layout/orgChart1"/>
    <dgm:cxn modelId="{727741CF-8614-4886-9C81-446F7AF43C3C}" type="presParOf" srcId="{AFFA2B7A-42F2-4973-842B-99B205A897AD}" destId="{0B369286-B501-473F-AB5E-FDA4FB2049C8}" srcOrd="0" destOrd="0" presId="urn:microsoft.com/office/officeart/2005/8/layout/orgChart1"/>
    <dgm:cxn modelId="{6FB11D9A-995F-4311-AA08-3CF976A14176}" type="presParOf" srcId="{AFFA2B7A-42F2-4973-842B-99B205A897AD}" destId="{66835268-EE53-4AF0-A988-F16F19A51D41}" srcOrd="1" destOrd="0" presId="urn:microsoft.com/office/officeart/2005/8/layout/orgChart1"/>
    <dgm:cxn modelId="{CCBACAD0-811B-4A47-A0E5-0E6D18F53196}" type="presParOf" srcId="{9094254C-3787-4769-BBDD-D975A169BC9E}" destId="{C4715542-3CCD-47C5-A29E-04F836254920}" srcOrd="1" destOrd="0" presId="urn:microsoft.com/office/officeart/2005/8/layout/orgChart1"/>
    <dgm:cxn modelId="{25DCD224-8D72-489B-9149-110DF65891A2}" type="presParOf" srcId="{9094254C-3787-4769-BBDD-D975A169BC9E}" destId="{FFDF235F-EF04-417F-B986-DF77C16649C7}" srcOrd="2" destOrd="0" presId="urn:microsoft.com/office/officeart/2005/8/layout/orgChart1"/>
    <dgm:cxn modelId="{742407CB-9EEE-4CB1-87BC-EDC525F2A9A3}" type="presParOf" srcId="{C22515EA-5151-492F-B255-494A75810664}" destId="{ADE8B367-BEC5-4649-84D4-FC8BCF9F75A1}" srcOrd="2" destOrd="0" presId="urn:microsoft.com/office/officeart/2005/8/layout/orgChart1"/>
    <dgm:cxn modelId="{74173E30-6A3D-45E7-9441-E3B3A36DC647}" type="presParOf" srcId="{66EB3F85-420E-462E-BA1B-84C5E05FBB99}" destId="{69ECC8BB-E9BF-42CF-A379-FCCEAB768310}" srcOrd="2" destOrd="0" presId="urn:microsoft.com/office/officeart/2005/8/layout/orgChart1"/>
    <dgm:cxn modelId="{0B9525A7-4817-4108-AFD0-C78B3298EF8D}" type="presParOf" srcId="{D5A0F072-AB7A-4E46-8BA4-C758D08EF48A}" destId="{FBE93BEC-F3E0-4D35-8D84-88A18D539607}" srcOrd="6" destOrd="0" presId="urn:microsoft.com/office/officeart/2005/8/layout/orgChart1"/>
    <dgm:cxn modelId="{1468BCC2-25BD-4C9D-A7B0-D490DEAC2724}" type="presParOf" srcId="{D5A0F072-AB7A-4E46-8BA4-C758D08EF48A}" destId="{31DFC911-C576-44C5-9381-C050A95A7D32}" srcOrd="7" destOrd="0" presId="urn:microsoft.com/office/officeart/2005/8/layout/orgChart1"/>
    <dgm:cxn modelId="{8E597DB7-963D-48B2-8471-DF832E83E756}" type="presParOf" srcId="{31DFC911-C576-44C5-9381-C050A95A7D32}" destId="{7CF3F4DC-A03E-4ACF-AF23-02186C6D8846}" srcOrd="0" destOrd="0" presId="urn:microsoft.com/office/officeart/2005/8/layout/orgChart1"/>
    <dgm:cxn modelId="{37B7F983-7674-4D92-A1CB-2BA8CF6A64E8}" type="presParOf" srcId="{7CF3F4DC-A03E-4ACF-AF23-02186C6D8846}" destId="{EBF7E1D2-D558-4F13-B11A-6E78595C0179}" srcOrd="0" destOrd="0" presId="urn:microsoft.com/office/officeart/2005/8/layout/orgChart1"/>
    <dgm:cxn modelId="{34A4FCAC-D4F6-4550-A628-CFFE3D64BB5C}" type="presParOf" srcId="{7CF3F4DC-A03E-4ACF-AF23-02186C6D8846}" destId="{EA02C65C-91DE-4BCF-8C65-9109E5EB3459}" srcOrd="1" destOrd="0" presId="urn:microsoft.com/office/officeart/2005/8/layout/orgChart1"/>
    <dgm:cxn modelId="{BFD61296-2913-4E5C-A845-261260AE1E60}" type="presParOf" srcId="{31DFC911-C576-44C5-9381-C050A95A7D32}" destId="{C79CC030-6C4F-4F46-8670-DC50033BC7AD}" srcOrd="1" destOrd="0" presId="urn:microsoft.com/office/officeart/2005/8/layout/orgChart1"/>
    <dgm:cxn modelId="{89EE8F51-DFD8-4F7B-A1E9-0B27735C9DE6}" type="presParOf" srcId="{C79CC030-6C4F-4F46-8670-DC50033BC7AD}" destId="{ADA93AAE-65A1-4F77-8346-96B1AC7B9491}" srcOrd="0" destOrd="0" presId="urn:microsoft.com/office/officeart/2005/8/layout/orgChart1"/>
    <dgm:cxn modelId="{576D453E-BF65-46F7-B21B-57C79B7723F3}" type="presParOf" srcId="{C79CC030-6C4F-4F46-8670-DC50033BC7AD}" destId="{7B0B3D81-A406-4ACC-8A71-7812590F594B}" srcOrd="1" destOrd="0" presId="urn:microsoft.com/office/officeart/2005/8/layout/orgChart1"/>
    <dgm:cxn modelId="{34F66555-F54F-456B-844C-B3953A416D53}" type="presParOf" srcId="{7B0B3D81-A406-4ACC-8A71-7812590F594B}" destId="{3700A186-B404-41F1-BE8E-225196D4176D}" srcOrd="0" destOrd="0" presId="urn:microsoft.com/office/officeart/2005/8/layout/orgChart1"/>
    <dgm:cxn modelId="{A4427F84-6F00-420D-962B-D7F523FD53E0}" type="presParOf" srcId="{3700A186-B404-41F1-BE8E-225196D4176D}" destId="{A2B00C49-4BAB-4858-9B76-E5DEAB8B3F18}" srcOrd="0" destOrd="0" presId="urn:microsoft.com/office/officeart/2005/8/layout/orgChart1"/>
    <dgm:cxn modelId="{67F589CB-B5CB-4F0E-8A1A-23A4E2EFF899}" type="presParOf" srcId="{3700A186-B404-41F1-BE8E-225196D4176D}" destId="{857DDB61-5D3A-4BB9-8D21-EA35713FE6DC}" srcOrd="1" destOrd="0" presId="urn:microsoft.com/office/officeart/2005/8/layout/orgChart1"/>
    <dgm:cxn modelId="{4D6CADD9-29D4-488A-A0FD-FAF6035C5D9B}" type="presParOf" srcId="{7B0B3D81-A406-4ACC-8A71-7812590F594B}" destId="{204F668C-6963-4E0F-AF04-7C371C2D97E6}" srcOrd="1" destOrd="0" presId="urn:microsoft.com/office/officeart/2005/8/layout/orgChart1"/>
    <dgm:cxn modelId="{47AD9EED-9632-4FB1-B2F7-611ECA156A1F}" type="presParOf" srcId="{204F668C-6963-4E0F-AF04-7C371C2D97E6}" destId="{A926DABC-3335-453D-87CB-5D3C848A608B}" srcOrd="0" destOrd="0" presId="urn:microsoft.com/office/officeart/2005/8/layout/orgChart1"/>
    <dgm:cxn modelId="{CD42F279-38E3-472E-8159-EA64D3C9040F}" type="presParOf" srcId="{204F668C-6963-4E0F-AF04-7C371C2D97E6}" destId="{42C34161-E593-4FC1-9B7E-78C9CBEA3276}" srcOrd="1" destOrd="0" presId="urn:microsoft.com/office/officeart/2005/8/layout/orgChart1"/>
    <dgm:cxn modelId="{82896569-8F06-4AF1-AA49-3448A96C442A}" type="presParOf" srcId="{42C34161-E593-4FC1-9B7E-78C9CBEA3276}" destId="{227BA1CF-EA0A-46A8-A6B9-F153EA5A2252}" srcOrd="0" destOrd="0" presId="urn:microsoft.com/office/officeart/2005/8/layout/orgChart1"/>
    <dgm:cxn modelId="{9375DADA-AC7D-4517-9ED3-2996BC4A6BD8}" type="presParOf" srcId="{227BA1CF-EA0A-46A8-A6B9-F153EA5A2252}" destId="{2BF6C7D5-8655-4505-BB70-09322DE08454}" srcOrd="0" destOrd="0" presId="urn:microsoft.com/office/officeart/2005/8/layout/orgChart1"/>
    <dgm:cxn modelId="{415546AD-CDD4-448E-B99C-4F9C82616FAA}" type="presParOf" srcId="{227BA1CF-EA0A-46A8-A6B9-F153EA5A2252}" destId="{E94C8299-1322-44BB-93CE-34A26CE4C68D}" srcOrd="1" destOrd="0" presId="urn:microsoft.com/office/officeart/2005/8/layout/orgChart1"/>
    <dgm:cxn modelId="{6F6287B2-9823-4FB1-B116-948114FAE272}" type="presParOf" srcId="{42C34161-E593-4FC1-9B7E-78C9CBEA3276}" destId="{9ED3FB77-BF13-4055-931F-584C2436283B}" srcOrd="1" destOrd="0" presId="urn:microsoft.com/office/officeart/2005/8/layout/orgChart1"/>
    <dgm:cxn modelId="{AB92520C-A35E-4242-B5B3-DE59586E2A9C}" type="presParOf" srcId="{42C34161-E593-4FC1-9B7E-78C9CBEA3276}" destId="{F9E7A7F7-89CA-44BB-B7FB-ADF2AC171A20}" srcOrd="2" destOrd="0" presId="urn:microsoft.com/office/officeart/2005/8/layout/orgChart1"/>
    <dgm:cxn modelId="{314DF533-9EE1-4D33-85A9-9B6F02A01C3D}" type="presParOf" srcId="{7B0B3D81-A406-4ACC-8A71-7812590F594B}" destId="{C3E67F23-23C7-4739-B7CF-145E106C2D50}" srcOrd="2" destOrd="0" presId="urn:microsoft.com/office/officeart/2005/8/layout/orgChart1"/>
    <dgm:cxn modelId="{3E0DC67D-15B6-4B29-BD59-3E91284A4703}" type="presParOf" srcId="{31DFC911-C576-44C5-9381-C050A95A7D32}" destId="{2ADB34CD-5C6D-4985-8E1C-80C1BA9CEE4F}" srcOrd="2" destOrd="0" presId="urn:microsoft.com/office/officeart/2005/8/layout/orgChart1"/>
    <dgm:cxn modelId="{3CB420E9-A8B7-44D9-9607-B919DD5DCB27}" type="presParOf" srcId="{3D249B20-B4C3-4F58-8580-2D566CDB7497}" destId="{0FE9F3BB-8778-460A-8991-F66E2359F946}" srcOrd="2" destOrd="0" presId="urn:microsoft.com/office/officeart/2005/8/layout/orgChart1"/>
    <dgm:cxn modelId="{A37C9051-F4C5-4946-A44F-A88D748A8EFB}" type="presParOf" srcId="{10D7DF6C-B4E2-4BED-9C92-78086819CCF0}" destId="{D2EF36A0-4F12-44B0-BF09-EE20159595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C8ED8C-B301-4AD0-B508-260E5BDCE864}" type="doc">
      <dgm:prSet loTypeId="urn:microsoft.com/office/officeart/2005/8/layout/orgChart1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E2838D6-2271-42A6-8265-6C2C983E8526}">
      <dgm:prSet phldrT="[텍스트]"/>
      <dgm:spPr/>
      <dgm:t>
        <a:bodyPr/>
        <a:lstStyle/>
        <a:p>
          <a:pPr latinLnBrk="1"/>
          <a:r>
            <a:rPr lang="en-US" altLang="ko-KR" dirty="0"/>
            <a:t>App</a:t>
          </a:r>
          <a:endParaRPr lang="ko-KR" altLang="en-US" dirty="0"/>
        </a:p>
      </dgm:t>
    </dgm:pt>
    <dgm:pt modelId="{D357B79B-C7E0-48BC-84D7-E9624D0C8A8C}" type="parTrans" cxnId="{F7C24100-1F9B-4A1C-A3C1-56D7CAEB4F87}">
      <dgm:prSet/>
      <dgm:spPr/>
      <dgm:t>
        <a:bodyPr/>
        <a:lstStyle/>
        <a:p>
          <a:pPr latinLnBrk="1"/>
          <a:endParaRPr lang="ko-KR" altLang="en-US"/>
        </a:p>
      </dgm:t>
    </dgm:pt>
    <dgm:pt modelId="{F2F802E0-563A-4470-971C-229784C9FD92}" type="sibTrans" cxnId="{F7C24100-1F9B-4A1C-A3C1-56D7CAEB4F87}">
      <dgm:prSet/>
      <dgm:spPr/>
      <dgm:t>
        <a:bodyPr/>
        <a:lstStyle/>
        <a:p>
          <a:pPr latinLnBrk="1"/>
          <a:endParaRPr lang="ko-KR" altLang="en-US"/>
        </a:p>
      </dgm:t>
    </dgm:pt>
    <dgm:pt modelId="{CB27FB3A-6F29-4CF9-917C-C7323850EC7A}">
      <dgm:prSet phldrT="[텍스트]"/>
      <dgm:spPr/>
      <dgm:t>
        <a:bodyPr/>
        <a:lstStyle/>
        <a:p>
          <a:pPr latinLnBrk="1"/>
          <a:r>
            <a:rPr lang="en-US" altLang="ko-KR" dirty="0"/>
            <a:t>TurnBehavior</a:t>
          </a:r>
          <a:endParaRPr lang="ko-KR" altLang="en-US" dirty="0"/>
        </a:p>
      </dgm:t>
    </dgm:pt>
    <dgm:pt modelId="{AB270E7A-FDAF-4D65-80D1-68583C4BF888}" type="parTrans" cxnId="{D1B90C17-AEAE-43F9-AE8C-AE3C00A1594F}">
      <dgm:prSet/>
      <dgm:spPr/>
      <dgm:t>
        <a:bodyPr/>
        <a:lstStyle/>
        <a:p>
          <a:pPr latinLnBrk="1"/>
          <a:endParaRPr lang="ko-KR" altLang="en-US"/>
        </a:p>
      </dgm:t>
    </dgm:pt>
    <dgm:pt modelId="{02F4E546-8B36-4804-B361-6A711DB7E413}" type="sibTrans" cxnId="{D1B90C17-AEAE-43F9-AE8C-AE3C00A1594F}">
      <dgm:prSet/>
      <dgm:spPr/>
      <dgm:t>
        <a:bodyPr/>
        <a:lstStyle/>
        <a:p>
          <a:pPr latinLnBrk="1"/>
          <a:endParaRPr lang="ko-KR" altLang="en-US"/>
        </a:p>
      </dgm:t>
    </dgm:pt>
    <dgm:pt modelId="{DEF08E11-E972-4E6A-9D27-B9174F9FDE46}">
      <dgm:prSet phldrT="[텍스트]"/>
      <dgm:spPr/>
      <dgm:t>
        <a:bodyPr/>
        <a:lstStyle/>
        <a:p>
          <a:pPr latinLnBrk="1"/>
          <a:r>
            <a:rPr lang="en-US" altLang="ko-KR" dirty="0"/>
            <a:t>PokemonFactory</a:t>
          </a:r>
        </a:p>
      </dgm:t>
    </dgm:pt>
    <dgm:pt modelId="{4CEB2A05-6F51-457D-8F4C-FEC80B637107}" type="parTrans" cxnId="{2FC3D427-505A-49CE-BD9E-A43B6E26E24A}">
      <dgm:prSet/>
      <dgm:spPr/>
      <dgm:t>
        <a:bodyPr/>
        <a:lstStyle/>
        <a:p>
          <a:pPr latinLnBrk="1"/>
          <a:endParaRPr lang="ko-KR" altLang="en-US"/>
        </a:p>
      </dgm:t>
    </dgm:pt>
    <dgm:pt modelId="{3FA9FC12-2193-4AF7-BBC7-1B8183769DB9}" type="sibTrans" cxnId="{2FC3D427-505A-49CE-BD9E-A43B6E26E24A}">
      <dgm:prSet/>
      <dgm:spPr/>
      <dgm:t>
        <a:bodyPr/>
        <a:lstStyle/>
        <a:p>
          <a:pPr latinLnBrk="1"/>
          <a:endParaRPr lang="ko-KR" altLang="en-US"/>
        </a:p>
      </dgm:t>
    </dgm:pt>
    <dgm:pt modelId="{0ED5558A-8932-46B5-9AFF-AF711721C50D}">
      <dgm:prSet phldrT="[텍스트]"/>
      <dgm:spPr/>
      <dgm:t>
        <a:bodyPr/>
        <a:lstStyle/>
        <a:p>
          <a:pPr latinLnBrk="1"/>
          <a:r>
            <a:rPr lang="en-US" altLang="ko-KR" dirty="0"/>
            <a:t>Ally Pokemon</a:t>
          </a:r>
        </a:p>
      </dgm:t>
    </dgm:pt>
    <dgm:pt modelId="{BA8509A7-E022-4655-BFBA-759537144572}" type="parTrans" cxnId="{DA02F658-8855-4D15-BA6C-5013FA872E52}">
      <dgm:prSet/>
      <dgm:spPr/>
      <dgm:t>
        <a:bodyPr/>
        <a:lstStyle/>
        <a:p>
          <a:pPr latinLnBrk="1"/>
          <a:endParaRPr lang="ko-KR" altLang="en-US"/>
        </a:p>
      </dgm:t>
    </dgm:pt>
    <dgm:pt modelId="{8A0AF8A6-D32E-4119-8C52-591DC7E32E9F}" type="sibTrans" cxnId="{DA02F658-8855-4D15-BA6C-5013FA872E52}">
      <dgm:prSet/>
      <dgm:spPr/>
      <dgm:t>
        <a:bodyPr/>
        <a:lstStyle/>
        <a:p>
          <a:pPr latinLnBrk="1"/>
          <a:endParaRPr lang="ko-KR" altLang="en-US"/>
        </a:p>
      </dgm:t>
    </dgm:pt>
    <dgm:pt modelId="{471417C9-26F0-4E81-9F36-D1BBA70D8797}">
      <dgm:prSet phldrT="[텍스트]"/>
      <dgm:spPr/>
      <dgm:t>
        <a:bodyPr/>
        <a:lstStyle/>
        <a:p>
          <a:pPr latinLnBrk="1"/>
          <a:r>
            <a:rPr lang="en-US" altLang="ko-KR" dirty="0"/>
            <a:t>Enemy Pokemon</a:t>
          </a:r>
        </a:p>
      </dgm:t>
    </dgm:pt>
    <dgm:pt modelId="{16C85003-B749-4995-B7F1-15841CBCB849}" type="parTrans" cxnId="{95F5196D-363D-46D4-BDE7-2519D8095BE5}">
      <dgm:prSet/>
      <dgm:spPr/>
      <dgm:t>
        <a:bodyPr/>
        <a:lstStyle/>
        <a:p>
          <a:pPr latinLnBrk="1"/>
          <a:endParaRPr lang="ko-KR" altLang="en-US"/>
        </a:p>
      </dgm:t>
    </dgm:pt>
    <dgm:pt modelId="{313763BA-0EE2-4865-AA3C-B805080D5724}" type="sibTrans" cxnId="{95F5196D-363D-46D4-BDE7-2519D8095BE5}">
      <dgm:prSet/>
      <dgm:spPr/>
      <dgm:t>
        <a:bodyPr/>
        <a:lstStyle/>
        <a:p>
          <a:pPr latinLnBrk="1"/>
          <a:endParaRPr lang="ko-KR" altLang="en-US"/>
        </a:p>
      </dgm:t>
    </dgm:pt>
    <dgm:pt modelId="{8107EDAF-20B3-46BA-A19B-ECA905217738}">
      <dgm:prSet phldrT="[텍스트]"/>
      <dgm:spPr/>
      <dgm:t>
        <a:bodyPr/>
        <a:lstStyle/>
        <a:p>
          <a:pPr latinLnBrk="1"/>
          <a:r>
            <a:rPr lang="en-US" altLang="ko-KR" dirty="0" smtClean="0"/>
            <a:t>Ally Turn</a:t>
          </a:r>
          <a:endParaRPr lang="ko-KR" altLang="en-US" dirty="0"/>
        </a:p>
      </dgm:t>
    </dgm:pt>
    <dgm:pt modelId="{B19EB7BB-429E-4D76-A432-FE70CD2A9386}" type="parTrans" cxnId="{81899B0E-0F80-4E5A-B873-FCAE3991D410}">
      <dgm:prSet/>
      <dgm:spPr/>
      <dgm:t>
        <a:bodyPr/>
        <a:lstStyle/>
        <a:p>
          <a:pPr latinLnBrk="1"/>
          <a:endParaRPr lang="ko-KR" altLang="en-US"/>
        </a:p>
      </dgm:t>
    </dgm:pt>
    <dgm:pt modelId="{90466696-F53C-4B37-A0C0-DE9286888043}" type="sibTrans" cxnId="{81899B0E-0F80-4E5A-B873-FCAE3991D410}">
      <dgm:prSet/>
      <dgm:spPr/>
      <dgm:t>
        <a:bodyPr/>
        <a:lstStyle/>
        <a:p>
          <a:pPr latinLnBrk="1"/>
          <a:endParaRPr lang="ko-KR" altLang="en-US"/>
        </a:p>
      </dgm:t>
    </dgm:pt>
    <dgm:pt modelId="{1B2238C6-CC4B-4E17-AD46-F20B66CD1B47}">
      <dgm:prSet phldrT="[텍스트]"/>
      <dgm:spPr/>
      <dgm:t>
        <a:bodyPr/>
        <a:lstStyle/>
        <a:p>
          <a:pPr latinLnBrk="1"/>
          <a:r>
            <a:rPr lang="en-US" altLang="ko-KR" dirty="0" smtClean="0"/>
            <a:t>Enemy Turn</a:t>
          </a:r>
          <a:endParaRPr lang="ko-KR" altLang="en-US" dirty="0"/>
        </a:p>
      </dgm:t>
    </dgm:pt>
    <dgm:pt modelId="{F3C7A7D3-A845-4F33-80D3-74A9A8B9A14F}" type="parTrans" cxnId="{EB58941F-7048-445C-B847-49389D78E7FF}">
      <dgm:prSet/>
      <dgm:spPr/>
      <dgm:t>
        <a:bodyPr/>
        <a:lstStyle/>
        <a:p>
          <a:pPr latinLnBrk="1"/>
          <a:endParaRPr lang="ko-KR" altLang="en-US"/>
        </a:p>
      </dgm:t>
    </dgm:pt>
    <dgm:pt modelId="{A7E7F768-A909-4099-892E-25FEC57B7D35}" type="sibTrans" cxnId="{EB58941F-7048-445C-B847-49389D78E7FF}">
      <dgm:prSet/>
      <dgm:spPr/>
      <dgm:t>
        <a:bodyPr/>
        <a:lstStyle/>
        <a:p>
          <a:pPr latinLnBrk="1"/>
          <a:endParaRPr lang="ko-KR" altLang="en-US"/>
        </a:p>
      </dgm:t>
    </dgm:pt>
    <dgm:pt modelId="{D6179AB1-99AE-46FE-A24C-3FA930B70686}" type="pres">
      <dgm:prSet presAssocID="{09C8ED8C-B301-4AD0-B508-260E5BDCE8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64C5FD-9763-4D53-93B3-D4E739AEE951}" type="pres">
      <dgm:prSet presAssocID="{4E2838D6-2271-42A6-8265-6C2C983E8526}" presName="hierRoot1" presStyleCnt="0">
        <dgm:presLayoutVars>
          <dgm:hierBranch val="init"/>
        </dgm:presLayoutVars>
      </dgm:prSet>
      <dgm:spPr/>
    </dgm:pt>
    <dgm:pt modelId="{82A2C9B1-F76D-4E3A-80E4-D56729487BA7}" type="pres">
      <dgm:prSet presAssocID="{4E2838D6-2271-42A6-8265-6C2C983E8526}" presName="rootComposite1" presStyleCnt="0"/>
      <dgm:spPr/>
    </dgm:pt>
    <dgm:pt modelId="{C5437EB9-0279-4DCD-AA25-10683AEFBC90}" type="pres">
      <dgm:prSet presAssocID="{4E2838D6-2271-42A6-8265-6C2C983E852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677405-6209-41E4-9B5A-F4E857AD019C}" type="pres">
      <dgm:prSet presAssocID="{4E2838D6-2271-42A6-8265-6C2C983E852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CFF3E75-07B1-4F90-8083-82155C3113EC}" type="pres">
      <dgm:prSet presAssocID="{4E2838D6-2271-42A6-8265-6C2C983E8526}" presName="hierChild2" presStyleCnt="0"/>
      <dgm:spPr/>
    </dgm:pt>
    <dgm:pt modelId="{CA8F4C03-AA11-4A40-B4E7-190D8E8C6775}" type="pres">
      <dgm:prSet presAssocID="{4CEB2A05-6F51-457D-8F4C-FEC80B637107}" presName="Name37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FC15A0D-EAD8-4AAE-B171-63E1F03BC5AB}" type="pres">
      <dgm:prSet presAssocID="{DEF08E11-E972-4E6A-9D27-B9174F9FDE46}" presName="hierRoot2" presStyleCnt="0">
        <dgm:presLayoutVars>
          <dgm:hierBranch val="init"/>
        </dgm:presLayoutVars>
      </dgm:prSet>
      <dgm:spPr/>
    </dgm:pt>
    <dgm:pt modelId="{33D97DE8-35B0-479C-8E02-704E01974061}" type="pres">
      <dgm:prSet presAssocID="{DEF08E11-E972-4E6A-9D27-B9174F9FDE46}" presName="rootComposite" presStyleCnt="0"/>
      <dgm:spPr/>
    </dgm:pt>
    <dgm:pt modelId="{41FD4EE1-AA8C-46B0-A068-63FBE0F7AB0F}" type="pres">
      <dgm:prSet presAssocID="{DEF08E11-E972-4E6A-9D27-B9174F9FDE46}" presName="rootText" presStyleLbl="node2" presStyleIdx="0" presStyleCnt="2" custLinFactNeighborX="-20277" custLinFactNeighborY="148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6DFA0F-50F2-4084-BE2B-B0C481A861BB}" type="pres">
      <dgm:prSet presAssocID="{DEF08E11-E972-4E6A-9D27-B9174F9FDE46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C1C8008-7B2A-49B2-83E9-A889B81DEFB6}" type="pres">
      <dgm:prSet presAssocID="{DEF08E11-E972-4E6A-9D27-B9174F9FDE46}" presName="hierChild4" presStyleCnt="0"/>
      <dgm:spPr/>
    </dgm:pt>
    <dgm:pt modelId="{9CF74C44-48A5-4E41-B75E-2BBDADD13C95}" type="pres">
      <dgm:prSet presAssocID="{BA8509A7-E022-4655-BFBA-759537144572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E7E660B-9268-4038-9E9A-4E3CA28519F4}" type="pres">
      <dgm:prSet presAssocID="{0ED5558A-8932-46B5-9AFF-AF711721C50D}" presName="hierRoot2" presStyleCnt="0">
        <dgm:presLayoutVars>
          <dgm:hierBranch val="init"/>
        </dgm:presLayoutVars>
      </dgm:prSet>
      <dgm:spPr/>
    </dgm:pt>
    <dgm:pt modelId="{853DFDA0-0E90-4E60-AF1A-51421C4C9339}" type="pres">
      <dgm:prSet presAssocID="{0ED5558A-8932-46B5-9AFF-AF711721C50D}" presName="rootComposite" presStyleCnt="0"/>
      <dgm:spPr/>
    </dgm:pt>
    <dgm:pt modelId="{22D34937-A0DD-4CB9-813D-DF343ACFC47A}" type="pres">
      <dgm:prSet presAssocID="{0ED5558A-8932-46B5-9AFF-AF711721C50D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480E39-FC5B-42BC-BA56-CDA8439E90AB}" type="pres">
      <dgm:prSet presAssocID="{0ED5558A-8932-46B5-9AFF-AF711721C50D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2955F520-8AF2-492C-9AF2-72D794DE9ACF}" type="pres">
      <dgm:prSet presAssocID="{0ED5558A-8932-46B5-9AFF-AF711721C50D}" presName="hierChild4" presStyleCnt="0"/>
      <dgm:spPr/>
    </dgm:pt>
    <dgm:pt modelId="{4AD2F6AB-12A8-4C24-A6BF-DE97A982C815}" type="pres">
      <dgm:prSet presAssocID="{0ED5558A-8932-46B5-9AFF-AF711721C50D}" presName="hierChild5" presStyleCnt="0"/>
      <dgm:spPr/>
    </dgm:pt>
    <dgm:pt modelId="{F7C6B2FC-22CD-4FFE-9EA0-9CF07D9B7F8D}" type="pres">
      <dgm:prSet presAssocID="{16C85003-B749-4995-B7F1-15841CBCB849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F51AE33-57A7-4968-9E33-B5F6DCAFB346}" type="pres">
      <dgm:prSet presAssocID="{471417C9-26F0-4E81-9F36-D1BBA70D8797}" presName="hierRoot2" presStyleCnt="0">
        <dgm:presLayoutVars>
          <dgm:hierBranch val="init"/>
        </dgm:presLayoutVars>
      </dgm:prSet>
      <dgm:spPr/>
    </dgm:pt>
    <dgm:pt modelId="{83625959-AC78-49CD-8DAD-A9BA1C9F4712}" type="pres">
      <dgm:prSet presAssocID="{471417C9-26F0-4E81-9F36-D1BBA70D8797}" presName="rootComposite" presStyleCnt="0"/>
      <dgm:spPr/>
    </dgm:pt>
    <dgm:pt modelId="{EC6652B6-2B4C-4CC3-ADEF-261A163A754A}" type="pres">
      <dgm:prSet presAssocID="{471417C9-26F0-4E81-9F36-D1BBA70D8797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2542F0-0A63-4BD6-B4C3-CA6FFCF075FB}" type="pres">
      <dgm:prSet presAssocID="{471417C9-26F0-4E81-9F36-D1BBA70D8797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B8A7E51-020A-4F3D-92EF-C6F0D6D9F735}" type="pres">
      <dgm:prSet presAssocID="{471417C9-26F0-4E81-9F36-D1BBA70D8797}" presName="hierChild4" presStyleCnt="0"/>
      <dgm:spPr/>
    </dgm:pt>
    <dgm:pt modelId="{1254BD80-23E3-4DF5-89F3-F326483BBDD4}" type="pres">
      <dgm:prSet presAssocID="{471417C9-26F0-4E81-9F36-D1BBA70D8797}" presName="hierChild5" presStyleCnt="0"/>
      <dgm:spPr/>
    </dgm:pt>
    <dgm:pt modelId="{DBADDDBC-DD93-4B61-ACEA-7A706131B566}" type="pres">
      <dgm:prSet presAssocID="{DEF08E11-E972-4E6A-9D27-B9174F9FDE46}" presName="hierChild5" presStyleCnt="0"/>
      <dgm:spPr/>
    </dgm:pt>
    <dgm:pt modelId="{4A907D0F-4510-43C9-9732-311880C6D064}" type="pres">
      <dgm:prSet presAssocID="{AB270E7A-FDAF-4D65-80D1-68583C4BF888}" presName="Name37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2FD2230-06EF-4A2A-93BB-D13456BD6B58}" type="pres">
      <dgm:prSet presAssocID="{CB27FB3A-6F29-4CF9-917C-C7323850EC7A}" presName="hierRoot2" presStyleCnt="0">
        <dgm:presLayoutVars>
          <dgm:hierBranch val="init"/>
        </dgm:presLayoutVars>
      </dgm:prSet>
      <dgm:spPr/>
    </dgm:pt>
    <dgm:pt modelId="{13DB4166-E944-400F-B402-A4F5ED054144}" type="pres">
      <dgm:prSet presAssocID="{CB27FB3A-6F29-4CF9-917C-C7323850EC7A}" presName="rootComposite" presStyleCnt="0"/>
      <dgm:spPr/>
    </dgm:pt>
    <dgm:pt modelId="{B155A7C8-A649-48CE-9D22-DF8F63A434FE}" type="pres">
      <dgm:prSet presAssocID="{CB27FB3A-6F29-4CF9-917C-C7323850EC7A}" presName="rootText" presStyleLbl="node2" presStyleIdx="1" presStyleCnt="2" custLinFactNeighborX="3298" custLinFactNeighborY="-43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FD9115-FE6F-4932-A18F-22746916BE87}" type="pres">
      <dgm:prSet presAssocID="{CB27FB3A-6F29-4CF9-917C-C7323850EC7A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479BBA0-2681-4F43-96B8-120F7D2111DB}" type="pres">
      <dgm:prSet presAssocID="{CB27FB3A-6F29-4CF9-917C-C7323850EC7A}" presName="hierChild4" presStyleCnt="0"/>
      <dgm:spPr/>
    </dgm:pt>
    <dgm:pt modelId="{D315E4B7-7231-4D05-A250-578EBAEA749B}" type="pres">
      <dgm:prSet presAssocID="{B19EB7BB-429E-4D76-A432-FE70CD2A9386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D401DCC-EC58-4BF7-A522-389486A45B24}" type="pres">
      <dgm:prSet presAssocID="{8107EDAF-20B3-46BA-A19B-ECA905217738}" presName="hierRoot2" presStyleCnt="0">
        <dgm:presLayoutVars>
          <dgm:hierBranch val="init"/>
        </dgm:presLayoutVars>
      </dgm:prSet>
      <dgm:spPr/>
    </dgm:pt>
    <dgm:pt modelId="{3A572EAB-E1F2-4FB5-BC72-7E1425771358}" type="pres">
      <dgm:prSet presAssocID="{8107EDAF-20B3-46BA-A19B-ECA905217738}" presName="rootComposite" presStyleCnt="0"/>
      <dgm:spPr/>
    </dgm:pt>
    <dgm:pt modelId="{DFAE1047-5456-42FA-B978-5BDF2BC87FAE}" type="pres">
      <dgm:prSet presAssocID="{8107EDAF-20B3-46BA-A19B-ECA905217738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A78C63-82BE-44F8-8547-D8B255DF4AA8}" type="pres">
      <dgm:prSet presAssocID="{8107EDAF-20B3-46BA-A19B-ECA905217738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21C28D6-F39A-4998-8CE7-943FCD39FA1B}" type="pres">
      <dgm:prSet presAssocID="{8107EDAF-20B3-46BA-A19B-ECA905217738}" presName="hierChild4" presStyleCnt="0"/>
      <dgm:spPr/>
    </dgm:pt>
    <dgm:pt modelId="{06B0FA75-6F65-47F0-95BA-2D40C4604CF0}" type="pres">
      <dgm:prSet presAssocID="{8107EDAF-20B3-46BA-A19B-ECA905217738}" presName="hierChild5" presStyleCnt="0"/>
      <dgm:spPr/>
    </dgm:pt>
    <dgm:pt modelId="{5203BCC4-C22D-4375-8469-0C4290925639}" type="pres">
      <dgm:prSet presAssocID="{F3C7A7D3-A845-4F33-80D3-74A9A8B9A14F}" presName="Name3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3569C10-E46E-4649-8B2E-81CF370A45D7}" type="pres">
      <dgm:prSet presAssocID="{1B2238C6-CC4B-4E17-AD46-F20B66CD1B47}" presName="hierRoot2" presStyleCnt="0">
        <dgm:presLayoutVars>
          <dgm:hierBranch val="init"/>
        </dgm:presLayoutVars>
      </dgm:prSet>
      <dgm:spPr/>
    </dgm:pt>
    <dgm:pt modelId="{A8C45784-27DC-459B-AABA-A59FF75B8F78}" type="pres">
      <dgm:prSet presAssocID="{1B2238C6-CC4B-4E17-AD46-F20B66CD1B47}" presName="rootComposite" presStyleCnt="0"/>
      <dgm:spPr/>
    </dgm:pt>
    <dgm:pt modelId="{E7259279-338E-47AE-875C-93C6F62E9579}" type="pres">
      <dgm:prSet presAssocID="{1B2238C6-CC4B-4E17-AD46-F20B66CD1B47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A87042-A374-48BE-BEDC-DBCCB5367209}" type="pres">
      <dgm:prSet presAssocID="{1B2238C6-CC4B-4E17-AD46-F20B66CD1B47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8F0A979-1E0F-4653-AE93-E07A106488E6}" type="pres">
      <dgm:prSet presAssocID="{1B2238C6-CC4B-4E17-AD46-F20B66CD1B47}" presName="hierChild4" presStyleCnt="0"/>
      <dgm:spPr/>
    </dgm:pt>
    <dgm:pt modelId="{000EAB27-E87D-437C-8C0E-A416EA25165E}" type="pres">
      <dgm:prSet presAssocID="{1B2238C6-CC4B-4E17-AD46-F20B66CD1B47}" presName="hierChild5" presStyleCnt="0"/>
      <dgm:spPr/>
    </dgm:pt>
    <dgm:pt modelId="{A7E7B66A-704E-4031-8CBF-2B99042020F8}" type="pres">
      <dgm:prSet presAssocID="{CB27FB3A-6F29-4CF9-917C-C7323850EC7A}" presName="hierChild5" presStyleCnt="0"/>
      <dgm:spPr/>
    </dgm:pt>
    <dgm:pt modelId="{C7390806-1887-4662-9D82-0C392C9F87FC}" type="pres">
      <dgm:prSet presAssocID="{4E2838D6-2271-42A6-8265-6C2C983E8526}" presName="hierChild3" presStyleCnt="0"/>
      <dgm:spPr/>
    </dgm:pt>
  </dgm:ptLst>
  <dgm:cxnLst>
    <dgm:cxn modelId="{DA02F658-8855-4D15-BA6C-5013FA872E52}" srcId="{DEF08E11-E972-4E6A-9D27-B9174F9FDE46}" destId="{0ED5558A-8932-46B5-9AFF-AF711721C50D}" srcOrd="0" destOrd="0" parTransId="{BA8509A7-E022-4655-BFBA-759537144572}" sibTransId="{8A0AF8A6-D32E-4119-8C52-591DC7E32E9F}"/>
    <dgm:cxn modelId="{8E515272-3783-4C9F-993F-E4D8EAFB0B04}" type="presOf" srcId="{0ED5558A-8932-46B5-9AFF-AF711721C50D}" destId="{89480E39-FC5B-42BC-BA56-CDA8439E90AB}" srcOrd="1" destOrd="0" presId="urn:microsoft.com/office/officeart/2005/8/layout/orgChart1"/>
    <dgm:cxn modelId="{03C1C124-3991-41C0-8C58-F61722257E77}" type="presOf" srcId="{AB270E7A-FDAF-4D65-80D1-68583C4BF888}" destId="{4A907D0F-4510-43C9-9732-311880C6D064}" srcOrd="0" destOrd="0" presId="urn:microsoft.com/office/officeart/2005/8/layout/orgChart1"/>
    <dgm:cxn modelId="{D0E71005-A54B-4F58-9FE4-E1234E9A2CCE}" type="presOf" srcId="{4CEB2A05-6F51-457D-8F4C-FEC80B637107}" destId="{CA8F4C03-AA11-4A40-B4E7-190D8E8C6775}" srcOrd="0" destOrd="0" presId="urn:microsoft.com/office/officeart/2005/8/layout/orgChart1"/>
    <dgm:cxn modelId="{DC653D44-B484-494F-85AD-C95C60F33C6A}" type="presOf" srcId="{8107EDAF-20B3-46BA-A19B-ECA905217738}" destId="{15A78C63-82BE-44F8-8547-D8B255DF4AA8}" srcOrd="1" destOrd="0" presId="urn:microsoft.com/office/officeart/2005/8/layout/orgChart1"/>
    <dgm:cxn modelId="{DFC791C4-8765-457B-86C9-FB4529E9C999}" type="presOf" srcId="{F3C7A7D3-A845-4F33-80D3-74A9A8B9A14F}" destId="{5203BCC4-C22D-4375-8469-0C4290925639}" srcOrd="0" destOrd="0" presId="urn:microsoft.com/office/officeart/2005/8/layout/orgChart1"/>
    <dgm:cxn modelId="{95F5196D-363D-46D4-BDE7-2519D8095BE5}" srcId="{DEF08E11-E972-4E6A-9D27-B9174F9FDE46}" destId="{471417C9-26F0-4E81-9F36-D1BBA70D8797}" srcOrd="1" destOrd="0" parTransId="{16C85003-B749-4995-B7F1-15841CBCB849}" sibTransId="{313763BA-0EE2-4865-AA3C-B805080D5724}"/>
    <dgm:cxn modelId="{86155539-DE01-449B-9892-5F9566C1A47A}" type="presOf" srcId="{DEF08E11-E972-4E6A-9D27-B9174F9FDE46}" destId="{41FD4EE1-AA8C-46B0-A068-63FBE0F7AB0F}" srcOrd="0" destOrd="0" presId="urn:microsoft.com/office/officeart/2005/8/layout/orgChart1"/>
    <dgm:cxn modelId="{DE564288-2E4F-4847-8EEF-8322961EC7E9}" type="presOf" srcId="{DEF08E11-E972-4E6A-9D27-B9174F9FDE46}" destId="{AD6DFA0F-50F2-4084-BE2B-B0C481A861BB}" srcOrd="1" destOrd="0" presId="urn:microsoft.com/office/officeart/2005/8/layout/orgChart1"/>
    <dgm:cxn modelId="{5E641631-36AB-4539-8094-B895793A0593}" type="presOf" srcId="{BA8509A7-E022-4655-BFBA-759537144572}" destId="{9CF74C44-48A5-4E41-B75E-2BBDADD13C95}" srcOrd="0" destOrd="0" presId="urn:microsoft.com/office/officeart/2005/8/layout/orgChart1"/>
    <dgm:cxn modelId="{F7C24100-1F9B-4A1C-A3C1-56D7CAEB4F87}" srcId="{09C8ED8C-B301-4AD0-B508-260E5BDCE864}" destId="{4E2838D6-2271-42A6-8265-6C2C983E8526}" srcOrd="0" destOrd="0" parTransId="{D357B79B-C7E0-48BC-84D7-E9624D0C8A8C}" sibTransId="{F2F802E0-563A-4470-971C-229784C9FD92}"/>
    <dgm:cxn modelId="{96A670EC-6B2C-4EF5-BEBE-0F73188DCF60}" type="presOf" srcId="{1B2238C6-CC4B-4E17-AD46-F20B66CD1B47}" destId="{BBA87042-A374-48BE-BEDC-DBCCB5367209}" srcOrd="1" destOrd="0" presId="urn:microsoft.com/office/officeart/2005/8/layout/orgChart1"/>
    <dgm:cxn modelId="{6330DC14-1FBF-4311-9CBE-3B712B5A9BB7}" type="presOf" srcId="{CB27FB3A-6F29-4CF9-917C-C7323850EC7A}" destId="{6FFD9115-FE6F-4932-A18F-22746916BE87}" srcOrd="1" destOrd="0" presId="urn:microsoft.com/office/officeart/2005/8/layout/orgChart1"/>
    <dgm:cxn modelId="{81899B0E-0F80-4E5A-B873-FCAE3991D410}" srcId="{CB27FB3A-6F29-4CF9-917C-C7323850EC7A}" destId="{8107EDAF-20B3-46BA-A19B-ECA905217738}" srcOrd="0" destOrd="0" parTransId="{B19EB7BB-429E-4D76-A432-FE70CD2A9386}" sibTransId="{90466696-F53C-4B37-A0C0-DE9286888043}"/>
    <dgm:cxn modelId="{27E615A5-7579-4407-9308-14B90081BF46}" type="presOf" srcId="{4E2838D6-2271-42A6-8265-6C2C983E8526}" destId="{1D677405-6209-41E4-9B5A-F4E857AD019C}" srcOrd="1" destOrd="0" presId="urn:microsoft.com/office/officeart/2005/8/layout/orgChart1"/>
    <dgm:cxn modelId="{20A7A828-C659-4A84-B5C6-7CA59D7F9043}" type="presOf" srcId="{8107EDAF-20B3-46BA-A19B-ECA905217738}" destId="{DFAE1047-5456-42FA-B978-5BDF2BC87FAE}" srcOrd="0" destOrd="0" presId="urn:microsoft.com/office/officeart/2005/8/layout/orgChart1"/>
    <dgm:cxn modelId="{461996C5-04D8-410C-A8F6-4F9F9478E8DA}" type="presOf" srcId="{471417C9-26F0-4E81-9F36-D1BBA70D8797}" destId="{EC6652B6-2B4C-4CC3-ADEF-261A163A754A}" srcOrd="0" destOrd="0" presId="urn:microsoft.com/office/officeart/2005/8/layout/orgChart1"/>
    <dgm:cxn modelId="{2FC3D427-505A-49CE-BD9E-A43B6E26E24A}" srcId="{4E2838D6-2271-42A6-8265-6C2C983E8526}" destId="{DEF08E11-E972-4E6A-9D27-B9174F9FDE46}" srcOrd="0" destOrd="0" parTransId="{4CEB2A05-6F51-457D-8F4C-FEC80B637107}" sibTransId="{3FA9FC12-2193-4AF7-BBC7-1B8183769DB9}"/>
    <dgm:cxn modelId="{176D36E5-1A47-478C-8F29-7CAA0CBC4AA7}" type="presOf" srcId="{471417C9-26F0-4E81-9F36-D1BBA70D8797}" destId="{4D2542F0-0A63-4BD6-B4C3-CA6FFCF075FB}" srcOrd="1" destOrd="0" presId="urn:microsoft.com/office/officeart/2005/8/layout/orgChart1"/>
    <dgm:cxn modelId="{D1B90C17-AEAE-43F9-AE8C-AE3C00A1594F}" srcId="{4E2838D6-2271-42A6-8265-6C2C983E8526}" destId="{CB27FB3A-6F29-4CF9-917C-C7323850EC7A}" srcOrd="1" destOrd="0" parTransId="{AB270E7A-FDAF-4D65-80D1-68583C4BF888}" sibTransId="{02F4E546-8B36-4804-B361-6A711DB7E413}"/>
    <dgm:cxn modelId="{EB58941F-7048-445C-B847-49389D78E7FF}" srcId="{CB27FB3A-6F29-4CF9-917C-C7323850EC7A}" destId="{1B2238C6-CC4B-4E17-AD46-F20B66CD1B47}" srcOrd="1" destOrd="0" parTransId="{F3C7A7D3-A845-4F33-80D3-74A9A8B9A14F}" sibTransId="{A7E7F768-A909-4099-892E-25FEC57B7D35}"/>
    <dgm:cxn modelId="{001BDDCD-D9E7-4E52-8686-B6EC7231619D}" type="presOf" srcId="{0ED5558A-8932-46B5-9AFF-AF711721C50D}" destId="{22D34937-A0DD-4CB9-813D-DF343ACFC47A}" srcOrd="0" destOrd="0" presId="urn:microsoft.com/office/officeart/2005/8/layout/orgChart1"/>
    <dgm:cxn modelId="{E442CEE4-68CD-4180-BF7E-2108D14C451A}" type="presOf" srcId="{09C8ED8C-B301-4AD0-B508-260E5BDCE864}" destId="{D6179AB1-99AE-46FE-A24C-3FA930B70686}" srcOrd="0" destOrd="0" presId="urn:microsoft.com/office/officeart/2005/8/layout/orgChart1"/>
    <dgm:cxn modelId="{9F30FC16-097F-4720-8ED9-2186CE525331}" type="presOf" srcId="{16C85003-B749-4995-B7F1-15841CBCB849}" destId="{F7C6B2FC-22CD-4FFE-9EA0-9CF07D9B7F8D}" srcOrd="0" destOrd="0" presId="urn:microsoft.com/office/officeart/2005/8/layout/orgChart1"/>
    <dgm:cxn modelId="{D4A60281-C354-4B1B-89CC-FDD2CCC95F4B}" type="presOf" srcId="{1B2238C6-CC4B-4E17-AD46-F20B66CD1B47}" destId="{E7259279-338E-47AE-875C-93C6F62E9579}" srcOrd="0" destOrd="0" presId="urn:microsoft.com/office/officeart/2005/8/layout/orgChart1"/>
    <dgm:cxn modelId="{32264CD5-99C9-42E1-A621-6945866EA94F}" type="presOf" srcId="{4E2838D6-2271-42A6-8265-6C2C983E8526}" destId="{C5437EB9-0279-4DCD-AA25-10683AEFBC90}" srcOrd="0" destOrd="0" presId="urn:microsoft.com/office/officeart/2005/8/layout/orgChart1"/>
    <dgm:cxn modelId="{54754669-970E-4ABA-8AB5-B368BEB54E64}" type="presOf" srcId="{CB27FB3A-6F29-4CF9-917C-C7323850EC7A}" destId="{B155A7C8-A649-48CE-9D22-DF8F63A434FE}" srcOrd="0" destOrd="0" presId="urn:microsoft.com/office/officeart/2005/8/layout/orgChart1"/>
    <dgm:cxn modelId="{AC4DE3B7-88D2-4552-80E9-956E463FF20B}" type="presOf" srcId="{B19EB7BB-429E-4D76-A432-FE70CD2A9386}" destId="{D315E4B7-7231-4D05-A250-578EBAEA749B}" srcOrd="0" destOrd="0" presId="urn:microsoft.com/office/officeart/2005/8/layout/orgChart1"/>
    <dgm:cxn modelId="{BAC4B725-70E7-40AA-B3DF-540E9495411F}" type="presParOf" srcId="{D6179AB1-99AE-46FE-A24C-3FA930B70686}" destId="{9164C5FD-9763-4D53-93B3-D4E739AEE951}" srcOrd="0" destOrd="0" presId="urn:microsoft.com/office/officeart/2005/8/layout/orgChart1"/>
    <dgm:cxn modelId="{3ECF17EF-98E0-44B2-B223-B0307C8A39B7}" type="presParOf" srcId="{9164C5FD-9763-4D53-93B3-D4E739AEE951}" destId="{82A2C9B1-F76D-4E3A-80E4-D56729487BA7}" srcOrd="0" destOrd="0" presId="urn:microsoft.com/office/officeart/2005/8/layout/orgChart1"/>
    <dgm:cxn modelId="{91526D72-73B7-4CBF-857C-6A965BD10C1B}" type="presParOf" srcId="{82A2C9B1-F76D-4E3A-80E4-D56729487BA7}" destId="{C5437EB9-0279-4DCD-AA25-10683AEFBC90}" srcOrd="0" destOrd="0" presId="urn:microsoft.com/office/officeart/2005/8/layout/orgChart1"/>
    <dgm:cxn modelId="{A46BCDB4-5CF1-4051-917C-DF814191A1D9}" type="presParOf" srcId="{82A2C9B1-F76D-4E3A-80E4-D56729487BA7}" destId="{1D677405-6209-41E4-9B5A-F4E857AD019C}" srcOrd="1" destOrd="0" presId="urn:microsoft.com/office/officeart/2005/8/layout/orgChart1"/>
    <dgm:cxn modelId="{656A1A0C-25E4-4555-A450-5CA8D320484A}" type="presParOf" srcId="{9164C5FD-9763-4D53-93B3-D4E739AEE951}" destId="{BCFF3E75-07B1-4F90-8083-82155C3113EC}" srcOrd="1" destOrd="0" presId="urn:microsoft.com/office/officeart/2005/8/layout/orgChart1"/>
    <dgm:cxn modelId="{3A5BB7F6-DB51-4697-9840-32F67238EE1E}" type="presParOf" srcId="{BCFF3E75-07B1-4F90-8083-82155C3113EC}" destId="{CA8F4C03-AA11-4A40-B4E7-190D8E8C6775}" srcOrd="0" destOrd="0" presId="urn:microsoft.com/office/officeart/2005/8/layout/orgChart1"/>
    <dgm:cxn modelId="{F66805D1-707B-44A7-9ED3-8DDAFE465311}" type="presParOf" srcId="{BCFF3E75-07B1-4F90-8083-82155C3113EC}" destId="{FFC15A0D-EAD8-4AAE-B171-63E1F03BC5AB}" srcOrd="1" destOrd="0" presId="urn:microsoft.com/office/officeart/2005/8/layout/orgChart1"/>
    <dgm:cxn modelId="{23FB52D6-0FA6-471A-998A-2990CEA23E07}" type="presParOf" srcId="{FFC15A0D-EAD8-4AAE-B171-63E1F03BC5AB}" destId="{33D97DE8-35B0-479C-8E02-704E01974061}" srcOrd="0" destOrd="0" presId="urn:microsoft.com/office/officeart/2005/8/layout/orgChart1"/>
    <dgm:cxn modelId="{A8C58CFD-2AAF-46B8-B93C-F61C9EED4907}" type="presParOf" srcId="{33D97DE8-35B0-479C-8E02-704E01974061}" destId="{41FD4EE1-AA8C-46B0-A068-63FBE0F7AB0F}" srcOrd="0" destOrd="0" presId="urn:microsoft.com/office/officeart/2005/8/layout/orgChart1"/>
    <dgm:cxn modelId="{15866D1F-C5C5-4AEA-B3D8-CF17405809FF}" type="presParOf" srcId="{33D97DE8-35B0-479C-8E02-704E01974061}" destId="{AD6DFA0F-50F2-4084-BE2B-B0C481A861BB}" srcOrd="1" destOrd="0" presId="urn:microsoft.com/office/officeart/2005/8/layout/orgChart1"/>
    <dgm:cxn modelId="{C1CB0BA2-9B7B-4C21-A5BF-47C3E11A3E7F}" type="presParOf" srcId="{FFC15A0D-EAD8-4AAE-B171-63E1F03BC5AB}" destId="{0C1C8008-7B2A-49B2-83E9-A889B81DEFB6}" srcOrd="1" destOrd="0" presId="urn:microsoft.com/office/officeart/2005/8/layout/orgChart1"/>
    <dgm:cxn modelId="{9C61C282-B3DB-4BDC-A048-FA203FA2A2FE}" type="presParOf" srcId="{0C1C8008-7B2A-49B2-83E9-A889B81DEFB6}" destId="{9CF74C44-48A5-4E41-B75E-2BBDADD13C95}" srcOrd="0" destOrd="0" presId="urn:microsoft.com/office/officeart/2005/8/layout/orgChart1"/>
    <dgm:cxn modelId="{8F5F3106-6971-4218-BCEA-71C388426925}" type="presParOf" srcId="{0C1C8008-7B2A-49B2-83E9-A889B81DEFB6}" destId="{2E7E660B-9268-4038-9E9A-4E3CA28519F4}" srcOrd="1" destOrd="0" presId="urn:microsoft.com/office/officeart/2005/8/layout/orgChart1"/>
    <dgm:cxn modelId="{1BDC035F-1A3A-47C7-A57E-6056EAE9DDCC}" type="presParOf" srcId="{2E7E660B-9268-4038-9E9A-4E3CA28519F4}" destId="{853DFDA0-0E90-4E60-AF1A-51421C4C9339}" srcOrd="0" destOrd="0" presId="urn:microsoft.com/office/officeart/2005/8/layout/orgChart1"/>
    <dgm:cxn modelId="{4181E64E-5D9A-44CE-855D-51BCF5E94757}" type="presParOf" srcId="{853DFDA0-0E90-4E60-AF1A-51421C4C9339}" destId="{22D34937-A0DD-4CB9-813D-DF343ACFC47A}" srcOrd="0" destOrd="0" presId="urn:microsoft.com/office/officeart/2005/8/layout/orgChart1"/>
    <dgm:cxn modelId="{119105CA-E913-4187-9EDE-202DE754C995}" type="presParOf" srcId="{853DFDA0-0E90-4E60-AF1A-51421C4C9339}" destId="{89480E39-FC5B-42BC-BA56-CDA8439E90AB}" srcOrd="1" destOrd="0" presId="urn:microsoft.com/office/officeart/2005/8/layout/orgChart1"/>
    <dgm:cxn modelId="{068E11EB-3893-41CD-9B1A-63FB1F3449CC}" type="presParOf" srcId="{2E7E660B-9268-4038-9E9A-4E3CA28519F4}" destId="{2955F520-8AF2-492C-9AF2-72D794DE9ACF}" srcOrd="1" destOrd="0" presId="urn:microsoft.com/office/officeart/2005/8/layout/orgChart1"/>
    <dgm:cxn modelId="{7B2A7B35-D3F3-495B-B3FE-EE0A38ECA513}" type="presParOf" srcId="{2E7E660B-9268-4038-9E9A-4E3CA28519F4}" destId="{4AD2F6AB-12A8-4C24-A6BF-DE97A982C815}" srcOrd="2" destOrd="0" presId="urn:microsoft.com/office/officeart/2005/8/layout/orgChart1"/>
    <dgm:cxn modelId="{C7FC3830-5F20-47E3-926F-DB8F75A27704}" type="presParOf" srcId="{0C1C8008-7B2A-49B2-83E9-A889B81DEFB6}" destId="{F7C6B2FC-22CD-4FFE-9EA0-9CF07D9B7F8D}" srcOrd="2" destOrd="0" presId="urn:microsoft.com/office/officeart/2005/8/layout/orgChart1"/>
    <dgm:cxn modelId="{965643A3-4345-476C-A97B-1BE43D2FB576}" type="presParOf" srcId="{0C1C8008-7B2A-49B2-83E9-A889B81DEFB6}" destId="{9F51AE33-57A7-4968-9E33-B5F6DCAFB346}" srcOrd="3" destOrd="0" presId="urn:microsoft.com/office/officeart/2005/8/layout/orgChart1"/>
    <dgm:cxn modelId="{C3C0B291-8F9B-4ABC-AB5B-9B280BC1CDA3}" type="presParOf" srcId="{9F51AE33-57A7-4968-9E33-B5F6DCAFB346}" destId="{83625959-AC78-49CD-8DAD-A9BA1C9F4712}" srcOrd="0" destOrd="0" presId="urn:microsoft.com/office/officeart/2005/8/layout/orgChart1"/>
    <dgm:cxn modelId="{FBAE0F1D-93D9-4340-A161-4DEADA42BDB2}" type="presParOf" srcId="{83625959-AC78-49CD-8DAD-A9BA1C9F4712}" destId="{EC6652B6-2B4C-4CC3-ADEF-261A163A754A}" srcOrd="0" destOrd="0" presId="urn:microsoft.com/office/officeart/2005/8/layout/orgChart1"/>
    <dgm:cxn modelId="{27ADF521-167C-401A-8CF0-72D0BDDBCEE4}" type="presParOf" srcId="{83625959-AC78-49CD-8DAD-A9BA1C9F4712}" destId="{4D2542F0-0A63-4BD6-B4C3-CA6FFCF075FB}" srcOrd="1" destOrd="0" presId="urn:microsoft.com/office/officeart/2005/8/layout/orgChart1"/>
    <dgm:cxn modelId="{2B7D0017-E189-4CA7-90ED-DB936BD8FB36}" type="presParOf" srcId="{9F51AE33-57A7-4968-9E33-B5F6DCAFB346}" destId="{3B8A7E51-020A-4F3D-92EF-C6F0D6D9F735}" srcOrd="1" destOrd="0" presId="urn:microsoft.com/office/officeart/2005/8/layout/orgChart1"/>
    <dgm:cxn modelId="{698BC861-A0F2-45F9-8A28-9E7C2B7CBDC6}" type="presParOf" srcId="{9F51AE33-57A7-4968-9E33-B5F6DCAFB346}" destId="{1254BD80-23E3-4DF5-89F3-F326483BBDD4}" srcOrd="2" destOrd="0" presId="urn:microsoft.com/office/officeart/2005/8/layout/orgChart1"/>
    <dgm:cxn modelId="{642971A0-C1CA-403A-AFEC-EA6004787981}" type="presParOf" srcId="{FFC15A0D-EAD8-4AAE-B171-63E1F03BC5AB}" destId="{DBADDDBC-DD93-4B61-ACEA-7A706131B566}" srcOrd="2" destOrd="0" presId="urn:microsoft.com/office/officeart/2005/8/layout/orgChart1"/>
    <dgm:cxn modelId="{4771CDE9-EF0E-4021-9731-CDFA0D7911BA}" type="presParOf" srcId="{BCFF3E75-07B1-4F90-8083-82155C3113EC}" destId="{4A907D0F-4510-43C9-9732-311880C6D064}" srcOrd="2" destOrd="0" presId="urn:microsoft.com/office/officeart/2005/8/layout/orgChart1"/>
    <dgm:cxn modelId="{779212FD-A069-4AEE-8C58-5B2E09D13FC6}" type="presParOf" srcId="{BCFF3E75-07B1-4F90-8083-82155C3113EC}" destId="{22FD2230-06EF-4A2A-93BB-D13456BD6B58}" srcOrd="3" destOrd="0" presId="urn:microsoft.com/office/officeart/2005/8/layout/orgChart1"/>
    <dgm:cxn modelId="{480510DD-11E5-44E7-ACB1-D715D2494DA1}" type="presParOf" srcId="{22FD2230-06EF-4A2A-93BB-D13456BD6B58}" destId="{13DB4166-E944-400F-B402-A4F5ED054144}" srcOrd="0" destOrd="0" presId="urn:microsoft.com/office/officeart/2005/8/layout/orgChart1"/>
    <dgm:cxn modelId="{0895FD22-2C3B-44E6-BE3C-A432D362CEA4}" type="presParOf" srcId="{13DB4166-E944-400F-B402-A4F5ED054144}" destId="{B155A7C8-A649-48CE-9D22-DF8F63A434FE}" srcOrd="0" destOrd="0" presId="urn:microsoft.com/office/officeart/2005/8/layout/orgChart1"/>
    <dgm:cxn modelId="{0F3570A6-55F4-44FA-B7EC-2F13C34BFCA3}" type="presParOf" srcId="{13DB4166-E944-400F-B402-A4F5ED054144}" destId="{6FFD9115-FE6F-4932-A18F-22746916BE87}" srcOrd="1" destOrd="0" presId="urn:microsoft.com/office/officeart/2005/8/layout/orgChart1"/>
    <dgm:cxn modelId="{E83691DC-CF42-444E-B5ED-853E5A306A21}" type="presParOf" srcId="{22FD2230-06EF-4A2A-93BB-D13456BD6B58}" destId="{A479BBA0-2681-4F43-96B8-120F7D2111DB}" srcOrd="1" destOrd="0" presId="urn:microsoft.com/office/officeart/2005/8/layout/orgChart1"/>
    <dgm:cxn modelId="{702179FA-1B1B-49BF-8995-A66AB4AFD2D1}" type="presParOf" srcId="{A479BBA0-2681-4F43-96B8-120F7D2111DB}" destId="{D315E4B7-7231-4D05-A250-578EBAEA749B}" srcOrd="0" destOrd="0" presId="urn:microsoft.com/office/officeart/2005/8/layout/orgChart1"/>
    <dgm:cxn modelId="{A63AF94E-DBA5-4460-8C0B-89CE34848527}" type="presParOf" srcId="{A479BBA0-2681-4F43-96B8-120F7D2111DB}" destId="{2D401DCC-EC58-4BF7-A522-389486A45B24}" srcOrd="1" destOrd="0" presId="urn:microsoft.com/office/officeart/2005/8/layout/orgChart1"/>
    <dgm:cxn modelId="{E4460493-E86A-4C2E-9F30-4A1F928C9983}" type="presParOf" srcId="{2D401DCC-EC58-4BF7-A522-389486A45B24}" destId="{3A572EAB-E1F2-4FB5-BC72-7E1425771358}" srcOrd="0" destOrd="0" presId="urn:microsoft.com/office/officeart/2005/8/layout/orgChart1"/>
    <dgm:cxn modelId="{5E91C21D-20B0-43B6-9DEC-F7CCCFDF0F0B}" type="presParOf" srcId="{3A572EAB-E1F2-4FB5-BC72-7E1425771358}" destId="{DFAE1047-5456-42FA-B978-5BDF2BC87FAE}" srcOrd="0" destOrd="0" presId="urn:microsoft.com/office/officeart/2005/8/layout/orgChart1"/>
    <dgm:cxn modelId="{87DBAD1C-CD69-4471-AF88-8DC4AFE8E967}" type="presParOf" srcId="{3A572EAB-E1F2-4FB5-BC72-7E1425771358}" destId="{15A78C63-82BE-44F8-8547-D8B255DF4AA8}" srcOrd="1" destOrd="0" presId="urn:microsoft.com/office/officeart/2005/8/layout/orgChart1"/>
    <dgm:cxn modelId="{939CB3EF-3123-4BB7-8B14-B3A262EF7F3A}" type="presParOf" srcId="{2D401DCC-EC58-4BF7-A522-389486A45B24}" destId="{721C28D6-F39A-4998-8CE7-943FCD39FA1B}" srcOrd="1" destOrd="0" presId="urn:microsoft.com/office/officeart/2005/8/layout/orgChart1"/>
    <dgm:cxn modelId="{366357AC-CD1D-4721-AFB7-90349BB7FEEA}" type="presParOf" srcId="{2D401DCC-EC58-4BF7-A522-389486A45B24}" destId="{06B0FA75-6F65-47F0-95BA-2D40C4604CF0}" srcOrd="2" destOrd="0" presId="urn:microsoft.com/office/officeart/2005/8/layout/orgChart1"/>
    <dgm:cxn modelId="{3B93802A-2797-4AF9-971B-AEDDFCED7802}" type="presParOf" srcId="{A479BBA0-2681-4F43-96B8-120F7D2111DB}" destId="{5203BCC4-C22D-4375-8469-0C4290925639}" srcOrd="2" destOrd="0" presId="urn:microsoft.com/office/officeart/2005/8/layout/orgChart1"/>
    <dgm:cxn modelId="{E3D805CA-6C66-4129-A697-11A7310BBC2F}" type="presParOf" srcId="{A479BBA0-2681-4F43-96B8-120F7D2111DB}" destId="{83569C10-E46E-4649-8B2E-81CF370A45D7}" srcOrd="3" destOrd="0" presId="urn:microsoft.com/office/officeart/2005/8/layout/orgChart1"/>
    <dgm:cxn modelId="{FFA85DFB-F4E0-485F-8459-92C6DEB8657C}" type="presParOf" srcId="{83569C10-E46E-4649-8B2E-81CF370A45D7}" destId="{A8C45784-27DC-459B-AABA-A59FF75B8F78}" srcOrd="0" destOrd="0" presId="urn:microsoft.com/office/officeart/2005/8/layout/orgChart1"/>
    <dgm:cxn modelId="{7BB6768A-CCC5-426A-A47B-C95702C45C23}" type="presParOf" srcId="{A8C45784-27DC-459B-AABA-A59FF75B8F78}" destId="{E7259279-338E-47AE-875C-93C6F62E9579}" srcOrd="0" destOrd="0" presId="urn:microsoft.com/office/officeart/2005/8/layout/orgChart1"/>
    <dgm:cxn modelId="{01FE3470-671B-46CD-BBE4-EDAE435184F7}" type="presParOf" srcId="{A8C45784-27DC-459B-AABA-A59FF75B8F78}" destId="{BBA87042-A374-48BE-BEDC-DBCCB5367209}" srcOrd="1" destOrd="0" presId="urn:microsoft.com/office/officeart/2005/8/layout/orgChart1"/>
    <dgm:cxn modelId="{F9AEB127-E880-4D6E-9C81-CA5CE8222EB4}" type="presParOf" srcId="{83569C10-E46E-4649-8B2E-81CF370A45D7}" destId="{18F0A979-1E0F-4653-AE93-E07A106488E6}" srcOrd="1" destOrd="0" presId="urn:microsoft.com/office/officeart/2005/8/layout/orgChart1"/>
    <dgm:cxn modelId="{B4097600-31A6-4818-9AEA-500E04CB1694}" type="presParOf" srcId="{83569C10-E46E-4649-8B2E-81CF370A45D7}" destId="{000EAB27-E87D-437C-8C0E-A416EA25165E}" srcOrd="2" destOrd="0" presId="urn:microsoft.com/office/officeart/2005/8/layout/orgChart1"/>
    <dgm:cxn modelId="{095B4B79-A7DC-4B8B-9943-C3DE6A232607}" type="presParOf" srcId="{22FD2230-06EF-4A2A-93BB-D13456BD6B58}" destId="{A7E7B66A-704E-4031-8CBF-2B99042020F8}" srcOrd="2" destOrd="0" presId="urn:microsoft.com/office/officeart/2005/8/layout/orgChart1"/>
    <dgm:cxn modelId="{AE5EB5FF-F5D9-42E4-84D3-91E659E73A29}" type="presParOf" srcId="{9164C5FD-9763-4D53-93B3-D4E739AEE951}" destId="{C7390806-1887-4662-9D82-0C392C9F87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Ally1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B101DB81-FE61-49E2-A4FE-B2B1B4574684}">
      <dgm:prSet phldrT="[텍스트]"/>
      <dgm:spPr/>
      <dgm:t>
        <a:bodyPr/>
        <a:lstStyle/>
        <a:p>
          <a:pPr latinLnBrk="1"/>
          <a:r>
            <a:rPr lang="en-US" altLang="ko-KR" dirty="0" smtClean="0"/>
            <a:t>Ally3</a:t>
          </a:r>
          <a:endParaRPr lang="ko-KR" altLang="en-US" dirty="0"/>
        </a:p>
      </dgm:t>
    </dgm:pt>
    <dgm:pt modelId="{0ACD0155-479E-4712-8CAA-3F5494F8189E}" type="par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E6C2E9AB-EDB4-4C5F-BF33-0446C8B7EB08}" type="sib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F3C86FB8-4C43-4FB5-A490-F5C7411492C7}">
      <dgm:prSet phldrT="[텍스트]"/>
      <dgm:spPr/>
      <dgm:t>
        <a:bodyPr/>
        <a:lstStyle/>
        <a:p>
          <a:pPr latinLnBrk="1"/>
          <a:r>
            <a:rPr lang="en-US" altLang="ko-KR" dirty="0" smtClean="0"/>
            <a:t>Ally2</a:t>
          </a:r>
          <a:endParaRPr lang="ko-KR" altLang="en-US" dirty="0"/>
        </a:p>
      </dgm:t>
    </dgm:pt>
    <dgm:pt modelId="{F857EAA0-0E04-49C4-990D-0FF1E52478B9}" type="parTrans" cxnId="{B06782A5-C626-4D22-9934-627E63E4E303}">
      <dgm:prSet/>
      <dgm:spPr/>
      <dgm:t>
        <a:bodyPr/>
        <a:lstStyle/>
        <a:p>
          <a:pPr latinLnBrk="1"/>
          <a:endParaRPr lang="ko-KR" altLang="en-US"/>
        </a:p>
      </dgm:t>
    </dgm:pt>
    <dgm:pt modelId="{25F85B65-B81F-4CC3-9D82-C64794A4D11C}" type="sibTrans" cxnId="{B06782A5-C626-4D22-9934-627E63E4E303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8F2701CD-64D9-4372-88EA-C47E5C01D2C1}" type="pres">
      <dgm:prSet presAssocID="{F669943F-D725-4049-BE91-79B863E324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CCB39E-EC77-4435-86E3-4DEEC9F83FAD}" type="pres">
      <dgm:prSet presAssocID="{0E8EC46A-989D-40EC-873E-6EC29D3FD4E5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A55DF8C-B59E-4436-A255-8637D3F14E26}" type="pres">
      <dgm:prSet presAssocID="{0E8EC46A-989D-40EC-873E-6EC29D3FD4E5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B3C7AEB-6A71-4823-A8FB-C86EAB8EDA10}" type="pres">
      <dgm:prSet presAssocID="{F3C86FB8-4C43-4FB5-A490-F5C7411492C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870081-AFC1-4B6A-9CBE-A18215089616}" type="pres">
      <dgm:prSet presAssocID="{25F85B65-B81F-4CC3-9D82-C64794A4D11C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B54531A-B25A-466D-9598-AC0FE4B8C336}" type="pres">
      <dgm:prSet presAssocID="{25F85B65-B81F-4CC3-9D82-C64794A4D11C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A66C4F9-A29F-4DD4-971D-A898A70D3982}" type="pres">
      <dgm:prSet presAssocID="{B101DB81-FE61-49E2-A4FE-B2B1B457468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638416-305F-40CB-B3A8-277BFC7A900F}" type="presOf" srcId="{F669943F-D725-4049-BE91-79B863E32491}" destId="{8F2701CD-64D9-4372-88EA-C47E5C01D2C1}" srcOrd="0" destOrd="0" presId="urn:microsoft.com/office/officeart/2005/8/layout/process1"/>
    <dgm:cxn modelId="{8F5CCF54-6A95-4D91-A501-6E8E018DB81D}" type="presOf" srcId="{25F85B65-B81F-4CC3-9D82-C64794A4D11C}" destId="{DB54531A-B25A-466D-9598-AC0FE4B8C336}" srcOrd="1" destOrd="0" presId="urn:microsoft.com/office/officeart/2005/8/layout/process1"/>
    <dgm:cxn modelId="{7C1D4447-77E2-4539-A279-0FC0B5BD6014}" type="presOf" srcId="{B101DB81-FE61-49E2-A4FE-B2B1B4574684}" destId="{DA66C4F9-A29F-4DD4-971D-A898A70D3982}" srcOrd="0" destOrd="0" presId="urn:microsoft.com/office/officeart/2005/8/layout/process1"/>
    <dgm:cxn modelId="{0F61BA45-2559-4A26-BD1A-F8BC4138CB5A}" srcId="{8143C5C6-8AD4-4014-A280-8FA99DE04213}" destId="{F669943F-D725-4049-BE91-79B863E32491}" srcOrd="0" destOrd="0" parTransId="{B02540E8-33BF-4A5A-9F0D-3D4553E8CA55}" sibTransId="{0E8EC46A-989D-40EC-873E-6EC29D3FD4E5}"/>
    <dgm:cxn modelId="{21A0DB9B-7D5F-4A62-B0F0-3F18DC253094}" srcId="{8143C5C6-8AD4-4014-A280-8FA99DE04213}" destId="{B101DB81-FE61-49E2-A4FE-B2B1B4574684}" srcOrd="2" destOrd="0" parTransId="{0ACD0155-479E-4712-8CAA-3F5494F8189E}" sibTransId="{E6C2E9AB-EDB4-4C5F-BF33-0446C8B7EB08}"/>
    <dgm:cxn modelId="{B06782A5-C626-4D22-9934-627E63E4E303}" srcId="{8143C5C6-8AD4-4014-A280-8FA99DE04213}" destId="{F3C86FB8-4C43-4FB5-A490-F5C7411492C7}" srcOrd="1" destOrd="0" parTransId="{F857EAA0-0E04-49C4-990D-0FF1E52478B9}" sibTransId="{25F85B65-B81F-4CC3-9D82-C64794A4D11C}"/>
    <dgm:cxn modelId="{22D430A2-5F62-4C2F-8325-940435C592D5}" type="presOf" srcId="{0E8EC46A-989D-40EC-873E-6EC29D3FD4E5}" destId="{5A55DF8C-B59E-4436-A255-8637D3F14E26}" srcOrd="1" destOrd="0" presId="urn:microsoft.com/office/officeart/2005/8/layout/process1"/>
    <dgm:cxn modelId="{44BA17EF-DF6B-466C-A732-0514734CFDB3}" type="presOf" srcId="{25F85B65-B81F-4CC3-9D82-C64794A4D11C}" destId="{A4870081-AFC1-4B6A-9CBE-A18215089616}" srcOrd="0" destOrd="0" presId="urn:microsoft.com/office/officeart/2005/8/layout/process1"/>
    <dgm:cxn modelId="{EFFB5D9F-4AD6-498F-87A2-E1B5F534ED05}" type="presOf" srcId="{8143C5C6-8AD4-4014-A280-8FA99DE04213}" destId="{C65FA1EE-0561-4CE9-8C56-B4507FE9228A}" srcOrd="0" destOrd="0" presId="urn:microsoft.com/office/officeart/2005/8/layout/process1"/>
    <dgm:cxn modelId="{00D7723D-9EFC-4AE7-8412-0DDED3028496}" type="presOf" srcId="{0E8EC46A-989D-40EC-873E-6EC29D3FD4E5}" destId="{2ACCB39E-EC77-4435-86E3-4DEEC9F83FAD}" srcOrd="0" destOrd="0" presId="urn:microsoft.com/office/officeart/2005/8/layout/process1"/>
    <dgm:cxn modelId="{7E1F1983-2C1F-48C4-88BF-2331C79C04B9}" type="presOf" srcId="{F3C86FB8-4C43-4FB5-A490-F5C7411492C7}" destId="{9B3C7AEB-6A71-4823-A8FB-C86EAB8EDA10}" srcOrd="0" destOrd="0" presId="urn:microsoft.com/office/officeart/2005/8/layout/process1"/>
    <dgm:cxn modelId="{8AB19DA4-6A6B-455D-9B63-B0EEBCB6BC4C}" type="presParOf" srcId="{C65FA1EE-0561-4CE9-8C56-B4507FE9228A}" destId="{8F2701CD-64D9-4372-88EA-C47E5C01D2C1}" srcOrd="0" destOrd="0" presId="urn:microsoft.com/office/officeart/2005/8/layout/process1"/>
    <dgm:cxn modelId="{E6CAECA9-B435-445E-89F8-0190CD51A8F0}" type="presParOf" srcId="{C65FA1EE-0561-4CE9-8C56-B4507FE9228A}" destId="{2ACCB39E-EC77-4435-86E3-4DEEC9F83FAD}" srcOrd="1" destOrd="0" presId="urn:microsoft.com/office/officeart/2005/8/layout/process1"/>
    <dgm:cxn modelId="{43FC0508-2ADC-41A9-935D-9EC55BF65F77}" type="presParOf" srcId="{2ACCB39E-EC77-4435-86E3-4DEEC9F83FAD}" destId="{5A55DF8C-B59E-4436-A255-8637D3F14E26}" srcOrd="0" destOrd="0" presId="urn:microsoft.com/office/officeart/2005/8/layout/process1"/>
    <dgm:cxn modelId="{8CE221A8-2E5A-45A9-B56A-68DEA1D26D82}" type="presParOf" srcId="{C65FA1EE-0561-4CE9-8C56-B4507FE9228A}" destId="{9B3C7AEB-6A71-4823-A8FB-C86EAB8EDA10}" srcOrd="2" destOrd="0" presId="urn:microsoft.com/office/officeart/2005/8/layout/process1"/>
    <dgm:cxn modelId="{3CFD60E1-F264-4E15-920F-F686DAD3BEED}" type="presParOf" srcId="{C65FA1EE-0561-4CE9-8C56-B4507FE9228A}" destId="{A4870081-AFC1-4B6A-9CBE-A18215089616}" srcOrd="3" destOrd="0" presId="urn:microsoft.com/office/officeart/2005/8/layout/process1"/>
    <dgm:cxn modelId="{56A6DF69-E978-4F6B-9B48-FB056C494ACA}" type="presParOf" srcId="{A4870081-AFC1-4B6A-9CBE-A18215089616}" destId="{DB54531A-B25A-466D-9598-AC0FE4B8C336}" srcOrd="0" destOrd="0" presId="urn:microsoft.com/office/officeart/2005/8/layout/process1"/>
    <dgm:cxn modelId="{DA388360-3065-49DE-B441-535FD9424DC1}" type="presParOf" srcId="{C65FA1EE-0561-4CE9-8C56-B4507FE9228A}" destId="{DA66C4F9-A29F-4DD4-971D-A898A70D398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Enemy1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B101DB81-FE61-49E2-A4FE-B2B1B4574684}">
      <dgm:prSet phldrT="[텍스트]"/>
      <dgm:spPr/>
      <dgm:t>
        <a:bodyPr/>
        <a:lstStyle/>
        <a:p>
          <a:pPr latinLnBrk="1"/>
          <a:r>
            <a:rPr lang="en-US" altLang="ko-KR" dirty="0" smtClean="0"/>
            <a:t>Enemy3</a:t>
          </a:r>
          <a:endParaRPr lang="ko-KR" altLang="en-US" dirty="0"/>
        </a:p>
      </dgm:t>
    </dgm:pt>
    <dgm:pt modelId="{0ACD0155-479E-4712-8CAA-3F5494F8189E}" type="par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E6C2E9AB-EDB4-4C5F-BF33-0446C8B7EB08}" type="sib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51A46362-1371-4196-9A7A-2CF65B1B49F1}">
      <dgm:prSet phldrT="[텍스트]"/>
      <dgm:spPr/>
      <dgm:t>
        <a:bodyPr/>
        <a:lstStyle/>
        <a:p>
          <a:pPr latinLnBrk="1"/>
          <a:r>
            <a:rPr lang="en-US" altLang="ko-KR" dirty="0" smtClean="0"/>
            <a:t>Enemy2</a:t>
          </a:r>
          <a:endParaRPr lang="ko-KR" altLang="en-US" dirty="0"/>
        </a:p>
      </dgm:t>
    </dgm:pt>
    <dgm:pt modelId="{D9E8D008-E277-4FA6-9B1F-FB82BB2FEC40}" type="parTrans" cxnId="{729C9CBD-640E-4572-9BC2-2816F543DD02}">
      <dgm:prSet/>
      <dgm:spPr/>
      <dgm:t>
        <a:bodyPr/>
        <a:lstStyle/>
        <a:p>
          <a:pPr latinLnBrk="1"/>
          <a:endParaRPr lang="ko-KR" altLang="en-US"/>
        </a:p>
      </dgm:t>
    </dgm:pt>
    <dgm:pt modelId="{A5215C4E-8118-43CA-80BD-ED37553FFD91}" type="sibTrans" cxnId="{729C9CBD-640E-4572-9BC2-2816F543DD02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8F2701CD-64D9-4372-88EA-C47E5C01D2C1}" type="pres">
      <dgm:prSet presAssocID="{F669943F-D725-4049-BE91-79B863E324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CCB39E-EC77-4435-86E3-4DEEC9F83FAD}" type="pres">
      <dgm:prSet presAssocID="{0E8EC46A-989D-40EC-873E-6EC29D3FD4E5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A55DF8C-B59E-4436-A255-8637D3F14E26}" type="pres">
      <dgm:prSet presAssocID="{0E8EC46A-989D-40EC-873E-6EC29D3FD4E5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12D0DEC-C68F-4B6B-AAB6-75ABB21E5E72}" type="pres">
      <dgm:prSet presAssocID="{51A46362-1371-4196-9A7A-2CF65B1B49F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09E820-7375-4C5D-BEE7-60E78C49FF46}" type="pres">
      <dgm:prSet presAssocID="{A5215C4E-8118-43CA-80BD-ED37553FFD91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8DF868E-A18D-4752-A579-2C77B30972F8}" type="pres">
      <dgm:prSet presAssocID="{A5215C4E-8118-43CA-80BD-ED37553FFD91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A66C4F9-A29F-4DD4-971D-A898A70D3982}" type="pres">
      <dgm:prSet presAssocID="{B101DB81-FE61-49E2-A4FE-B2B1B457468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D873485-6BAA-4C03-ACF0-F525470D5DBE}" type="presOf" srcId="{A5215C4E-8118-43CA-80BD-ED37553FFD91}" destId="{58DF868E-A18D-4752-A579-2C77B30972F8}" srcOrd="1" destOrd="0" presId="urn:microsoft.com/office/officeart/2005/8/layout/process1"/>
    <dgm:cxn modelId="{5590B7AB-C198-40D6-946F-44519D650D5F}" type="presOf" srcId="{F669943F-D725-4049-BE91-79B863E32491}" destId="{8F2701CD-64D9-4372-88EA-C47E5C01D2C1}" srcOrd="0" destOrd="0" presId="urn:microsoft.com/office/officeart/2005/8/layout/process1"/>
    <dgm:cxn modelId="{E6A1F7F4-3787-4552-873F-A0FACB60976C}" type="presOf" srcId="{0E8EC46A-989D-40EC-873E-6EC29D3FD4E5}" destId="{2ACCB39E-EC77-4435-86E3-4DEEC9F83FAD}" srcOrd="0" destOrd="0" presId="urn:microsoft.com/office/officeart/2005/8/layout/process1"/>
    <dgm:cxn modelId="{0F61BA45-2559-4A26-BD1A-F8BC4138CB5A}" srcId="{8143C5C6-8AD4-4014-A280-8FA99DE04213}" destId="{F669943F-D725-4049-BE91-79B863E32491}" srcOrd="0" destOrd="0" parTransId="{B02540E8-33BF-4A5A-9F0D-3D4553E8CA55}" sibTransId="{0E8EC46A-989D-40EC-873E-6EC29D3FD4E5}"/>
    <dgm:cxn modelId="{21A0DB9B-7D5F-4A62-B0F0-3F18DC253094}" srcId="{8143C5C6-8AD4-4014-A280-8FA99DE04213}" destId="{B101DB81-FE61-49E2-A4FE-B2B1B4574684}" srcOrd="2" destOrd="0" parTransId="{0ACD0155-479E-4712-8CAA-3F5494F8189E}" sibTransId="{E6C2E9AB-EDB4-4C5F-BF33-0446C8B7EB08}"/>
    <dgm:cxn modelId="{FAD112E2-DB08-4F30-A309-F6CC4E940620}" type="presOf" srcId="{51A46362-1371-4196-9A7A-2CF65B1B49F1}" destId="{712D0DEC-C68F-4B6B-AAB6-75ABB21E5E72}" srcOrd="0" destOrd="0" presId="urn:microsoft.com/office/officeart/2005/8/layout/process1"/>
    <dgm:cxn modelId="{06B5410E-1755-4AAD-BA64-D70D508D44A5}" type="presOf" srcId="{A5215C4E-8118-43CA-80BD-ED37553FFD91}" destId="{CD09E820-7375-4C5D-BEE7-60E78C49FF46}" srcOrd="0" destOrd="0" presId="urn:microsoft.com/office/officeart/2005/8/layout/process1"/>
    <dgm:cxn modelId="{C7B8E459-6389-4CEE-BF32-32B6E0F3F500}" type="presOf" srcId="{0E8EC46A-989D-40EC-873E-6EC29D3FD4E5}" destId="{5A55DF8C-B59E-4436-A255-8637D3F14E26}" srcOrd="1" destOrd="0" presId="urn:microsoft.com/office/officeart/2005/8/layout/process1"/>
    <dgm:cxn modelId="{BD9025BD-C43D-4B71-8C6A-B7D4B46EF617}" type="presOf" srcId="{8143C5C6-8AD4-4014-A280-8FA99DE04213}" destId="{C65FA1EE-0561-4CE9-8C56-B4507FE9228A}" srcOrd="0" destOrd="0" presId="urn:microsoft.com/office/officeart/2005/8/layout/process1"/>
    <dgm:cxn modelId="{729C9CBD-640E-4572-9BC2-2816F543DD02}" srcId="{8143C5C6-8AD4-4014-A280-8FA99DE04213}" destId="{51A46362-1371-4196-9A7A-2CF65B1B49F1}" srcOrd="1" destOrd="0" parTransId="{D9E8D008-E277-4FA6-9B1F-FB82BB2FEC40}" sibTransId="{A5215C4E-8118-43CA-80BD-ED37553FFD91}"/>
    <dgm:cxn modelId="{AFD4F99D-E64A-4F5E-B3D0-98B49B7C8E2C}" type="presOf" srcId="{B101DB81-FE61-49E2-A4FE-B2B1B4574684}" destId="{DA66C4F9-A29F-4DD4-971D-A898A70D3982}" srcOrd="0" destOrd="0" presId="urn:microsoft.com/office/officeart/2005/8/layout/process1"/>
    <dgm:cxn modelId="{F59FFE05-7736-41F1-9071-84D00A96299C}" type="presParOf" srcId="{C65FA1EE-0561-4CE9-8C56-B4507FE9228A}" destId="{8F2701CD-64D9-4372-88EA-C47E5C01D2C1}" srcOrd="0" destOrd="0" presId="urn:microsoft.com/office/officeart/2005/8/layout/process1"/>
    <dgm:cxn modelId="{AB4C153C-DDB8-4AE5-97DA-2E4576E70B2D}" type="presParOf" srcId="{C65FA1EE-0561-4CE9-8C56-B4507FE9228A}" destId="{2ACCB39E-EC77-4435-86E3-4DEEC9F83FAD}" srcOrd="1" destOrd="0" presId="urn:microsoft.com/office/officeart/2005/8/layout/process1"/>
    <dgm:cxn modelId="{DEEC6174-63A7-4856-84F5-EB98A8C9934D}" type="presParOf" srcId="{2ACCB39E-EC77-4435-86E3-4DEEC9F83FAD}" destId="{5A55DF8C-B59E-4436-A255-8637D3F14E26}" srcOrd="0" destOrd="0" presId="urn:microsoft.com/office/officeart/2005/8/layout/process1"/>
    <dgm:cxn modelId="{0BE91C45-777D-4EA8-B70C-266E7CE490D4}" type="presParOf" srcId="{C65FA1EE-0561-4CE9-8C56-B4507FE9228A}" destId="{712D0DEC-C68F-4B6B-AAB6-75ABB21E5E72}" srcOrd="2" destOrd="0" presId="urn:microsoft.com/office/officeart/2005/8/layout/process1"/>
    <dgm:cxn modelId="{0CF7DC46-1064-4336-88DD-C62F4E861617}" type="presParOf" srcId="{C65FA1EE-0561-4CE9-8C56-B4507FE9228A}" destId="{CD09E820-7375-4C5D-BEE7-60E78C49FF46}" srcOrd="3" destOrd="0" presId="urn:microsoft.com/office/officeart/2005/8/layout/process1"/>
    <dgm:cxn modelId="{CA8EC91E-C89C-4651-9606-48818A127F77}" type="presParOf" srcId="{CD09E820-7375-4C5D-BEE7-60E78C49FF46}" destId="{58DF868E-A18D-4752-A579-2C77B30972F8}" srcOrd="0" destOrd="0" presId="urn:microsoft.com/office/officeart/2005/8/layout/process1"/>
    <dgm:cxn modelId="{A48DCBD9-7AF3-470F-A7BF-5F2EABFCF453}" type="presParOf" srcId="{C65FA1EE-0561-4CE9-8C56-B4507FE9228A}" destId="{DA66C4F9-A29F-4DD4-971D-A898A70D398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Enemy1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B101DB81-FE61-49E2-A4FE-B2B1B4574684}">
      <dgm:prSet phldrT="[텍스트]"/>
      <dgm:spPr/>
      <dgm:t>
        <a:bodyPr/>
        <a:lstStyle/>
        <a:p>
          <a:pPr latinLnBrk="1"/>
          <a:r>
            <a:rPr lang="en-US" altLang="ko-KR" dirty="0" smtClean="0"/>
            <a:t>Enemy3</a:t>
          </a:r>
          <a:endParaRPr lang="ko-KR" altLang="en-US" dirty="0"/>
        </a:p>
      </dgm:t>
    </dgm:pt>
    <dgm:pt modelId="{0ACD0155-479E-4712-8CAA-3F5494F8189E}" type="par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E6C2E9AB-EDB4-4C5F-BF33-0446C8B7EB08}" type="sib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51A46362-1371-4196-9A7A-2CF65B1B49F1}">
      <dgm:prSet phldrT="[텍스트]"/>
      <dgm:spPr/>
      <dgm:t>
        <a:bodyPr/>
        <a:lstStyle/>
        <a:p>
          <a:pPr latinLnBrk="1"/>
          <a:r>
            <a:rPr lang="en-US" altLang="ko-KR" dirty="0" smtClean="0"/>
            <a:t>Enemy2</a:t>
          </a:r>
          <a:endParaRPr lang="ko-KR" altLang="en-US" dirty="0"/>
        </a:p>
      </dgm:t>
    </dgm:pt>
    <dgm:pt modelId="{D9E8D008-E277-4FA6-9B1F-FB82BB2FEC40}" type="parTrans" cxnId="{729C9CBD-640E-4572-9BC2-2816F543DD02}">
      <dgm:prSet/>
      <dgm:spPr/>
      <dgm:t>
        <a:bodyPr/>
        <a:lstStyle/>
        <a:p>
          <a:pPr latinLnBrk="1"/>
          <a:endParaRPr lang="ko-KR" altLang="en-US"/>
        </a:p>
      </dgm:t>
    </dgm:pt>
    <dgm:pt modelId="{A5215C4E-8118-43CA-80BD-ED37553FFD91}" type="sibTrans" cxnId="{729C9CBD-640E-4572-9BC2-2816F543DD02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8F2701CD-64D9-4372-88EA-C47E5C01D2C1}" type="pres">
      <dgm:prSet presAssocID="{F669943F-D725-4049-BE91-79B863E324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CCB39E-EC77-4435-86E3-4DEEC9F83FAD}" type="pres">
      <dgm:prSet presAssocID="{0E8EC46A-989D-40EC-873E-6EC29D3FD4E5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A55DF8C-B59E-4436-A255-8637D3F14E26}" type="pres">
      <dgm:prSet presAssocID="{0E8EC46A-989D-40EC-873E-6EC29D3FD4E5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12D0DEC-C68F-4B6B-AAB6-75ABB21E5E72}" type="pres">
      <dgm:prSet presAssocID="{51A46362-1371-4196-9A7A-2CF65B1B49F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09E820-7375-4C5D-BEE7-60E78C49FF46}" type="pres">
      <dgm:prSet presAssocID="{A5215C4E-8118-43CA-80BD-ED37553FFD91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8DF868E-A18D-4752-A579-2C77B30972F8}" type="pres">
      <dgm:prSet presAssocID="{A5215C4E-8118-43CA-80BD-ED37553FFD91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A66C4F9-A29F-4DD4-971D-A898A70D3982}" type="pres">
      <dgm:prSet presAssocID="{B101DB81-FE61-49E2-A4FE-B2B1B457468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304672-4D18-42AD-8183-523DB176FA25}" type="presOf" srcId="{0E8EC46A-989D-40EC-873E-6EC29D3FD4E5}" destId="{2ACCB39E-EC77-4435-86E3-4DEEC9F83FAD}" srcOrd="0" destOrd="0" presId="urn:microsoft.com/office/officeart/2005/8/layout/process1"/>
    <dgm:cxn modelId="{E3DF8216-D8AB-476D-B024-8525FCFC83F8}" type="presOf" srcId="{8143C5C6-8AD4-4014-A280-8FA99DE04213}" destId="{C65FA1EE-0561-4CE9-8C56-B4507FE9228A}" srcOrd="0" destOrd="0" presId="urn:microsoft.com/office/officeart/2005/8/layout/process1"/>
    <dgm:cxn modelId="{0F61BA45-2559-4A26-BD1A-F8BC4138CB5A}" srcId="{8143C5C6-8AD4-4014-A280-8FA99DE04213}" destId="{F669943F-D725-4049-BE91-79B863E32491}" srcOrd="0" destOrd="0" parTransId="{B02540E8-33BF-4A5A-9F0D-3D4553E8CA55}" sibTransId="{0E8EC46A-989D-40EC-873E-6EC29D3FD4E5}"/>
    <dgm:cxn modelId="{21A0DB9B-7D5F-4A62-B0F0-3F18DC253094}" srcId="{8143C5C6-8AD4-4014-A280-8FA99DE04213}" destId="{B101DB81-FE61-49E2-A4FE-B2B1B4574684}" srcOrd="2" destOrd="0" parTransId="{0ACD0155-479E-4712-8CAA-3F5494F8189E}" sibTransId="{E6C2E9AB-EDB4-4C5F-BF33-0446C8B7EB08}"/>
    <dgm:cxn modelId="{EB16F136-0C64-4EBE-A362-A8515FCDF82D}" type="presOf" srcId="{F669943F-D725-4049-BE91-79B863E32491}" destId="{8F2701CD-64D9-4372-88EA-C47E5C01D2C1}" srcOrd="0" destOrd="0" presId="urn:microsoft.com/office/officeart/2005/8/layout/process1"/>
    <dgm:cxn modelId="{4266140C-9D66-4B96-9D97-2C54C8064991}" type="presOf" srcId="{A5215C4E-8118-43CA-80BD-ED37553FFD91}" destId="{CD09E820-7375-4C5D-BEE7-60E78C49FF46}" srcOrd="0" destOrd="0" presId="urn:microsoft.com/office/officeart/2005/8/layout/process1"/>
    <dgm:cxn modelId="{CBCA9009-71D9-4C31-B215-382FFDC9A18F}" type="presOf" srcId="{A5215C4E-8118-43CA-80BD-ED37553FFD91}" destId="{58DF868E-A18D-4752-A579-2C77B30972F8}" srcOrd="1" destOrd="0" presId="urn:microsoft.com/office/officeart/2005/8/layout/process1"/>
    <dgm:cxn modelId="{5A394562-4E43-4BD4-9E88-1760036EFCE3}" type="presOf" srcId="{0E8EC46A-989D-40EC-873E-6EC29D3FD4E5}" destId="{5A55DF8C-B59E-4436-A255-8637D3F14E26}" srcOrd="1" destOrd="0" presId="urn:microsoft.com/office/officeart/2005/8/layout/process1"/>
    <dgm:cxn modelId="{729C9CBD-640E-4572-9BC2-2816F543DD02}" srcId="{8143C5C6-8AD4-4014-A280-8FA99DE04213}" destId="{51A46362-1371-4196-9A7A-2CF65B1B49F1}" srcOrd="1" destOrd="0" parTransId="{D9E8D008-E277-4FA6-9B1F-FB82BB2FEC40}" sibTransId="{A5215C4E-8118-43CA-80BD-ED37553FFD91}"/>
    <dgm:cxn modelId="{0FA5FE00-5272-415F-BD19-8F5990DD0B16}" type="presOf" srcId="{51A46362-1371-4196-9A7A-2CF65B1B49F1}" destId="{712D0DEC-C68F-4B6B-AAB6-75ABB21E5E72}" srcOrd="0" destOrd="0" presId="urn:microsoft.com/office/officeart/2005/8/layout/process1"/>
    <dgm:cxn modelId="{412BDDCC-4449-4EC0-BE44-177D9EF6BC9D}" type="presOf" srcId="{B101DB81-FE61-49E2-A4FE-B2B1B4574684}" destId="{DA66C4F9-A29F-4DD4-971D-A898A70D3982}" srcOrd="0" destOrd="0" presId="urn:microsoft.com/office/officeart/2005/8/layout/process1"/>
    <dgm:cxn modelId="{9F06B6B1-854C-42B3-A9BA-ABC15C332A6D}" type="presParOf" srcId="{C65FA1EE-0561-4CE9-8C56-B4507FE9228A}" destId="{8F2701CD-64D9-4372-88EA-C47E5C01D2C1}" srcOrd="0" destOrd="0" presId="urn:microsoft.com/office/officeart/2005/8/layout/process1"/>
    <dgm:cxn modelId="{FD4BA3BE-E411-431B-8EFC-05B382365B37}" type="presParOf" srcId="{C65FA1EE-0561-4CE9-8C56-B4507FE9228A}" destId="{2ACCB39E-EC77-4435-86E3-4DEEC9F83FAD}" srcOrd="1" destOrd="0" presId="urn:microsoft.com/office/officeart/2005/8/layout/process1"/>
    <dgm:cxn modelId="{61498692-B566-4464-B992-8DB8C8257ACE}" type="presParOf" srcId="{2ACCB39E-EC77-4435-86E3-4DEEC9F83FAD}" destId="{5A55DF8C-B59E-4436-A255-8637D3F14E26}" srcOrd="0" destOrd="0" presId="urn:microsoft.com/office/officeart/2005/8/layout/process1"/>
    <dgm:cxn modelId="{0A3B4E5F-FB1C-44E8-AB04-DDF6F8DBE89E}" type="presParOf" srcId="{C65FA1EE-0561-4CE9-8C56-B4507FE9228A}" destId="{712D0DEC-C68F-4B6B-AAB6-75ABB21E5E72}" srcOrd="2" destOrd="0" presId="urn:microsoft.com/office/officeart/2005/8/layout/process1"/>
    <dgm:cxn modelId="{CDE15010-4F03-4F16-B021-13EB4FDCD5D9}" type="presParOf" srcId="{C65FA1EE-0561-4CE9-8C56-B4507FE9228A}" destId="{CD09E820-7375-4C5D-BEE7-60E78C49FF46}" srcOrd="3" destOrd="0" presId="urn:microsoft.com/office/officeart/2005/8/layout/process1"/>
    <dgm:cxn modelId="{368D97FD-7662-48BB-ABBA-87C2368922AF}" type="presParOf" srcId="{CD09E820-7375-4C5D-BEE7-60E78C49FF46}" destId="{58DF868E-A18D-4752-A579-2C77B30972F8}" srcOrd="0" destOrd="0" presId="urn:microsoft.com/office/officeart/2005/8/layout/process1"/>
    <dgm:cxn modelId="{F9AB913D-7D54-4FCA-9922-31CCE3D6C048}" type="presParOf" srcId="{C65FA1EE-0561-4CE9-8C56-B4507FE9228A}" destId="{DA66C4F9-A29F-4DD4-971D-A898A70D398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69943F-D725-4049-BE91-79B863E32491}">
      <dgm:prSet phldrT="[텍스트]"/>
      <dgm:spPr/>
      <dgm:t>
        <a:bodyPr/>
        <a:lstStyle/>
        <a:p>
          <a:pPr latinLnBrk="1"/>
          <a:r>
            <a:rPr lang="en-US" altLang="ko-KR" dirty="0" smtClean="0"/>
            <a:t>Enemy2</a:t>
          </a:r>
          <a:endParaRPr lang="ko-KR" altLang="en-US" dirty="0"/>
        </a:p>
      </dgm:t>
    </dgm:pt>
    <dgm:pt modelId="{B02540E8-33BF-4A5A-9F0D-3D4553E8CA55}" type="par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0E8EC46A-989D-40EC-873E-6EC29D3FD4E5}" type="sibTrans" cxnId="{0F61BA45-2559-4A26-BD1A-F8BC4138CB5A}">
      <dgm:prSet/>
      <dgm:spPr/>
      <dgm:t>
        <a:bodyPr/>
        <a:lstStyle/>
        <a:p>
          <a:pPr latinLnBrk="1"/>
          <a:endParaRPr lang="ko-KR" altLang="en-US"/>
        </a:p>
      </dgm:t>
    </dgm:pt>
    <dgm:pt modelId="{B101DB81-FE61-49E2-A4FE-B2B1B4574684}">
      <dgm:prSet phldrT="[텍스트]"/>
      <dgm:spPr/>
      <dgm:t>
        <a:bodyPr/>
        <a:lstStyle/>
        <a:p>
          <a:pPr latinLnBrk="1"/>
          <a:r>
            <a:rPr lang="en-US" altLang="ko-KR" dirty="0" smtClean="0"/>
            <a:t>Enemy3</a:t>
          </a:r>
          <a:endParaRPr lang="ko-KR" altLang="en-US" dirty="0"/>
        </a:p>
      </dgm:t>
    </dgm:pt>
    <dgm:pt modelId="{0ACD0155-479E-4712-8CAA-3F5494F8189E}" type="par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E6C2E9AB-EDB4-4C5F-BF33-0446C8B7EB08}" type="sib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8F2701CD-64D9-4372-88EA-C47E5C01D2C1}" type="pres">
      <dgm:prSet presAssocID="{F669943F-D725-4049-BE91-79B863E3249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CCB39E-EC77-4435-86E3-4DEEC9F83FAD}" type="pres">
      <dgm:prSet presAssocID="{0E8EC46A-989D-40EC-873E-6EC29D3FD4E5}" presName="sibTrans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5A55DF8C-B59E-4436-A255-8637D3F14E26}" type="pres">
      <dgm:prSet presAssocID="{0E8EC46A-989D-40EC-873E-6EC29D3FD4E5}" presName="connectorText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A66C4F9-A29F-4DD4-971D-A898A70D3982}" type="pres">
      <dgm:prSet presAssocID="{B101DB81-FE61-49E2-A4FE-B2B1B457468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F61BA45-2559-4A26-BD1A-F8BC4138CB5A}" srcId="{8143C5C6-8AD4-4014-A280-8FA99DE04213}" destId="{F669943F-D725-4049-BE91-79B863E32491}" srcOrd="0" destOrd="0" parTransId="{B02540E8-33BF-4A5A-9F0D-3D4553E8CA55}" sibTransId="{0E8EC46A-989D-40EC-873E-6EC29D3FD4E5}"/>
    <dgm:cxn modelId="{0C5ECC46-8F76-4B24-9A0F-B801CC45EA8B}" type="presOf" srcId="{8143C5C6-8AD4-4014-A280-8FA99DE04213}" destId="{C65FA1EE-0561-4CE9-8C56-B4507FE9228A}" srcOrd="0" destOrd="0" presId="urn:microsoft.com/office/officeart/2005/8/layout/process1"/>
    <dgm:cxn modelId="{86E145EC-E36A-40CD-9665-78FADECEDA3D}" type="presOf" srcId="{F669943F-D725-4049-BE91-79B863E32491}" destId="{8F2701CD-64D9-4372-88EA-C47E5C01D2C1}" srcOrd="0" destOrd="0" presId="urn:microsoft.com/office/officeart/2005/8/layout/process1"/>
    <dgm:cxn modelId="{D3A3788F-779C-415D-9514-0126E70403F9}" type="presOf" srcId="{B101DB81-FE61-49E2-A4FE-B2B1B4574684}" destId="{DA66C4F9-A29F-4DD4-971D-A898A70D3982}" srcOrd="0" destOrd="0" presId="urn:microsoft.com/office/officeart/2005/8/layout/process1"/>
    <dgm:cxn modelId="{21A0DB9B-7D5F-4A62-B0F0-3F18DC253094}" srcId="{8143C5C6-8AD4-4014-A280-8FA99DE04213}" destId="{B101DB81-FE61-49E2-A4FE-B2B1B4574684}" srcOrd="1" destOrd="0" parTransId="{0ACD0155-479E-4712-8CAA-3F5494F8189E}" sibTransId="{E6C2E9AB-EDB4-4C5F-BF33-0446C8B7EB08}"/>
    <dgm:cxn modelId="{0E41E6D8-6BDB-4CE2-B8F0-77FED2B9AFF6}" type="presOf" srcId="{0E8EC46A-989D-40EC-873E-6EC29D3FD4E5}" destId="{5A55DF8C-B59E-4436-A255-8637D3F14E26}" srcOrd="1" destOrd="0" presId="urn:microsoft.com/office/officeart/2005/8/layout/process1"/>
    <dgm:cxn modelId="{C3A4B893-AC88-4BE0-8F41-1F61882007F7}" type="presOf" srcId="{0E8EC46A-989D-40EC-873E-6EC29D3FD4E5}" destId="{2ACCB39E-EC77-4435-86E3-4DEEC9F83FAD}" srcOrd="0" destOrd="0" presId="urn:microsoft.com/office/officeart/2005/8/layout/process1"/>
    <dgm:cxn modelId="{2858CA27-B860-4DCA-BF1C-1F1B248247DD}" type="presParOf" srcId="{C65FA1EE-0561-4CE9-8C56-B4507FE9228A}" destId="{8F2701CD-64D9-4372-88EA-C47E5C01D2C1}" srcOrd="0" destOrd="0" presId="urn:microsoft.com/office/officeart/2005/8/layout/process1"/>
    <dgm:cxn modelId="{008C9EF7-B0A1-4773-9777-FCBC573DEC82}" type="presParOf" srcId="{C65FA1EE-0561-4CE9-8C56-B4507FE9228A}" destId="{2ACCB39E-EC77-4435-86E3-4DEEC9F83FAD}" srcOrd="1" destOrd="0" presId="urn:microsoft.com/office/officeart/2005/8/layout/process1"/>
    <dgm:cxn modelId="{381F6D1D-D59B-4FB9-86A8-063D62051BEF}" type="presParOf" srcId="{2ACCB39E-EC77-4435-86E3-4DEEC9F83FAD}" destId="{5A55DF8C-B59E-4436-A255-8637D3F14E26}" srcOrd="0" destOrd="0" presId="urn:microsoft.com/office/officeart/2005/8/layout/process1"/>
    <dgm:cxn modelId="{51524E7D-8341-4D8D-B69C-1FC19C6C0728}" type="presParOf" srcId="{C65FA1EE-0561-4CE9-8C56-B4507FE9228A}" destId="{DA66C4F9-A29F-4DD4-971D-A898A70D398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43C5C6-8AD4-4014-A280-8FA99DE0421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101DB81-FE61-49E2-A4FE-B2B1B4574684}">
      <dgm:prSet phldrT="[텍스트]"/>
      <dgm:spPr/>
      <dgm:t>
        <a:bodyPr/>
        <a:lstStyle/>
        <a:p>
          <a:pPr latinLnBrk="1"/>
          <a:r>
            <a:rPr lang="en-US" altLang="ko-KR" dirty="0" smtClean="0"/>
            <a:t>Enemy3</a:t>
          </a:r>
          <a:endParaRPr lang="ko-KR" altLang="en-US" dirty="0"/>
        </a:p>
      </dgm:t>
    </dgm:pt>
    <dgm:pt modelId="{0ACD0155-479E-4712-8CAA-3F5494F8189E}" type="par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E6C2E9AB-EDB4-4C5F-BF33-0446C8B7EB08}" type="sibTrans" cxnId="{21A0DB9B-7D5F-4A62-B0F0-3F18DC253094}">
      <dgm:prSet/>
      <dgm:spPr/>
      <dgm:t>
        <a:bodyPr/>
        <a:lstStyle/>
        <a:p>
          <a:pPr latinLnBrk="1"/>
          <a:endParaRPr lang="ko-KR" altLang="en-US"/>
        </a:p>
      </dgm:t>
    </dgm:pt>
    <dgm:pt modelId="{C65FA1EE-0561-4CE9-8C56-B4507FE9228A}" type="pres">
      <dgm:prSet presAssocID="{8143C5C6-8AD4-4014-A280-8FA99DE04213}" presName="Name0" presStyleCnt="0">
        <dgm:presLayoutVars>
          <dgm:dir/>
          <dgm:resizeHandles val="exact"/>
        </dgm:presLayoutVars>
      </dgm:prSet>
      <dgm:spPr/>
    </dgm:pt>
    <dgm:pt modelId="{DA66C4F9-A29F-4DD4-971D-A898A70D3982}" type="pres">
      <dgm:prSet presAssocID="{B101DB81-FE61-49E2-A4FE-B2B1B457468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470DC9A-2422-44BE-835B-5B41FE40A2FC}" type="presOf" srcId="{8143C5C6-8AD4-4014-A280-8FA99DE04213}" destId="{C65FA1EE-0561-4CE9-8C56-B4507FE9228A}" srcOrd="0" destOrd="0" presId="urn:microsoft.com/office/officeart/2005/8/layout/process1"/>
    <dgm:cxn modelId="{CCC21486-CEB8-4652-AD13-9398DB5C2D9F}" type="presOf" srcId="{B101DB81-FE61-49E2-A4FE-B2B1B4574684}" destId="{DA66C4F9-A29F-4DD4-971D-A898A70D3982}" srcOrd="0" destOrd="0" presId="urn:microsoft.com/office/officeart/2005/8/layout/process1"/>
    <dgm:cxn modelId="{21A0DB9B-7D5F-4A62-B0F0-3F18DC253094}" srcId="{8143C5C6-8AD4-4014-A280-8FA99DE04213}" destId="{B101DB81-FE61-49E2-A4FE-B2B1B4574684}" srcOrd="0" destOrd="0" parTransId="{0ACD0155-479E-4712-8CAA-3F5494F8189E}" sibTransId="{E6C2E9AB-EDB4-4C5F-BF33-0446C8B7EB08}"/>
    <dgm:cxn modelId="{BA0A3D99-FF93-448D-98AC-6C9626DBEBCA}" type="presParOf" srcId="{C65FA1EE-0561-4CE9-8C56-B4507FE9228A}" destId="{DA66C4F9-A29F-4DD4-971D-A898A70D398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8527F-993F-4125-9884-8C8597EB5D0D}">
      <dsp:nvSpPr>
        <dsp:cNvPr id="0" name=""/>
        <dsp:cNvSpPr/>
      </dsp:nvSpPr>
      <dsp:spPr>
        <a:xfrm>
          <a:off x="5971425" y="2243731"/>
          <a:ext cx="127758" cy="4020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0127"/>
              </a:lnTo>
              <a:lnTo>
                <a:pt x="127758" y="40201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F683F-1584-48F1-8012-D74DCFA466A4}">
      <dsp:nvSpPr>
        <dsp:cNvPr id="0" name=""/>
        <dsp:cNvSpPr/>
      </dsp:nvSpPr>
      <dsp:spPr>
        <a:xfrm>
          <a:off x="5971425" y="2243731"/>
          <a:ext cx="127758" cy="3415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5404"/>
              </a:lnTo>
              <a:lnTo>
                <a:pt x="127758" y="34154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17008-46AF-4C6F-B737-5C14EB88F94E}">
      <dsp:nvSpPr>
        <dsp:cNvPr id="0" name=""/>
        <dsp:cNvSpPr/>
      </dsp:nvSpPr>
      <dsp:spPr>
        <a:xfrm>
          <a:off x="5971425" y="2243731"/>
          <a:ext cx="127758" cy="2810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0682"/>
              </a:lnTo>
              <a:lnTo>
                <a:pt x="127758" y="28106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17E59-0710-4CAF-865F-D1F2DACC9F07}">
      <dsp:nvSpPr>
        <dsp:cNvPr id="0" name=""/>
        <dsp:cNvSpPr/>
      </dsp:nvSpPr>
      <dsp:spPr>
        <a:xfrm>
          <a:off x="5971425" y="2243731"/>
          <a:ext cx="127758" cy="2205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5959"/>
              </a:lnTo>
              <a:lnTo>
                <a:pt x="127758" y="22059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9A309-BED0-433D-B110-D012DD893888}">
      <dsp:nvSpPr>
        <dsp:cNvPr id="0" name=""/>
        <dsp:cNvSpPr/>
      </dsp:nvSpPr>
      <dsp:spPr>
        <a:xfrm>
          <a:off x="5971425" y="2243731"/>
          <a:ext cx="127758" cy="1601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237"/>
              </a:lnTo>
              <a:lnTo>
                <a:pt x="127758" y="16012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A12BB-5906-46E9-959F-DAF48CE8833A}">
      <dsp:nvSpPr>
        <dsp:cNvPr id="0" name=""/>
        <dsp:cNvSpPr/>
      </dsp:nvSpPr>
      <dsp:spPr>
        <a:xfrm>
          <a:off x="5971425" y="2243731"/>
          <a:ext cx="127758" cy="996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514"/>
              </a:lnTo>
              <a:lnTo>
                <a:pt x="127758" y="9965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3D7A7-4576-4762-B3DB-EDE3E2DDAF13}">
      <dsp:nvSpPr>
        <dsp:cNvPr id="0" name=""/>
        <dsp:cNvSpPr/>
      </dsp:nvSpPr>
      <dsp:spPr>
        <a:xfrm>
          <a:off x="5971425" y="2243731"/>
          <a:ext cx="127758" cy="391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792"/>
              </a:lnTo>
              <a:lnTo>
                <a:pt x="127758" y="3917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93AAE-65A1-4F77-8346-96B1AC7B9491}">
      <dsp:nvSpPr>
        <dsp:cNvPr id="0" name=""/>
        <dsp:cNvSpPr/>
      </dsp:nvSpPr>
      <dsp:spPr>
        <a:xfrm>
          <a:off x="5733676" y="1657751"/>
          <a:ext cx="578438" cy="160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688"/>
              </a:lnTo>
              <a:lnTo>
                <a:pt x="578438" y="70688"/>
              </a:lnTo>
              <a:lnTo>
                <a:pt x="578438" y="1601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F6BE7-B5A8-474D-B3A9-668F89BD6D53}">
      <dsp:nvSpPr>
        <dsp:cNvPr id="0" name=""/>
        <dsp:cNvSpPr/>
      </dsp:nvSpPr>
      <dsp:spPr>
        <a:xfrm>
          <a:off x="5281531" y="1657751"/>
          <a:ext cx="452145" cy="160119"/>
        </a:xfrm>
        <a:custGeom>
          <a:avLst/>
          <a:gdLst/>
          <a:ahLst/>
          <a:cxnLst/>
          <a:rect l="0" t="0" r="0" b="0"/>
          <a:pathLst>
            <a:path>
              <a:moveTo>
                <a:pt x="452145" y="0"/>
              </a:moveTo>
              <a:lnTo>
                <a:pt x="452145" y="70688"/>
              </a:lnTo>
              <a:lnTo>
                <a:pt x="0" y="70688"/>
              </a:lnTo>
              <a:lnTo>
                <a:pt x="0" y="1601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93BEC-F3E0-4D35-8D84-88A18D539607}">
      <dsp:nvSpPr>
        <dsp:cNvPr id="0" name=""/>
        <dsp:cNvSpPr/>
      </dsp:nvSpPr>
      <dsp:spPr>
        <a:xfrm>
          <a:off x="3387501" y="1084525"/>
          <a:ext cx="2346174" cy="147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934"/>
              </a:lnTo>
              <a:lnTo>
                <a:pt x="2346174" y="57934"/>
              </a:lnTo>
              <a:lnTo>
                <a:pt x="2346174" y="1473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169AA-A88F-401E-841B-B3069988DC49}">
      <dsp:nvSpPr>
        <dsp:cNvPr id="0" name=""/>
        <dsp:cNvSpPr/>
      </dsp:nvSpPr>
      <dsp:spPr>
        <a:xfrm>
          <a:off x="3424439" y="1689248"/>
          <a:ext cx="232204" cy="155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998"/>
              </a:lnTo>
              <a:lnTo>
                <a:pt x="232204" y="15509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AD056-E8D9-4E62-A215-DC44B32B3F06}">
      <dsp:nvSpPr>
        <dsp:cNvPr id="0" name=""/>
        <dsp:cNvSpPr/>
      </dsp:nvSpPr>
      <dsp:spPr>
        <a:xfrm>
          <a:off x="3424439" y="1689248"/>
          <a:ext cx="232204" cy="946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275"/>
              </a:lnTo>
              <a:lnTo>
                <a:pt x="232204" y="9462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2FC0E-E2C2-4307-B264-45700137F187}">
      <dsp:nvSpPr>
        <dsp:cNvPr id="0" name=""/>
        <dsp:cNvSpPr/>
      </dsp:nvSpPr>
      <dsp:spPr>
        <a:xfrm>
          <a:off x="3424439" y="1689248"/>
          <a:ext cx="232204" cy="341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553"/>
              </a:lnTo>
              <a:lnTo>
                <a:pt x="232204" y="3415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7AA23-EB16-4F32-A18F-A34C035E107D}">
      <dsp:nvSpPr>
        <dsp:cNvPr id="0" name=""/>
        <dsp:cNvSpPr/>
      </dsp:nvSpPr>
      <dsp:spPr>
        <a:xfrm>
          <a:off x="3387501" y="1084525"/>
          <a:ext cx="656149" cy="17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30"/>
              </a:lnTo>
              <a:lnTo>
                <a:pt x="656149" y="89430"/>
              </a:lnTo>
              <a:lnTo>
                <a:pt x="656149" y="1788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4A102-A806-4919-91A0-6BCE9F1AFB12}">
      <dsp:nvSpPr>
        <dsp:cNvPr id="0" name=""/>
        <dsp:cNvSpPr/>
      </dsp:nvSpPr>
      <dsp:spPr>
        <a:xfrm>
          <a:off x="2664913" y="1084525"/>
          <a:ext cx="722588" cy="128622"/>
        </a:xfrm>
        <a:custGeom>
          <a:avLst/>
          <a:gdLst/>
          <a:ahLst/>
          <a:cxnLst/>
          <a:rect l="0" t="0" r="0" b="0"/>
          <a:pathLst>
            <a:path>
              <a:moveTo>
                <a:pt x="722588" y="0"/>
              </a:moveTo>
              <a:lnTo>
                <a:pt x="722588" y="39191"/>
              </a:lnTo>
              <a:lnTo>
                <a:pt x="0" y="39191"/>
              </a:lnTo>
              <a:lnTo>
                <a:pt x="0" y="128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30D18-71DD-49A9-AF95-8540F9D813CB}">
      <dsp:nvSpPr>
        <dsp:cNvPr id="0" name=""/>
        <dsp:cNvSpPr/>
      </dsp:nvSpPr>
      <dsp:spPr>
        <a:xfrm>
          <a:off x="1634330" y="1084525"/>
          <a:ext cx="1753171" cy="128622"/>
        </a:xfrm>
        <a:custGeom>
          <a:avLst/>
          <a:gdLst/>
          <a:ahLst/>
          <a:cxnLst/>
          <a:rect l="0" t="0" r="0" b="0"/>
          <a:pathLst>
            <a:path>
              <a:moveTo>
                <a:pt x="1753171" y="0"/>
              </a:moveTo>
              <a:lnTo>
                <a:pt x="1753171" y="39191"/>
              </a:lnTo>
              <a:lnTo>
                <a:pt x="0" y="39191"/>
              </a:lnTo>
              <a:lnTo>
                <a:pt x="0" y="128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8BE13-FDF9-4C1D-8F73-F64C0E4395E4}">
      <dsp:nvSpPr>
        <dsp:cNvPr id="0" name=""/>
        <dsp:cNvSpPr/>
      </dsp:nvSpPr>
      <dsp:spPr>
        <a:xfrm>
          <a:off x="603747" y="1084525"/>
          <a:ext cx="2783754" cy="128622"/>
        </a:xfrm>
        <a:custGeom>
          <a:avLst/>
          <a:gdLst/>
          <a:ahLst/>
          <a:cxnLst/>
          <a:rect l="0" t="0" r="0" b="0"/>
          <a:pathLst>
            <a:path>
              <a:moveTo>
                <a:pt x="2783754" y="0"/>
              </a:moveTo>
              <a:lnTo>
                <a:pt x="2783754" y="39191"/>
              </a:lnTo>
              <a:lnTo>
                <a:pt x="0" y="39191"/>
              </a:lnTo>
              <a:lnTo>
                <a:pt x="0" y="128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B5BAA-2DE0-4A76-86C4-ADBEA222FFB4}">
      <dsp:nvSpPr>
        <dsp:cNvPr id="0" name=""/>
        <dsp:cNvSpPr/>
      </dsp:nvSpPr>
      <dsp:spPr>
        <a:xfrm>
          <a:off x="3341781" y="479803"/>
          <a:ext cx="91440" cy="178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8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55940-E497-4BA1-889D-FAC35750D396}">
      <dsp:nvSpPr>
        <dsp:cNvPr id="0" name=""/>
        <dsp:cNvSpPr/>
      </dsp:nvSpPr>
      <dsp:spPr>
        <a:xfrm>
          <a:off x="1793398" y="53942"/>
          <a:ext cx="3188207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포켓몬 배틀 프로그램</a:t>
          </a:r>
        </a:p>
      </dsp:txBody>
      <dsp:txXfrm>
        <a:off x="1793398" y="53942"/>
        <a:ext cx="3188207" cy="425860"/>
      </dsp:txXfrm>
    </dsp:sp>
    <dsp:sp modelId="{E1E9A60C-E4B7-4FFC-A87A-94CD9E5A1B8A}">
      <dsp:nvSpPr>
        <dsp:cNvPr id="0" name=""/>
        <dsp:cNvSpPr/>
      </dsp:nvSpPr>
      <dsp:spPr>
        <a:xfrm>
          <a:off x="2613486" y="658664"/>
          <a:ext cx="1548029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App</a:t>
          </a:r>
          <a:endParaRPr lang="ko-KR" altLang="en-US" sz="1200" kern="1200" dirty="0"/>
        </a:p>
      </dsp:txBody>
      <dsp:txXfrm>
        <a:off x="2613486" y="658664"/>
        <a:ext cx="1548029" cy="425860"/>
      </dsp:txXfrm>
    </dsp:sp>
    <dsp:sp modelId="{A1A63E8E-AE60-4207-9434-7DA5F99B2A8E}">
      <dsp:nvSpPr>
        <dsp:cNvPr id="0" name=""/>
        <dsp:cNvSpPr/>
      </dsp:nvSpPr>
      <dsp:spPr>
        <a:xfrm>
          <a:off x="177886" y="1213148"/>
          <a:ext cx="851721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아군 포켓몬</a:t>
          </a:r>
        </a:p>
      </dsp:txBody>
      <dsp:txXfrm>
        <a:off x="177886" y="1213148"/>
        <a:ext cx="851721" cy="425860"/>
      </dsp:txXfrm>
    </dsp:sp>
    <dsp:sp modelId="{265517C6-FCC5-4A72-AAEB-5FAE1E9F9989}">
      <dsp:nvSpPr>
        <dsp:cNvPr id="0" name=""/>
        <dsp:cNvSpPr/>
      </dsp:nvSpPr>
      <dsp:spPr>
        <a:xfrm>
          <a:off x="1208469" y="1213148"/>
          <a:ext cx="851721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적군 포켓몬</a:t>
          </a:r>
        </a:p>
      </dsp:txBody>
      <dsp:txXfrm>
        <a:off x="1208469" y="1213148"/>
        <a:ext cx="851721" cy="425860"/>
      </dsp:txXfrm>
    </dsp:sp>
    <dsp:sp modelId="{895F8E02-1A50-4C7D-A0BE-AD459D6A36A6}">
      <dsp:nvSpPr>
        <dsp:cNvPr id="0" name=""/>
        <dsp:cNvSpPr/>
      </dsp:nvSpPr>
      <dsp:spPr>
        <a:xfrm>
          <a:off x="2239052" y="1213148"/>
          <a:ext cx="851721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턴</a:t>
          </a:r>
        </a:p>
      </dsp:txBody>
      <dsp:txXfrm>
        <a:off x="2239052" y="1213148"/>
        <a:ext cx="851721" cy="425860"/>
      </dsp:txXfrm>
    </dsp:sp>
    <dsp:sp modelId="{65035DE1-2E67-4A07-BBCB-CB09F4E63D0E}">
      <dsp:nvSpPr>
        <dsp:cNvPr id="0" name=""/>
        <dsp:cNvSpPr/>
      </dsp:nvSpPr>
      <dsp:spPr>
        <a:xfrm>
          <a:off x="3269636" y="1263387"/>
          <a:ext cx="1548029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TurnBehavior</a:t>
          </a:r>
          <a:endParaRPr lang="ko-KR" altLang="en-US" sz="1200" kern="1200" dirty="0"/>
        </a:p>
      </dsp:txBody>
      <dsp:txXfrm>
        <a:off x="3269636" y="1263387"/>
        <a:ext cx="1548029" cy="425860"/>
      </dsp:txXfrm>
    </dsp:sp>
    <dsp:sp modelId="{CEBE78BA-2988-44B9-8006-7A4EE936D0CD}">
      <dsp:nvSpPr>
        <dsp:cNvPr id="0" name=""/>
        <dsp:cNvSpPr/>
      </dsp:nvSpPr>
      <dsp:spPr>
        <a:xfrm>
          <a:off x="3656643" y="1817871"/>
          <a:ext cx="851721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공격</a:t>
          </a:r>
        </a:p>
      </dsp:txBody>
      <dsp:txXfrm>
        <a:off x="3656643" y="1817871"/>
        <a:ext cx="851721" cy="425860"/>
      </dsp:txXfrm>
    </dsp:sp>
    <dsp:sp modelId="{E356D49C-001D-4656-BF28-8A78E8FDE905}">
      <dsp:nvSpPr>
        <dsp:cNvPr id="0" name=""/>
        <dsp:cNvSpPr/>
      </dsp:nvSpPr>
      <dsp:spPr>
        <a:xfrm>
          <a:off x="3656643" y="2422593"/>
          <a:ext cx="851721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휴식</a:t>
          </a:r>
        </a:p>
      </dsp:txBody>
      <dsp:txXfrm>
        <a:off x="3656643" y="2422593"/>
        <a:ext cx="851721" cy="425860"/>
      </dsp:txXfrm>
    </dsp:sp>
    <dsp:sp modelId="{313F2BF6-64A9-4A97-B0EB-F489418BC838}">
      <dsp:nvSpPr>
        <dsp:cNvPr id="0" name=""/>
        <dsp:cNvSpPr/>
      </dsp:nvSpPr>
      <dsp:spPr>
        <a:xfrm>
          <a:off x="3656643" y="3027316"/>
          <a:ext cx="851721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스킬</a:t>
          </a:r>
        </a:p>
      </dsp:txBody>
      <dsp:txXfrm>
        <a:off x="3656643" y="3027316"/>
        <a:ext cx="851721" cy="425860"/>
      </dsp:txXfrm>
    </dsp:sp>
    <dsp:sp modelId="{EBF7E1D2-D558-4F13-B11A-6E78595C0179}">
      <dsp:nvSpPr>
        <dsp:cNvPr id="0" name=""/>
        <dsp:cNvSpPr/>
      </dsp:nvSpPr>
      <dsp:spPr>
        <a:xfrm>
          <a:off x="4933381" y="1231890"/>
          <a:ext cx="1600589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PokemonFactory</a:t>
          </a:r>
          <a:endParaRPr lang="ko-KR" altLang="en-US" sz="1200" kern="1200" dirty="0"/>
        </a:p>
      </dsp:txBody>
      <dsp:txXfrm>
        <a:off x="4933381" y="1231890"/>
        <a:ext cx="1600589" cy="425860"/>
      </dsp:txXfrm>
    </dsp:sp>
    <dsp:sp modelId="{8C275E88-0DF9-44EB-99D9-14BA71F82283}">
      <dsp:nvSpPr>
        <dsp:cNvPr id="0" name=""/>
        <dsp:cNvSpPr/>
      </dsp:nvSpPr>
      <dsp:spPr>
        <a:xfrm>
          <a:off x="4855670" y="1817871"/>
          <a:ext cx="851721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포켓몬 생성</a:t>
          </a:r>
        </a:p>
      </dsp:txBody>
      <dsp:txXfrm>
        <a:off x="4855670" y="1817871"/>
        <a:ext cx="851721" cy="425860"/>
      </dsp:txXfrm>
    </dsp:sp>
    <dsp:sp modelId="{A2B00C49-4BAB-4858-9B76-E5DEAB8B3F18}">
      <dsp:nvSpPr>
        <dsp:cNvPr id="0" name=""/>
        <dsp:cNvSpPr/>
      </dsp:nvSpPr>
      <dsp:spPr>
        <a:xfrm>
          <a:off x="5886253" y="1817871"/>
          <a:ext cx="851721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Pokemon</a:t>
          </a:r>
          <a:endParaRPr lang="ko-KR" altLang="en-US" sz="1200" kern="1200" dirty="0"/>
        </a:p>
      </dsp:txBody>
      <dsp:txXfrm>
        <a:off x="5886253" y="1817871"/>
        <a:ext cx="851721" cy="425860"/>
      </dsp:txXfrm>
    </dsp:sp>
    <dsp:sp modelId="{A13EF88B-042D-483E-911B-315BC3927092}">
      <dsp:nvSpPr>
        <dsp:cNvPr id="0" name=""/>
        <dsp:cNvSpPr/>
      </dsp:nvSpPr>
      <dsp:spPr>
        <a:xfrm>
          <a:off x="6099184" y="2422593"/>
          <a:ext cx="851721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ID</a:t>
          </a:r>
          <a:endParaRPr lang="ko-KR" altLang="en-US" sz="1200" kern="1200" dirty="0"/>
        </a:p>
      </dsp:txBody>
      <dsp:txXfrm>
        <a:off x="6099184" y="2422593"/>
        <a:ext cx="851721" cy="425860"/>
      </dsp:txXfrm>
    </dsp:sp>
    <dsp:sp modelId="{806C7183-E1AB-4FFE-A4F9-359CE69DCD19}">
      <dsp:nvSpPr>
        <dsp:cNvPr id="0" name=""/>
        <dsp:cNvSpPr/>
      </dsp:nvSpPr>
      <dsp:spPr>
        <a:xfrm>
          <a:off x="6099184" y="3027316"/>
          <a:ext cx="851721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이름</a:t>
          </a:r>
        </a:p>
      </dsp:txBody>
      <dsp:txXfrm>
        <a:off x="6099184" y="3027316"/>
        <a:ext cx="851721" cy="425860"/>
      </dsp:txXfrm>
    </dsp:sp>
    <dsp:sp modelId="{982C50EB-35EB-4A9D-8786-93BE1E319A41}">
      <dsp:nvSpPr>
        <dsp:cNvPr id="0" name=""/>
        <dsp:cNvSpPr/>
      </dsp:nvSpPr>
      <dsp:spPr>
        <a:xfrm>
          <a:off x="6099184" y="3632038"/>
          <a:ext cx="851721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체력</a:t>
          </a:r>
        </a:p>
      </dsp:txBody>
      <dsp:txXfrm>
        <a:off x="6099184" y="3632038"/>
        <a:ext cx="851721" cy="425860"/>
      </dsp:txXfrm>
    </dsp:sp>
    <dsp:sp modelId="{8F0858EE-B483-42EE-A0EA-4B63B321D3E9}">
      <dsp:nvSpPr>
        <dsp:cNvPr id="0" name=""/>
        <dsp:cNvSpPr/>
      </dsp:nvSpPr>
      <dsp:spPr>
        <a:xfrm>
          <a:off x="6099184" y="4236761"/>
          <a:ext cx="851721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공격력</a:t>
          </a:r>
        </a:p>
      </dsp:txBody>
      <dsp:txXfrm>
        <a:off x="6099184" y="4236761"/>
        <a:ext cx="851721" cy="425860"/>
      </dsp:txXfrm>
    </dsp:sp>
    <dsp:sp modelId="{9D17162B-5C27-4444-A0F0-1D730439A79C}">
      <dsp:nvSpPr>
        <dsp:cNvPr id="0" name=""/>
        <dsp:cNvSpPr/>
      </dsp:nvSpPr>
      <dsp:spPr>
        <a:xfrm>
          <a:off x="6099184" y="4841483"/>
          <a:ext cx="851721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방어력</a:t>
          </a:r>
        </a:p>
      </dsp:txBody>
      <dsp:txXfrm>
        <a:off x="6099184" y="4841483"/>
        <a:ext cx="851721" cy="425860"/>
      </dsp:txXfrm>
    </dsp:sp>
    <dsp:sp modelId="{011C785A-43ED-4E60-8259-3B39D707659D}">
      <dsp:nvSpPr>
        <dsp:cNvPr id="0" name=""/>
        <dsp:cNvSpPr/>
      </dsp:nvSpPr>
      <dsp:spPr>
        <a:xfrm>
          <a:off x="6099184" y="5446206"/>
          <a:ext cx="851721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타입</a:t>
          </a:r>
        </a:p>
      </dsp:txBody>
      <dsp:txXfrm>
        <a:off x="6099184" y="5446206"/>
        <a:ext cx="851721" cy="425860"/>
      </dsp:txXfrm>
    </dsp:sp>
    <dsp:sp modelId="{2F69FA66-CD07-4632-BC1D-FC5714F2506B}">
      <dsp:nvSpPr>
        <dsp:cNvPr id="0" name=""/>
        <dsp:cNvSpPr/>
      </dsp:nvSpPr>
      <dsp:spPr>
        <a:xfrm>
          <a:off x="6099184" y="6050928"/>
          <a:ext cx="851721" cy="42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스킬</a:t>
          </a:r>
        </a:p>
      </dsp:txBody>
      <dsp:txXfrm>
        <a:off x="6099184" y="6050928"/>
        <a:ext cx="851721" cy="425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6DABC-3335-453D-87CB-5D3C848A608B}">
      <dsp:nvSpPr>
        <dsp:cNvPr id="0" name=""/>
        <dsp:cNvSpPr/>
      </dsp:nvSpPr>
      <dsp:spPr>
        <a:xfrm>
          <a:off x="7083272" y="4113406"/>
          <a:ext cx="165924" cy="50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33"/>
              </a:lnTo>
              <a:lnTo>
                <a:pt x="165924" y="5088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93AAE-65A1-4F77-8346-96B1AC7B9491}">
      <dsp:nvSpPr>
        <dsp:cNvPr id="0" name=""/>
        <dsp:cNvSpPr/>
      </dsp:nvSpPr>
      <dsp:spPr>
        <a:xfrm>
          <a:off x="7398005" y="3352373"/>
          <a:ext cx="91440" cy="2079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805"/>
              </a:lnTo>
              <a:lnTo>
                <a:pt x="127730" y="91805"/>
              </a:lnTo>
              <a:lnTo>
                <a:pt x="127730" y="2079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93BEC-F3E0-4D35-8D84-88A18D539607}">
      <dsp:nvSpPr>
        <dsp:cNvPr id="0" name=""/>
        <dsp:cNvSpPr/>
      </dsp:nvSpPr>
      <dsp:spPr>
        <a:xfrm>
          <a:off x="4284476" y="2607905"/>
          <a:ext cx="3159249" cy="191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241"/>
              </a:lnTo>
              <a:lnTo>
                <a:pt x="3159249" y="75241"/>
              </a:lnTo>
              <a:lnTo>
                <a:pt x="3159249" y="19138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2E342-7D57-47E0-A94F-3F0F000E893C}">
      <dsp:nvSpPr>
        <dsp:cNvPr id="0" name=""/>
        <dsp:cNvSpPr/>
      </dsp:nvSpPr>
      <dsp:spPr>
        <a:xfrm>
          <a:off x="5744818" y="4113406"/>
          <a:ext cx="165924" cy="50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33"/>
              </a:lnTo>
              <a:lnTo>
                <a:pt x="165924" y="5088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169AA-A88F-401E-841B-B3069988DC49}">
      <dsp:nvSpPr>
        <dsp:cNvPr id="0" name=""/>
        <dsp:cNvSpPr/>
      </dsp:nvSpPr>
      <dsp:spPr>
        <a:xfrm>
          <a:off x="4848828" y="3393279"/>
          <a:ext cx="1338454" cy="167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99"/>
              </a:lnTo>
              <a:lnTo>
                <a:pt x="1338454" y="50899"/>
              </a:lnTo>
              <a:lnTo>
                <a:pt x="1338454" y="167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F4BCF-69BA-4B1F-AA51-496DA9B31722}">
      <dsp:nvSpPr>
        <dsp:cNvPr id="0" name=""/>
        <dsp:cNvSpPr/>
      </dsp:nvSpPr>
      <dsp:spPr>
        <a:xfrm>
          <a:off x="4406363" y="4113406"/>
          <a:ext cx="165924" cy="50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33"/>
              </a:lnTo>
              <a:lnTo>
                <a:pt x="165924" y="5088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AD056-E8D9-4E62-A215-DC44B32B3F06}">
      <dsp:nvSpPr>
        <dsp:cNvPr id="0" name=""/>
        <dsp:cNvSpPr/>
      </dsp:nvSpPr>
      <dsp:spPr>
        <a:xfrm>
          <a:off x="4803108" y="3393279"/>
          <a:ext cx="91440" cy="1670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7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4E511-CFA1-4EDB-B3C6-3B2E9EAC6410}">
      <dsp:nvSpPr>
        <dsp:cNvPr id="0" name=""/>
        <dsp:cNvSpPr/>
      </dsp:nvSpPr>
      <dsp:spPr>
        <a:xfrm>
          <a:off x="3067909" y="4113406"/>
          <a:ext cx="165924" cy="50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33"/>
              </a:lnTo>
              <a:lnTo>
                <a:pt x="165924" y="5088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2FC0E-E2C2-4307-B264-45700137F187}">
      <dsp:nvSpPr>
        <dsp:cNvPr id="0" name=""/>
        <dsp:cNvSpPr/>
      </dsp:nvSpPr>
      <dsp:spPr>
        <a:xfrm>
          <a:off x="3510373" y="3393279"/>
          <a:ext cx="1338454" cy="167046"/>
        </a:xfrm>
        <a:custGeom>
          <a:avLst/>
          <a:gdLst/>
          <a:ahLst/>
          <a:cxnLst/>
          <a:rect l="0" t="0" r="0" b="0"/>
          <a:pathLst>
            <a:path>
              <a:moveTo>
                <a:pt x="1338454" y="0"/>
              </a:moveTo>
              <a:lnTo>
                <a:pt x="1338454" y="50899"/>
              </a:lnTo>
              <a:lnTo>
                <a:pt x="0" y="50899"/>
              </a:lnTo>
              <a:lnTo>
                <a:pt x="0" y="167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7AA23-EB16-4F32-A18F-A34C035E107D}">
      <dsp:nvSpPr>
        <dsp:cNvPr id="0" name=""/>
        <dsp:cNvSpPr/>
      </dsp:nvSpPr>
      <dsp:spPr>
        <a:xfrm>
          <a:off x="4284476" y="2607905"/>
          <a:ext cx="564352" cy="232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46"/>
              </a:lnTo>
              <a:lnTo>
                <a:pt x="564352" y="116146"/>
              </a:lnTo>
              <a:lnTo>
                <a:pt x="564352" y="2322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2624E-F367-4DD6-B876-2D86D6006380}">
      <dsp:nvSpPr>
        <dsp:cNvPr id="0" name=""/>
        <dsp:cNvSpPr/>
      </dsp:nvSpPr>
      <dsp:spPr>
        <a:xfrm>
          <a:off x="1452915" y="3328032"/>
          <a:ext cx="165924" cy="50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33"/>
              </a:lnTo>
              <a:lnTo>
                <a:pt x="165924" y="5088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30D18-71DD-49A9-AF95-8540F9D813CB}">
      <dsp:nvSpPr>
        <dsp:cNvPr id="0" name=""/>
        <dsp:cNvSpPr/>
      </dsp:nvSpPr>
      <dsp:spPr>
        <a:xfrm>
          <a:off x="1895379" y="2607905"/>
          <a:ext cx="2389096" cy="167046"/>
        </a:xfrm>
        <a:custGeom>
          <a:avLst/>
          <a:gdLst/>
          <a:ahLst/>
          <a:cxnLst/>
          <a:rect l="0" t="0" r="0" b="0"/>
          <a:pathLst>
            <a:path>
              <a:moveTo>
                <a:pt x="2389096" y="0"/>
              </a:moveTo>
              <a:lnTo>
                <a:pt x="2389096" y="50899"/>
              </a:lnTo>
              <a:lnTo>
                <a:pt x="0" y="50899"/>
              </a:lnTo>
              <a:lnTo>
                <a:pt x="0" y="167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8EDAF-9FCE-4E9D-A008-424BC7EDE4D3}">
      <dsp:nvSpPr>
        <dsp:cNvPr id="0" name=""/>
        <dsp:cNvSpPr/>
      </dsp:nvSpPr>
      <dsp:spPr>
        <a:xfrm>
          <a:off x="114461" y="3328032"/>
          <a:ext cx="165924" cy="50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833"/>
              </a:lnTo>
              <a:lnTo>
                <a:pt x="165924" y="5088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8BE13-FDF9-4C1D-8F73-F64C0E4395E4}">
      <dsp:nvSpPr>
        <dsp:cNvPr id="0" name=""/>
        <dsp:cNvSpPr/>
      </dsp:nvSpPr>
      <dsp:spPr>
        <a:xfrm>
          <a:off x="556925" y="2607905"/>
          <a:ext cx="3727550" cy="167046"/>
        </a:xfrm>
        <a:custGeom>
          <a:avLst/>
          <a:gdLst/>
          <a:ahLst/>
          <a:cxnLst/>
          <a:rect l="0" t="0" r="0" b="0"/>
          <a:pathLst>
            <a:path>
              <a:moveTo>
                <a:pt x="3727550" y="0"/>
              </a:moveTo>
              <a:lnTo>
                <a:pt x="3727550" y="50899"/>
              </a:lnTo>
              <a:lnTo>
                <a:pt x="0" y="50899"/>
              </a:lnTo>
              <a:lnTo>
                <a:pt x="0" y="167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B5BAA-2DE0-4A76-86C4-ADBEA222FFB4}">
      <dsp:nvSpPr>
        <dsp:cNvPr id="0" name=""/>
        <dsp:cNvSpPr/>
      </dsp:nvSpPr>
      <dsp:spPr>
        <a:xfrm>
          <a:off x="4238756" y="1822531"/>
          <a:ext cx="91440" cy="2322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2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55940-E497-4BA1-889D-FAC35750D396}">
      <dsp:nvSpPr>
        <dsp:cNvPr id="0" name=""/>
        <dsp:cNvSpPr/>
      </dsp:nvSpPr>
      <dsp:spPr>
        <a:xfrm>
          <a:off x="2214158" y="1269451"/>
          <a:ext cx="4140635" cy="55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/>
            <a:t>포켓몬 배틀 프로그램</a:t>
          </a:r>
        </a:p>
      </dsp:txBody>
      <dsp:txXfrm>
        <a:off x="2214158" y="1269451"/>
        <a:ext cx="4140635" cy="553080"/>
      </dsp:txXfrm>
    </dsp:sp>
    <dsp:sp modelId="{E1E9A60C-E4B7-4FFC-A87A-94CD9E5A1B8A}">
      <dsp:nvSpPr>
        <dsp:cNvPr id="0" name=""/>
        <dsp:cNvSpPr/>
      </dsp:nvSpPr>
      <dsp:spPr>
        <a:xfrm>
          <a:off x="3279236" y="2054825"/>
          <a:ext cx="2010479" cy="55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App</a:t>
          </a:r>
          <a:endParaRPr lang="ko-KR" altLang="en-US" sz="1200" kern="1200" dirty="0"/>
        </a:p>
      </dsp:txBody>
      <dsp:txXfrm>
        <a:off x="3279236" y="2054825"/>
        <a:ext cx="2010479" cy="553080"/>
      </dsp:txXfrm>
    </dsp:sp>
    <dsp:sp modelId="{A1A63E8E-AE60-4207-9434-7DA5F99B2A8E}">
      <dsp:nvSpPr>
        <dsp:cNvPr id="0" name=""/>
        <dsp:cNvSpPr/>
      </dsp:nvSpPr>
      <dsp:spPr>
        <a:xfrm>
          <a:off x="3845" y="2774952"/>
          <a:ext cx="1106160" cy="55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Ally</a:t>
          </a:r>
          <a:endParaRPr lang="ko-KR" altLang="en-US" sz="1200" kern="1200" dirty="0"/>
        </a:p>
      </dsp:txBody>
      <dsp:txXfrm>
        <a:off x="3845" y="2774952"/>
        <a:ext cx="1106160" cy="553080"/>
      </dsp:txXfrm>
    </dsp:sp>
    <dsp:sp modelId="{0DA2DF9F-2F14-4745-ACA5-E2F850309D64}">
      <dsp:nvSpPr>
        <dsp:cNvPr id="0" name=""/>
        <dsp:cNvSpPr/>
      </dsp:nvSpPr>
      <dsp:spPr>
        <a:xfrm>
          <a:off x="280385" y="3560326"/>
          <a:ext cx="1106160" cy="55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아군 </a:t>
          </a:r>
          <a:r>
            <a:rPr lang="ko-KR" altLang="en-US" sz="1200" kern="1200" dirty="0" err="1" smtClean="0"/>
            <a:t>포켓몬</a:t>
          </a:r>
          <a:r>
            <a:rPr lang="ko-KR" altLang="en-US" sz="1200" kern="1200" dirty="0" smtClean="0"/>
            <a:t> 저장</a:t>
          </a:r>
          <a:endParaRPr lang="ko-KR" altLang="en-US" sz="1200" kern="1200" dirty="0"/>
        </a:p>
      </dsp:txBody>
      <dsp:txXfrm>
        <a:off x="280385" y="3560326"/>
        <a:ext cx="1106160" cy="553080"/>
      </dsp:txXfrm>
    </dsp:sp>
    <dsp:sp modelId="{265517C6-FCC5-4A72-AAEB-5FAE1E9F9989}">
      <dsp:nvSpPr>
        <dsp:cNvPr id="0" name=""/>
        <dsp:cNvSpPr/>
      </dsp:nvSpPr>
      <dsp:spPr>
        <a:xfrm>
          <a:off x="1342299" y="2774952"/>
          <a:ext cx="1106160" cy="55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Enemy</a:t>
          </a:r>
          <a:endParaRPr lang="ko-KR" altLang="en-US" sz="1200" kern="1200" dirty="0"/>
        </a:p>
      </dsp:txBody>
      <dsp:txXfrm>
        <a:off x="1342299" y="2774952"/>
        <a:ext cx="1106160" cy="553080"/>
      </dsp:txXfrm>
    </dsp:sp>
    <dsp:sp modelId="{4F38C84C-43B3-41C3-ADDB-1A8CDFE5849A}">
      <dsp:nvSpPr>
        <dsp:cNvPr id="0" name=""/>
        <dsp:cNvSpPr/>
      </dsp:nvSpPr>
      <dsp:spPr>
        <a:xfrm>
          <a:off x="1618839" y="3560326"/>
          <a:ext cx="1106160" cy="55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적군 </a:t>
          </a:r>
          <a:r>
            <a:rPr lang="ko-KR" altLang="en-US" sz="1200" kern="1200" dirty="0" err="1" smtClean="0"/>
            <a:t>포켓몬</a:t>
          </a:r>
          <a:r>
            <a:rPr lang="ko-KR" altLang="en-US" sz="1200" kern="1200" dirty="0" smtClean="0"/>
            <a:t> 저장</a:t>
          </a:r>
          <a:endParaRPr lang="ko-KR" altLang="en-US" sz="1200" kern="1200" dirty="0"/>
        </a:p>
      </dsp:txBody>
      <dsp:txXfrm>
        <a:off x="1618839" y="3560326"/>
        <a:ext cx="1106160" cy="553080"/>
      </dsp:txXfrm>
    </dsp:sp>
    <dsp:sp modelId="{65035DE1-2E67-4A07-BBCB-CB09F4E63D0E}">
      <dsp:nvSpPr>
        <dsp:cNvPr id="0" name=""/>
        <dsp:cNvSpPr/>
      </dsp:nvSpPr>
      <dsp:spPr>
        <a:xfrm>
          <a:off x="3843588" y="2840199"/>
          <a:ext cx="2010479" cy="55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TurnBehavior</a:t>
          </a:r>
          <a:endParaRPr lang="ko-KR" altLang="en-US" sz="1200" kern="1200" dirty="0"/>
        </a:p>
      </dsp:txBody>
      <dsp:txXfrm>
        <a:off x="3843588" y="2840199"/>
        <a:ext cx="2010479" cy="553080"/>
      </dsp:txXfrm>
    </dsp:sp>
    <dsp:sp modelId="{CEBE78BA-2988-44B9-8006-7A4EE936D0CD}">
      <dsp:nvSpPr>
        <dsp:cNvPr id="0" name=""/>
        <dsp:cNvSpPr/>
      </dsp:nvSpPr>
      <dsp:spPr>
        <a:xfrm>
          <a:off x="2957293" y="3560326"/>
          <a:ext cx="1106160" cy="55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AttackBehavior</a:t>
          </a:r>
          <a:endParaRPr lang="ko-KR" altLang="en-US" sz="1200" kern="1200" dirty="0"/>
        </a:p>
      </dsp:txBody>
      <dsp:txXfrm>
        <a:off x="2957293" y="3560326"/>
        <a:ext cx="1106160" cy="553080"/>
      </dsp:txXfrm>
    </dsp:sp>
    <dsp:sp modelId="{61FE46C4-745F-46B3-8154-ABA7A01D8542}">
      <dsp:nvSpPr>
        <dsp:cNvPr id="0" name=""/>
        <dsp:cNvSpPr/>
      </dsp:nvSpPr>
      <dsp:spPr>
        <a:xfrm>
          <a:off x="3233833" y="4345700"/>
          <a:ext cx="1106160" cy="55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일반 공격 수행</a:t>
          </a:r>
          <a:endParaRPr lang="ko-KR" altLang="en-US" sz="1200" kern="1200" dirty="0"/>
        </a:p>
      </dsp:txBody>
      <dsp:txXfrm>
        <a:off x="3233833" y="4345700"/>
        <a:ext cx="1106160" cy="553080"/>
      </dsp:txXfrm>
    </dsp:sp>
    <dsp:sp modelId="{E356D49C-001D-4656-BF28-8A78E8FDE905}">
      <dsp:nvSpPr>
        <dsp:cNvPr id="0" name=""/>
        <dsp:cNvSpPr/>
      </dsp:nvSpPr>
      <dsp:spPr>
        <a:xfrm>
          <a:off x="4295747" y="3560326"/>
          <a:ext cx="1106160" cy="55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RestBehavior</a:t>
          </a:r>
          <a:endParaRPr lang="ko-KR" altLang="en-US" sz="1200" kern="1200" dirty="0"/>
        </a:p>
      </dsp:txBody>
      <dsp:txXfrm>
        <a:off x="4295747" y="3560326"/>
        <a:ext cx="1106160" cy="553080"/>
      </dsp:txXfrm>
    </dsp:sp>
    <dsp:sp modelId="{70781FD3-2D12-4445-AE40-299143C8B984}">
      <dsp:nvSpPr>
        <dsp:cNvPr id="0" name=""/>
        <dsp:cNvSpPr/>
      </dsp:nvSpPr>
      <dsp:spPr>
        <a:xfrm>
          <a:off x="4572287" y="4345700"/>
          <a:ext cx="1106160" cy="55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휴식 수행</a:t>
          </a:r>
          <a:endParaRPr lang="ko-KR" altLang="en-US" sz="1200" kern="1200" dirty="0"/>
        </a:p>
      </dsp:txBody>
      <dsp:txXfrm>
        <a:off x="4572287" y="4345700"/>
        <a:ext cx="1106160" cy="553080"/>
      </dsp:txXfrm>
    </dsp:sp>
    <dsp:sp modelId="{313F2BF6-64A9-4A97-B0EB-F489418BC838}">
      <dsp:nvSpPr>
        <dsp:cNvPr id="0" name=""/>
        <dsp:cNvSpPr/>
      </dsp:nvSpPr>
      <dsp:spPr>
        <a:xfrm>
          <a:off x="5634201" y="3560326"/>
          <a:ext cx="1106160" cy="55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SkillBehavior</a:t>
          </a:r>
          <a:endParaRPr lang="ko-KR" altLang="en-US" sz="1200" kern="1200" dirty="0"/>
        </a:p>
      </dsp:txBody>
      <dsp:txXfrm>
        <a:off x="5634201" y="3560326"/>
        <a:ext cx="1106160" cy="553080"/>
      </dsp:txXfrm>
    </dsp:sp>
    <dsp:sp modelId="{0B369286-B501-473F-AB5E-FDA4FB2049C8}">
      <dsp:nvSpPr>
        <dsp:cNvPr id="0" name=""/>
        <dsp:cNvSpPr/>
      </dsp:nvSpPr>
      <dsp:spPr>
        <a:xfrm>
          <a:off x="5910742" y="4345700"/>
          <a:ext cx="1106160" cy="55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스킬 수행</a:t>
          </a:r>
          <a:endParaRPr lang="ko-KR" altLang="en-US" sz="1200" kern="1200" dirty="0"/>
        </a:p>
      </dsp:txBody>
      <dsp:txXfrm>
        <a:off x="5910742" y="4345700"/>
        <a:ext cx="1106160" cy="553080"/>
      </dsp:txXfrm>
    </dsp:sp>
    <dsp:sp modelId="{EBF7E1D2-D558-4F13-B11A-6E78595C0179}">
      <dsp:nvSpPr>
        <dsp:cNvPr id="0" name=""/>
        <dsp:cNvSpPr/>
      </dsp:nvSpPr>
      <dsp:spPr>
        <a:xfrm>
          <a:off x="6404355" y="2799293"/>
          <a:ext cx="2078741" cy="55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 smtClean="0"/>
            <a:t>PokemonFactory</a:t>
          </a:r>
          <a:endParaRPr lang="ko-KR" altLang="en-US" sz="1200" kern="1200" dirty="0"/>
        </a:p>
      </dsp:txBody>
      <dsp:txXfrm>
        <a:off x="6404355" y="2799293"/>
        <a:ext cx="2078741" cy="553080"/>
      </dsp:txXfrm>
    </dsp:sp>
    <dsp:sp modelId="{A2B00C49-4BAB-4858-9B76-E5DEAB8B3F18}">
      <dsp:nvSpPr>
        <dsp:cNvPr id="0" name=""/>
        <dsp:cNvSpPr/>
      </dsp:nvSpPr>
      <dsp:spPr>
        <a:xfrm>
          <a:off x="6972656" y="3560326"/>
          <a:ext cx="1106160" cy="55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Pokemon</a:t>
          </a:r>
          <a:endParaRPr lang="ko-KR" altLang="en-US" sz="1200" kern="1200" dirty="0"/>
        </a:p>
      </dsp:txBody>
      <dsp:txXfrm>
        <a:off x="6972656" y="3560326"/>
        <a:ext cx="1106160" cy="553080"/>
      </dsp:txXfrm>
    </dsp:sp>
    <dsp:sp modelId="{2BF6C7D5-8655-4505-BB70-09322DE08454}">
      <dsp:nvSpPr>
        <dsp:cNvPr id="0" name=""/>
        <dsp:cNvSpPr/>
      </dsp:nvSpPr>
      <dsp:spPr>
        <a:xfrm>
          <a:off x="7249196" y="4345700"/>
          <a:ext cx="1106160" cy="55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포켓몬</a:t>
          </a:r>
          <a:r>
            <a:rPr lang="ko-KR" altLang="en-US" sz="1200" kern="1200" dirty="0" smtClean="0"/>
            <a:t> 객체</a:t>
          </a:r>
          <a:endParaRPr lang="ko-KR" altLang="en-US" sz="1200" kern="1200" dirty="0"/>
        </a:p>
      </dsp:txBody>
      <dsp:txXfrm>
        <a:off x="7249196" y="4345700"/>
        <a:ext cx="1106160" cy="553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3BCC4-C22D-4375-8469-0C4290925639}">
      <dsp:nvSpPr>
        <dsp:cNvPr id="0" name=""/>
        <dsp:cNvSpPr/>
      </dsp:nvSpPr>
      <dsp:spPr>
        <a:xfrm>
          <a:off x="3001319" y="1450041"/>
          <a:ext cx="140411" cy="140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456"/>
              </a:lnTo>
              <a:lnTo>
                <a:pt x="140411" y="14064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5E4B7-7231-4D05-A250-578EBAEA749B}">
      <dsp:nvSpPr>
        <dsp:cNvPr id="0" name=""/>
        <dsp:cNvSpPr/>
      </dsp:nvSpPr>
      <dsp:spPr>
        <a:xfrm>
          <a:off x="3001319" y="1450041"/>
          <a:ext cx="140411" cy="554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531"/>
              </a:lnTo>
              <a:lnTo>
                <a:pt x="140411" y="5545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07D0F-4510-43C9-9732-311880C6D064}">
      <dsp:nvSpPr>
        <dsp:cNvPr id="0" name=""/>
        <dsp:cNvSpPr/>
      </dsp:nvSpPr>
      <dsp:spPr>
        <a:xfrm>
          <a:off x="2715768" y="600695"/>
          <a:ext cx="765508" cy="249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409"/>
              </a:lnTo>
              <a:lnTo>
                <a:pt x="765508" y="123409"/>
              </a:lnTo>
              <a:lnTo>
                <a:pt x="765508" y="2493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6B2FC-22CD-4FFE-9EA0-9CF07D9B7F8D}">
      <dsp:nvSpPr>
        <dsp:cNvPr id="0" name=""/>
        <dsp:cNvSpPr/>
      </dsp:nvSpPr>
      <dsp:spPr>
        <a:xfrm>
          <a:off x="1266570" y="1461512"/>
          <a:ext cx="423286" cy="1394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985"/>
              </a:lnTo>
              <a:lnTo>
                <a:pt x="423286" y="13949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74C44-48A5-4E41-B75E-2BBDADD13C95}">
      <dsp:nvSpPr>
        <dsp:cNvPr id="0" name=""/>
        <dsp:cNvSpPr/>
      </dsp:nvSpPr>
      <dsp:spPr>
        <a:xfrm>
          <a:off x="1266570" y="1461512"/>
          <a:ext cx="423286" cy="543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060"/>
              </a:lnTo>
              <a:lnTo>
                <a:pt x="423286" y="5430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F4C03-AA11-4A40-B4E7-190D8E8C6775}">
      <dsp:nvSpPr>
        <dsp:cNvPr id="0" name=""/>
        <dsp:cNvSpPr/>
      </dsp:nvSpPr>
      <dsp:spPr>
        <a:xfrm>
          <a:off x="1746528" y="600695"/>
          <a:ext cx="969239" cy="260869"/>
        </a:xfrm>
        <a:custGeom>
          <a:avLst/>
          <a:gdLst/>
          <a:ahLst/>
          <a:cxnLst/>
          <a:rect l="0" t="0" r="0" b="0"/>
          <a:pathLst>
            <a:path>
              <a:moveTo>
                <a:pt x="969239" y="0"/>
              </a:moveTo>
              <a:lnTo>
                <a:pt x="969239" y="134880"/>
              </a:lnTo>
              <a:lnTo>
                <a:pt x="0" y="134880"/>
              </a:lnTo>
              <a:lnTo>
                <a:pt x="0" y="2608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37EB9-0279-4DCD-AA25-10683AEFBC90}">
      <dsp:nvSpPr>
        <dsp:cNvPr id="0" name=""/>
        <dsp:cNvSpPr/>
      </dsp:nvSpPr>
      <dsp:spPr>
        <a:xfrm>
          <a:off x="2115820" y="748"/>
          <a:ext cx="1199894" cy="599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App</a:t>
          </a:r>
          <a:endParaRPr lang="ko-KR" altLang="en-US" sz="1200" kern="1200" dirty="0"/>
        </a:p>
      </dsp:txBody>
      <dsp:txXfrm>
        <a:off x="2115820" y="748"/>
        <a:ext cx="1199894" cy="599947"/>
      </dsp:txXfrm>
    </dsp:sp>
    <dsp:sp modelId="{41FD4EE1-AA8C-46B0-A068-63FBE0F7AB0F}">
      <dsp:nvSpPr>
        <dsp:cNvPr id="0" name=""/>
        <dsp:cNvSpPr/>
      </dsp:nvSpPr>
      <dsp:spPr>
        <a:xfrm>
          <a:off x="1146581" y="861564"/>
          <a:ext cx="1199894" cy="599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PokemonFactory</a:t>
          </a:r>
        </a:p>
      </dsp:txBody>
      <dsp:txXfrm>
        <a:off x="1146581" y="861564"/>
        <a:ext cx="1199894" cy="599947"/>
      </dsp:txXfrm>
    </dsp:sp>
    <dsp:sp modelId="{22D34937-A0DD-4CB9-813D-DF343ACFC47A}">
      <dsp:nvSpPr>
        <dsp:cNvPr id="0" name=""/>
        <dsp:cNvSpPr/>
      </dsp:nvSpPr>
      <dsp:spPr>
        <a:xfrm>
          <a:off x="1689857" y="1704598"/>
          <a:ext cx="1199894" cy="599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Ally Pokemon</a:t>
          </a:r>
        </a:p>
      </dsp:txBody>
      <dsp:txXfrm>
        <a:off x="1689857" y="1704598"/>
        <a:ext cx="1199894" cy="599947"/>
      </dsp:txXfrm>
    </dsp:sp>
    <dsp:sp modelId="{EC6652B6-2B4C-4CC3-ADEF-261A163A754A}">
      <dsp:nvSpPr>
        <dsp:cNvPr id="0" name=""/>
        <dsp:cNvSpPr/>
      </dsp:nvSpPr>
      <dsp:spPr>
        <a:xfrm>
          <a:off x="1689857" y="2556524"/>
          <a:ext cx="1199894" cy="599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Enemy Pokemon</a:t>
          </a:r>
        </a:p>
      </dsp:txBody>
      <dsp:txXfrm>
        <a:off x="1689857" y="2556524"/>
        <a:ext cx="1199894" cy="599947"/>
      </dsp:txXfrm>
    </dsp:sp>
    <dsp:sp modelId="{B155A7C8-A649-48CE-9D22-DF8F63A434FE}">
      <dsp:nvSpPr>
        <dsp:cNvPr id="0" name=""/>
        <dsp:cNvSpPr/>
      </dsp:nvSpPr>
      <dsp:spPr>
        <a:xfrm>
          <a:off x="2881329" y="850093"/>
          <a:ext cx="1199894" cy="599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TurnBehavior</a:t>
          </a:r>
          <a:endParaRPr lang="ko-KR" altLang="en-US" sz="1200" kern="1200" dirty="0"/>
        </a:p>
      </dsp:txBody>
      <dsp:txXfrm>
        <a:off x="2881329" y="850093"/>
        <a:ext cx="1199894" cy="599947"/>
      </dsp:txXfrm>
    </dsp:sp>
    <dsp:sp modelId="{DFAE1047-5456-42FA-B978-5BDF2BC87FAE}">
      <dsp:nvSpPr>
        <dsp:cNvPr id="0" name=""/>
        <dsp:cNvSpPr/>
      </dsp:nvSpPr>
      <dsp:spPr>
        <a:xfrm>
          <a:off x="3141730" y="1704598"/>
          <a:ext cx="1199894" cy="599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Ally Turn</a:t>
          </a:r>
          <a:endParaRPr lang="ko-KR" altLang="en-US" sz="1200" kern="1200" dirty="0"/>
        </a:p>
      </dsp:txBody>
      <dsp:txXfrm>
        <a:off x="3141730" y="1704598"/>
        <a:ext cx="1199894" cy="599947"/>
      </dsp:txXfrm>
    </dsp:sp>
    <dsp:sp modelId="{E7259279-338E-47AE-875C-93C6F62E9579}">
      <dsp:nvSpPr>
        <dsp:cNvPr id="0" name=""/>
        <dsp:cNvSpPr/>
      </dsp:nvSpPr>
      <dsp:spPr>
        <a:xfrm>
          <a:off x="3141730" y="2556524"/>
          <a:ext cx="1199894" cy="599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Enemy Turn</a:t>
          </a:r>
          <a:endParaRPr lang="ko-KR" altLang="en-US" sz="1200" kern="1200" dirty="0"/>
        </a:p>
      </dsp:txBody>
      <dsp:txXfrm>
        <a:off x="3141730" y="2556524"/>
        <a:ext cx="1199894" cy="5999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2016-10-06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7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18" Type="http://schemas.openxmlformats.org/officeDocument/2006/relationships/diagramColors" Target="../diagrams/colors8.xml"/><Relationship Id="rId3" Type="http://schemas.openxmlformats.org/officeDocument/2006/relationships/image" Target="../media/image36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17" Type="http://schemas.openxmlformats.org/officeDocument/2006/relationships/diagramQuickStyle" Target="../diagrams/quickStyle8.xml"/><Relationship Id="rId2" Type="http://schemas.openxmlformats.org/officeDocument/2006/relationships/image" Target="../media/image35.png"/><Relationship Id="rId16" Type="http://schemas.openxmlformats.org/officeDocument/2006/relationships/diagramLayout" Target="../diagrams/layout8.xml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5" Type="http://schemas.openxmlformats.org/officeDocument/2006/relationships/diagramData" Target="../diagrams/data8.xml"/><Relationship Id="rId10" Type="http://schemas.openxmlformats.org/officeDocument/2006/relationships/diagramData" Target="../diagrams/data7.xml"/><Relationship Id="rId19" Type="http://schemas.microsoft.com/office/2007/relationships/diagramDrawing" Target="../diagrams/drawing8.xml"/><Relationship Id="rId4" Type="http://schemas.openxmlformats.org/officeDocument/2006/relationships/image" Target="../media/image37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13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image" Target="../media/image15.png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err="1" smtClean="0"/>
              <a:t>포켓몬</a:t>
            </a:r>
            <a:r>
              <a:rPr lang="ko-KR" altLang="en-US" dirty="0" smtClean="0"/>
              <a:t> 배틀 프로그램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en-US" altLang="ko-KR" sz="2000" dirty="0" smtClean="0"/>
              <a:t>2016.09.29</a:t>
            </a:r>
          </a:p>
          <a:p>
            <a:r>
              <a:rPr lang="ko-KR" altLang="en-US" sz="2000" dirty="0" smtClean="0"/>
              <a:t>정종</a:t>
            </a:r>
            <a:r>
              <a:rPr lang="ko-KR" altLang="en-US" sz="2000" dirty="0"/>
              <a:t>윤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포켓몬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선택</a:t>
              </a: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포켓</a:t>
              </a:r>
              <a:r>
                <a:rPr lang="ko-KR" altLang="en-US" sz="2000" b="1" dirty="0" err="1">
                  <a:latin typeface="맑은 고딕" pitchFamily="50" charset="-127"/>
                  <a:ea typeface="맑은 고딕" pitchFamily="50" charset="-127"/>
                </a:rPr>
                <a:t>몬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출력</a:t>
              </a: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나의 턴</a:t>
              </a: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휴식</a:t>
              </a: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행동불능 상태</a:t>
              </a: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스킬</a:t>
              </a: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공격</a:t>
              </a: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게임 종료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5496" y="2032084"/>
            <a:ext cx="3346095" cy="748844"/>
            <a:chOff x="215516" y="1009590"/>
            <a:chExt cx="3240360" cy="74884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75856" y="3979489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배틀 중인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포켓몬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현황을 출력함과 동시에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턴에 진행할 행동을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입력받음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44" y="835697"/>
            <a:ext cx="2225505" cy="29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904148" y="5786100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예외처리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잘못된 숫자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잔여 스킬 사용 횟수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일시 스킬 사용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아래쪽 화살표 31"/>
          <p:cNvSpPr/>
          <p:nvPr/>
        </p:nvSpPr>
        <p:spPr bwMode="auto">
          <a:xfrm>
            <a:off x="3563888" y="4639989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44" y="5239072"/>
            <a:ext cx="2397292" cy="103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5941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포켓몬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선택</a:t>
              </a: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포켓</a:t>
              </a:r>
              <a:r>
                <a:rPr lang="ko-KR" altLang="en-US" sz="2000" b="1" dirty="0" err="1">
                  <a:latin typeface="맑은 고딕" pitchFamily="50" charset="-127"/>
                  <a:ea typeface="맑은 고딕" pitchFamily="50" charset="-127"/>
                </a:rPr>
                <a:t>몬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출력</a:t>
              </a: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나의 턴</a:t>
              </a: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휴식</a:t>
              </a: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행동불능 상태</a:t>
              </a: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스킬</a:t>
              </a: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공격</a:t>
              </a: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게임 종료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5496" y="2708920"/>
            <a:ext cx="3346095" cy="748844"/>
            <a:chOff x="215516" y="1009590"/>
            <a:chExt cx="3240360" cy="748844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오른쪽 화살표 73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51475"/>
            <a:ext cx="2471225" cy="110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60225"/>
            <a:ext cx="2448272" cy="119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6156176" y="980728"/>
            <a:ext cx="464451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AttackBehavior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있는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계산 공식에 따라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상대방에게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데미지를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입힘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이때 상성 상 우위인 경우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효과는 대단했다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열세인 경우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효과가 별로인 듯 하다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공격을 받아 체력이 깎인 모습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71827"/>
            <a:ext cx="2448272" cy="26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아래쪽 화살표 76"/>
          <p:cNvSpPr/>
          <p:nvPr/>
        </p:nvSpPr>
        <p:spPr bwMode="auto">
          <a:xfrm>
            <a:off x="3597424" y="4126027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68534"/>
            <a:ext cx="2448272" cy="12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46212"/>
            <a:ext cx="44291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아래쪽 화살표 77"/>
          <p:cNvSpPr/>
          <p:nvPr/>
        </p:nvSpPr>
        <p:spPr bwMode="auto">
          <a:xfrm>
            <a:off x="3602385" y="2154585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포켓몬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선택</a:t>
              </a: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포켓</a:t>
              </a:r>
              <a:r>
                <a:rPr lang="ko-KR" altLang="en-US" sz="2000" b="1" dirty="0" err="1">
                  <a:latin typeface="맑은 고딕" pitchFamily="50" charset="-127"/>
                  <a:ea typeface="맑은 고딕" pitchFamily="50" charset="-127"/>
                </a:rPr>
                <a:t>몬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출력</a:t>
              </a: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나의 턴</a:t>
              </a: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휴식</a:t>
              </a: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행동불능 상태</a:t>
              </a: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스킬</a:t>
              </a: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공격</a:t>
              </a: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게임 종료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5496" y="3328228"/>
            <a:ext cx="3346095" cy="748844"/>
            <a:chOff x="215516" y="1009590"/>
            <a:chExt cx="3240360" cy="748844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오른쪽 화살표 66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020846"/>
            <a:ext cx="2258989" cy="111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693" y="746795"/>
            <a:ext cx="42576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6156176" y="980728"/>
            <a:ext cx="46445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RestBehavior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있는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회복 공식에 따라 체력을 회복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리자몽의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체력이 회복된 모습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예외처리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체력이 최대 체력을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넘지 못함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55" y="2684909"/>
            <a:ext cx="18954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338" y="3339127"/>
            <a:ext cx="1905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아래쪽 화살표 69"/>
          <p:cNvSpPr/>
          <p:nvPr/>
        </p:nvSpPr>
        <p:spPr bwMode="auto">
          <a:xfrm>
            <a:off x="3850530" y="2259335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954" y="3996308"/>
            <a:ext cx="18669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750" y="4661709"/>
            <a:ext cx="18573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포켓몬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선택</a:t>
              </a: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포켓</a:t>
              </a:r>
              <a:r>
                <a:rPr lang="ko-KR" altLang="en-US" sz="2000" b="1" dirty="0" err="1">
                  <a:latin typeface="맑은 고딕" pitchFamily="50" charset="-127"/>
                  <a:ea typeface="맑은 고딕" pitchFamily="50" charset="-127"/>
                </a:rPr>
                <a:t>몬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출력</a:t>
              </a: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나의 턴</a:t>
              </a: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휴식</a:t>
              </a: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행동불능 상태</a:t>
              </a: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스킬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공격</a:t>
              </a: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게임 종료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5496" y="4005064"/>
            <a:ext cx="3346095" cy="748844"/>
            <a:chOff x="215516" y="1009590"/>
            <a:chExt cx="3240360" cy="748844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오른쪽 화살표 38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896342"/>
            <a:ext cx="2691037" cy="103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52861"/>
            <a:ext cx="2691037" cy="92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6012160" y="1151915"/>
            <a:ext cx="4644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포켓몬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객체에게 설정된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스킬을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사용함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아래쪽 화살표 59"/>
          <p:cNvSpPr/>
          <p:nvPr/>
        </p:nvSpPr>
        <p:spPr bwMode="auto">
          <a:xfrm>
            <a:off x="3635896" y="3083049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53608" y="3734698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효과를 적용 시킨 후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잔여 스킬 횟수를 감소시킴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257" y="3601383"/>
            <a:ext cx="2619903" cy="99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90002"/>
            <a:ext cx="2649544" cy="114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아래쪽 화살표 61"/>
          <p:cNvSpPr/>
          <p:nvPr/>
        </p:nvSpPr>
        <p:spPr bwMode="auto">
          <a:xfrm>
            <a:off x="3635896" y="4635599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56176" y="5485552"/>
            <a:ext cx="4644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예외처리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스킬 횟수가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때부터는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스킬을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사용할 수 없음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포켓몬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선택</a:t>
              </a: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포켓</a:t>
              </a:r>
              <a:r>
                <a:rPr lang="ko-KR" altLang="en-US" sz="2000" b="1" dirty="0" err="1">
                  <a:latin typeface="맑은 고딕" pitchFamily="50" charset="-127"/>
                  <a:ea typeface="맑은 고딕" pitchFamily="50" charset="-127"/>
                </a:rPr>
                <a:t>몬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출력</a:t>
              </a: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나의 턴</a:t>
              </a: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휴식</a:t>
              </a: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행동불능 상태</a:t>
              </a: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스킬</a:t>
              </a: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공격</a:t>
              </a: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게임 종료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5496" y="4725144"/>
            <a:ext cx="3346095" cy="748844"/>
            <a:chOff x="215516" y="1009590"/>
            <a:chExt cx="3240360" cy="748844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오른쪽 화살표 55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49080"/>
            <a:ext cx="30384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24545"/>
            <a:ext cx="3048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92896"/>
            <a:ext cx="3057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아래쪽 화살표 57"/>
          <p:cNvSpPr/>
          <p:nvPr/>
        </p:nvSpPr>
        <p:spPr bwMode="auto">
          <a:xfrm>
            <a:off x="3779912" y="3339455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아래쪽 화살표 58"/>
          <p:cNvSpPr/>
          <p:nvPr/>
        </p:nvSpPr>
        <p:spPr bwMode="auto">
          <a:xfrm>
            <a:off x="3779912" y="1772816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다이어그램 59"/>
          <p:cNvGraphicFramePr/>
          <p:nvPr>
            <p:extLst>
              <p:ext uri="{D42A27DB-BD31-4B8C-83A1-F6EECF244321}">
                <p14:modId xmlns:p14="http://schemas.microsoft.com/office/powerpoint/2010/main" val="3449470851"/>
              </p:ext>
            </p:extLst>
          </p:nvPr>
        </p:nvGraphicFramePr>
        <p:xfrm>
          <a:off x="4716016" y="1712337"/>
          <a:ext cx="2988332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61" name="다이어그램 60"/>
          <p:cNvGraphicFramePr/>
          <p:nvPr>
            <p:extLst>
              <p:ext uri="{D42A27DB-BD31-4B8C-83A1-F6EECF244321}">
                <p14:modId xmlns:p14="http://schemas.microsoft.com/office/powerpoint/2010/main" val="1117373384"/>
              </p:ext>
            </p:extLst>
          </p:nvPr>
        </p:nvGraphicFramePr>
        <p:xfrm>
          <a:off x="4716016" y="3285008"/>
          <a:ext cx="2160240" cy="512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62" name="다이어그램 61"/>
          <p:cNvGraphicFramePr/>
          <p:nvPr>
            <p:extLst>
              <p:ext uri="{D42A27DB-BD31-4B8C-83A1-F6EECF244321}">
                <p14:modId xmlns:p14="http://schemas.microsoft.com/office/powerpoint/2010/main" val="1834674396"/>
              </p:ext>
            </p:extLst>
          </p:nvPr>
        </p:nvGraphicFramePr>
        <p:xfrm>
          <a:off x="4716016" y="4979848"/>
          <a:ext cx="1008112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3" name="십자형 2"/>
          <p:cNvSpPr/>
          <p:nvPr/>
        </p:nvSpPr>
        <p:spPr>
          <a:xfrm rot="2700000">
            <a:off x="4856261" y="1634266"/>
            <a:ext cx="597746" cy="596878"/>
          </a:xfrm>
          <a:prstGeom prst="plus">
            <a:avLst>
              <a:gd name="adj" fmla="val 44955"/>
            </a:avLst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십자형 62"/>
          <p:cNvSpPr/>
          <p:nvPr/>
        </p:nvSpPr>
        <p:spPr>
          <a:xfrm rot="2700000">
            <a:off x="4868813" y="3284261"/>
            <a:ext cx="597746" cy="596878"/>
          </a:xfrm>
          <a:prstGeom prst="plus">
            <a:avLst>
              <a:gd name="adj" fmla="val 44955"/>
            </a:avLst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십자형 63"/>
          <p:cNvSpPr/>
          <p:nvPr/>
        </p:nvSpPr>
        <p:spPr>
          <a:xfrm rot="2700000">
            <a:off x="4937792" y="4951741"/>
            <a:ext cx="597746" cy="596878"/>
          </a:xfrm>
          <a:prstGeom prst="plus">
            <a:avLst>
              <a:gd name="adj" fmla="val 44955"/>
            </a:avLst>
          </a:prstGeom>
          <a:solidFill>
            <a:schemeClr val="bg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750893" y="5250180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포켓몬은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Queue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삭제됨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675595"/>
            <a:ext cx="30384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0537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55118"/>
            <a:ext cx="2964462" cy="92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24" name="직사각형 23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포켓몬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선택</a:t>
              </a: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포켓</a:t>
              </a:r>
              <a:r>
                <a:rPr lang="ko-KR" altLang="en-US" sz="2000" b="1" dirty="0" err="1">
                  <a:latin typeface="맑은 고딕" pitchFamily="50" charset="-127"/>
                  <a:ea typeface="맑은 고딕" pitchFamily="50" charset="-127"/>
                </a:rPr>
                <a:t>몬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출력</a:t>
              </a: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나의 턴</a:t>
              </a: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휴식</a:t>
              </a: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행동불능 상태</a:t>
              </a: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스킬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공격</a:t>
              </a: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게임 종료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5496" y="5416460"/>
            <a:ext cx="3346095" cy="748844"/>
            <a:chOff x="215516" y="1009590"/>
            <a:chExt cx="3240360" cy="748844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오른쪽 화살표 37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68760"/>
            <a:ext cx="29908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6444208" y="1640235"/>
            <a:ext cx="464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PokemonList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크기가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승리 또는 패배를 출력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56" y="2044193"/>
            <a:ext cx="2857500" cy="127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98491"/>
            <a:ext cx="2886075" cy="16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7375"/>
            <a:ext cx="2867025" cy="190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 smtClean="0"/>
          </a:p>
          <a:p>
            <a:r>
              <a:rPr lang="ko-KR" altLang="en-US" sz="2400" dirty="0" err="1" smtClean="0"/>
              <a:t>포켓몬</a:t>
            </a:r>
            <a:r>
              <a:rPr lang="ko-KR" altLang="en-US" sz="2400" dirty="0" smtClean="0"/>
              <a:t> 배틀 프로그램 구현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lvl="1"/>
            <a:r>
              <a:rPr lang="ko-KR" altLang="en-US" sz="2000" dirty="0" smtClean="0"/>
              <a:t>구현해야 할 기능</a:t>
            </a:r>
            <a:endParaRPr lang="en-US" altLang="ko-KR" sz="2000" dirty="0"/>
          </a:p>
          <a:p>
            <a:pPr lvl="2"/>
            <a:r>
              <a:rPr lang="ko-KR" altLang="en-US" sz="2000" dirty="0" err="1" smtClean="0"/>
              <a:t>포켓몬</a:t>
            </a:r>
            <a:r>
              <a:rPr lang="ko-KR" altLang="en-US" sz="2000" dirty="0" smtClean="0"/>
              <a:t> 생산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리스트 추가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배틀 턴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공격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휴식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스킬 사용</a:t>
            </a:r>
            <a:endParaRPr lang="en-US" altLang="ko-KR" sz="2000" dirty="0" smtClean="0"/>
          </a:p>
          <a:p>
            <a:endParaRPr lang="en-US" altLang="ko-KR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04233"/>
            <a:ext cx="2892052" cy="232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http://play.pokemonshowdown.com/sprites/xyani/charizard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536" y="476672"/>
            <a:ext cx="12668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2173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3 0.01736 C -0.04079 0.01273 -0.03941 0.00532 -0.04289 -0.00209 C -0.04375 -0.00394 -0.04549 -0.00579 -0.04636 -0.00764 C -0.04775 -0.01042 -0.04862 -0.0132 -0.04983 -0.01598 C -0.05122 -0.02037 -0.05122 -0.02547 -0.0533 -0.02986 C -0.05382 -0.03125 -0.05417 -0.03264 -0.05469 -0.03403 C -0.05869 -0.04213 -0.06198 -0.05023 -0.06719 -0.05764 C -0.06893 -0.06065 -0.07379 -0.06598 -0.07379 -0.06574 C -0.09202 -0.06436 -0.09237 -0.06297 -0.10712 -0.05903 C -0.11094 -0.05602 -0.11546 -0.05371 -0.11928 -0.0507 C -0.12483 -0.04607 -0.12744 -0.03843 -0.12969 -0.03264 C -0.13403 -0.02153 -0.13125 -0.03218 -0.13664 -0.02292 C -0.13907 -0.01852 -0.13907 -0.0132 -0.14167 -0.00903 C -0.14306 -0.00741 -0.14566 -0.00648 -0.14705 -0.00486 C -0.15296 0.00069 -0.15296 0.00602 -0.16077 0.01041 C -0.16476 0.01504 -0.17032 0.01782 -0.17674 0.02014 C -0.18021 0.02129 -0.18716 0.02291 -0.18716 0.02314 C -0.23629 0.02129 -0.22657 0.02801 -0.24619 0.00486 C -0.24671 0.00301 -0.24671 0.00115 -0.24792 -0.0007 C -0.24879 -0.00255 -0.25018 -0.0044 -0.25105 -0.00625 C -0.25365 -0.0125 -0.25365 -0.01713 -0.25799 -0.02292 C -0.26007 -0.02917 -0.26216 -0.03797 -0.26841 -0.04236 C -0.27466 -0.0463 -0.28247 -0.04792 -0.28785 -0.05209 C -0.29462 -0.05764 -0.2908 -0.05579 -0.3 -0.05764 C -0.30504 -0.05718 -0.31042 -0.05741 -0.31546 -0.05625 C -0.33143 -0.05232 -0.33855 -0.03287 -0.34705 -0.02292 C -0.34757 -0.02107 -0.34705 -0.01898 -0.34844 -0.01736 C -0.35157 -0.01412 -0.35539 -0.01181 -0.35886 -0.00903 C -0.36025 -0.00787 -0.36094 -0.00579 -0.36233 -0.00486 C -0.36737 -0.00232 -0.37917 0.00046 -0.3849 0.00208 C -0.39688 0.00023 -0.40435 -0.00648 -0.41268 -0.0132 C -0.41511 -0.01852 -0.42171 -0.02848 -0.42171 -0.02824 C -0.42605 -0.04561 -0.43386 -0.06389 -0.44237 -0.07986 C -0.44983 -0.09375 -0.45191 -0.10209 -0.47188 -0.10764 C -0.48525 -0.10648 -0.49046 -0.10741 -0.50174 -0.1007 C -0.50747 -0.09676 -0.51164 -0.09283 -0.51875 -0.09098 C -0.52205 -0.08056 -0.52639 -0.07061 -0.52917 -0.06042 C -0.53264 -0.05 -0.53473 -0.03912 -0.54167 -0.02986 C -0.54514 -0.02523 -0.5507 -0.02107 -0.55695 -0.01875 C -0.5606 -0.0176 -0.56754 -0.01598 -0.56754 -0.01574 C -0.57379 -0.01667 -0.58195 -0.01505 -0.58664 -0.01875 C -0.59584 -0.02616 -0.5981 -0.03704 -0.60226 -0.04653 C -0.60591 -0.05556 -0.60973 -0.06366 -0.61268 -0.07292 C -0.6132 -0.07454 -0.6165 -0.07454 -0.61789 -0.0757 C -0.61997 -0.07732 -0.62084 -0.07986 -0.6231 -0.08125 C -0.62796 -0.08357 -0.64653 -0.08727 -0.65261 -0.08797 C -0.65782 -0.08727 -0.66337 -0.08704 -0.66823 -0.08542 C -0.67865 -0.08172 -0.68369 -0.07084 -0.69254 -0.06598 C -0.69514 -0.05764 -0.69671 -0.05255 -0.70122 -0.04514 C -0.70365 -0.03588 -0.70886 -0.01991 -0.71875 -0.01459 C -0.72327 -0.00371 -0.74011 0.00694 -0.75348 0.01041 C -0.76042 0.00995 -0.76737 0.01018 -0.77431 0.00902 C -0.77639 0.00879 -0.77778 0.00717 -0.77952 0.00625 C -0.79549 -0.00116 -0.79653 -0.01111 -0.80556 -0.02292 C -0.80764 -0.03079 -0.80851 -0.03843 -0.81424 -0.04514 C -0.8158 -0.05278 -0.8158 -0.05949 -0.82119 -0.06598 C -0.82362 -0.07338 -0.82674 -0.07361 -0.83507 -0.07709 C -0.84202 -0.07662 -0.84914 -0.07662 -0.85608 -0.0757 C -0.85955 -0.07523 -0.8665 -0.07292 -0.8665 -0.07269 C -0.86823 -0.07107 -0.86997 -0.06922 -0.87171 -0.06736 C -0.87396 -0.06459 -0.87865 -0.05903 -0.87865 -0.0588 C -0.88212 -0.04792 -0.88525 -0.03635 -0.8908 -0.0257 C -0.89271 -0.02176 -0.8948 -0.01806 -0.89775 -0.01459 C -0.89896 -0.0132 -0.90035 -0.01181 -0.90122 -0.01042 C -0.90695 -0.00116 -0.90174 -0.00556 -0.9099 0.00208 C -0.91598 0.00764 -0.92205 0.01389 -0.93073 0.01736 C -0.93386 0.01875 -0.94115 0.02014 -0.94115 0.02037 C -0.94462 0.01967 -0.94879 0.02037 -0.95157 0.01875 C -0.9632 0.0118 -0.96615 -0.00093 -0.9724 -0.01042 C -0.98264 -0.02523 -1.00087 -0.04329 -1.01945 -0.0507 C -1.03178 -0.04838 -1.03924 -0.04537 -1.05053 -0.04236 C -1.05591 -0.03311 -1.06303 -0.01713 -1.07119 -0.01042 C -1.07448 -0.00417 -1.0882 0.02037 -1.09896 0.0118 L -1.1323 0.03125 " pathEditMode="relative" rAng="0" ptsTypes="ffffffffffffffffffffffffffffffffffffffffffffffffffffffffffffffffffffffffAA">
                                      <p:cBhvr>
                                        <p:cTn id="6" dur="1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0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Requirements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612576" y="1279788"/>
            <a:ext cx="54726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포켓몬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v"/>
            </a:pP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포켓몬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객체를 생성하여 자신과 상대방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포켓몬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리스트에 추가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배틀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턴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v"/>
            </a:pP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TurnBehavior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이용해 턴마다 공격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스킬 사용 중 하나를 선택하여 실행함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스킬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v"/>
            </a:pP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포켓몬에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Skill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순수가상함수로 생성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각자 다른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스킬을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가질 수 있도록 함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56" y="2044193"/>
            <a:ext cx="2857500" cy="127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98491"/>
            <a:ext cx="2886075" cy="16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7375"/>
            <a:ext cx="2867025" cy="190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04233"/>
            <a:ext cx="2892052" cy="232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http://play.pokemonshowdown.com/sprites/xyani/bulbasau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580" y="5589240"/>
            <a:ext cx="576064" cy="62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0629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C -0.01962 -0.00092 -0.04687 0.00047 -0.06667 -0.00833 C -0.08993 -0.00741 -0.13281 -0.00069 -0.15312 -0.00972 C -0.15694 -0.01828 -0.15851 -0.02824 -0.1625 -0.03611 C -0.16406 -0.04699 -0.16979 -0.0706 -0.17396 -0.07916 C -0.17674 -0.09768 -0.18455 -0.11504 -0.19375 -0.12916 C -0.19705 -0.13426 -0.19826 -0.13819 -0.20312 -0.14028 C -0.2059 -0.14398 -0.21007 -0.15 -0.21354 -0.15278 C -0.21944 -0.15764 -0.22778 -0.15949 -0.23437 -0.1625 C -0.24878 -0.16134 -0.25729 -0.16018 -0.26875 -0.15 C -0.26944 -0.14861 -0.26997 -0.14699 -0.27083 -0.14583 C -0.27205 -0.14421 -0.27396 -0.14352 -0.275 -0.14166 C -0.27569 -0.14051 -0.27552 -0.13866 -0.27604 -0.1375 C -0.27795 -0.1331 -0.27969 -0.13217 -0.28125 -0.12778 C -0.28385 -0.12083 -0.28542 -0.11389 -0.28958 -0.10833 C -0.29062 -0.10092 -0.29323 -0.09699 -0.29583 -0.09028 C -0.29757 -0.07847 -0.30417 -0.0625 -0.30833 -0.05139 C -0.3092 -0.04398 -0.31128 -0.04028 -0.3125 -0.03333 C -0.31823 -0.03842 -0.31441 -0.03379 -0.31771 -0.04583 C -0.32066 -0.05648 -0.32413 -0.06713 -0.32708 -0.07778 C -0.32899 -0.08426 -0.33056 -0.09074 -0.33229 -0.09722 C -0.33403 -0.1037 -0.3375 -0.10903 -0.33958 -0.11528 C -0.34635 -0.13472 -0.35347 -0.16713 -0.36667 -0.18194 C -0.36997 -0.18565 -0.37448 -0.18703 -0.37812 -0.19028 C -0.3908 -0.20162 -0.40399 -0.20625 -0.41875 -0.21111 C -0.42361 -0.21018 -0.42865 -0.20995 -0.43333 -0.20833 C -0.44097 -0.20578 -0.44635 -0.19699 -0.45417 -0.19444 C -0.46111 -0.18727 -0.46771 -0.18032 -0.47292 -0.17083 C -0.47465 -0.16412 -0.47812 -0.16111 -0.48229 -0.15694 C -0.48455 -0.15069 -0.48802 -0.14629 -0.49062 -0.14028 C -0.49253 -0.13588 -0.49323 -0.12986 -0.49583 -0.12639 C -0.50069 -0.11991 -0.50399 -0.11759 -0.50625 -0.10833 C -0.50729 -0.09606 -0.5099 -0.08727 -0.51562 -0.07778 C -0.51632 -0.075 -0.51667 -0.07199 -0.51771 -0.06944 C -0.51875 -0.06643 -0.52187 -0.06111 -0.52187 -0.06111 C -0.52969 -0.075 -0.52917 -0.09282 -0.53437 -0.10833 C -0.53837 -0.13634 -0.54253 -0.16366 -0.55 -0.19028 C -0.55642 -0.21296 -0.56562 -0.23356 -0.57292 -0.25555 C -0.5783 -0.27199 -0.58681 -0.29629 -0.59479 -0.31111 C -0.6151 -0.34838 -0.64531 -0.37685 -0.67604 -0.39722 C -0.68125 -0.40602 -0.68437 -0.40671 -0.69167 -0.41111 C -0.70903 -0.42153 -0.69809 -0.41828 -0.71146 -0.42083 C -0.72969 -0.42893 -0.74757 -0.43379 -0.76667 -0.4375 C -0.77743 -0.43703 -0.78802 -0.43703 -0.79896 -0.43611 C -0.80069 -0.43588 -0.80625 -0.43426 -0.80625 -0.43194 L -0.82396 -0.44722 " pathEditMode="relative" ptsTypes="ffffffffffffffffffffffffffffffffffffffffffffAA">
                                      <p:cBhvr>
                                        <p:cTn id="6" dur="6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911281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전체 논리 구조도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823805751"/>
              </p:ext>
            </p:extLst>
          </p:nvPr>
        </p:nvGraphicFramePr>
        <p:xfrm>
          <a:off x="1331640" y="377507"/>
          <a:ext cx="7128792" cy="6480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11437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91353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모듈 별 기능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600879960"/>
              </p:ext>
            </p:extLst>
          </p:nvPr>
        </p:nvGraphicFramePr>
        <p:xfrm>
          <a:off x="251520" y="404664"/>
          <a:ext cx="8568952" cy="61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37175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09594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프로세스 처리도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3846656971"/>
              </p:ext>
            </p:extLst>
          </p:nvPr>
        </p:nvGraphicFramePr>
        <p:xfrm>
          <a:off x="1706245" y="1850390"/>
          <a:ext cx="5731510" cy="3157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5280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Processing Diagram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7647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시나리오 흐름도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-319088"/>
            <a:ext cx="2924175" cy="74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884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090361691"/>
              </p:ext>
            </p:extLst>
          </p:nvPr>
        </p:nvGraphicFramePr>
        <p:xfrm>
          <a:off x="3402480" y="2996952"/>
          <a:ext cx="2988332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6" name="다이어그램 35"/>
          <p:cNvGraphicFramePr/>
          <p:nvPr>
            <p:extLst>
              <p:ext uri="{D42A27DB-BD31-4B8C-83A1-F6EECF244321}">
                <p14:modId xmlns:p14="http://schemas.microsoft.com/office/powerpoint/2010/main" val="544178687"/>
              </p:ext>
            </p:extLst>
          </p:nvPr>
        </p:nvGraphicFramePr>
        <p:xfrm>
          <a:off x="3402480" y="3630329"/>
          <a:ext cx="2988332" cy="506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561958" y="299695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Ally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Enemy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Pokemon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List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STL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벡터를 사용함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포켓몬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선택</a:t>
              </a: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포켓</a:t>
              </a:r>
              <a:r>
                <a:rPr lang="ko-KR" altLang="en-US" sz="2000" b="1" dirty="0" err="1">
                  <a:latin typeface="맑은 고딕" pitchFamily="50" charset="-127"/>
                  <a:ea typeface="맑은 고딕" pitchFamily="50" charset="-127"/>
                </a:rPr>
                <a:t>몬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출력</a:t>
              </a: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나의 턴</a:t>
              </a: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휴식</a:t>
              </a: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행동불능 상태</a:t>
              </a: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스킬</a:t>
              </a: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공격</a:t>
              </a: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게임 종료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5496" y="735940"/>
            <a:ext cx="3346095" cy="748844"/>
            <a:chOff x="215516" y="1009590"/>
            <a:chExt cx="3240360" cy="74884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726122"/>
            <a:ext cx="2584276" cy="186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591" y="5818762"/>
            <a:ext cx="2846593" cy="34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09" y="2636912"/>
            <a:ext cx="2592959" cy="31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104969" y="921106"/>
            <a:ext cx="32403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사용할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포켓몬을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 선택함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선택할 수 있는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포켓몬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리스트를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출력하고 번호를 선택해 입력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아래쪽 화살표 33"/>
          <p:cNvSpPr/>
          <p:nvPr/>
        </p:nvSpPr>
        <p:spPr bwMode="auto">
          <a:xfrm>
            <a:off x="3656848" y="5355679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44208" y="5461250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예외처리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잘못된 숫자나 문자 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포켓몬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중복 선택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아래쪽 화살표 36"/>
          <p:cNvSpPr/>
          <p:nvPr/>
        </p:nvSpPr>
        <p:spPr bwMode="auto">
          <a:xfrm>
            <a:off x="3656848" y="4221088"/>
            <a:ext cx="576064" cy="377577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09" y="4731089"/>
            <a:ext cx="1252854" cy="57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803120" y="4725144"/>
            <a:ext cx="3521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포켓몬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포인터를 만들고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입력에 따라 알맞은 객체를 생성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5289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Major Modules and Functions</a:t>
            </a:r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179512" y="836712"/>
            <a:ext cx="2592288" cy="5193149"/>
            <a:chOff x="323528" y="1116171"/>
            <a:chExt cx="2592288" cy="5193149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323528" y="1116171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포켓몬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선택</a:t>
              </a: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323528" y="1761589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err="1" smtClean="0">
                  <a:latin typeface="맑은 고딕" pitchFamily="50" charset="-127"/>
                  <a:ea typeface="맑은 고딕" pitchFamily="50" charset="-127"/>
                </a:rPr>
                <a:t>포켓</a:t>
              </a:r>
              <a:r>
                <a:rPr lang="ko-KR" altLang="en-US" sz="2000" b="1" dirty="0" err="1">
                  <a:latin typeface="맑은 고딕" pitchFamily="50" charset="-127"/>
                  <a:ea typeface="맑은 고딕" pitchFamily="50" charset="-127"/>
                </a:rPr>
                <a:t>몬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 출력</a:t>
              </a: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323528" y="2434044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나의 턴</a:t>
              </a: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323528" y="3740085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휴식</a:t>
              </a: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323528" y="5108237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행동불능 상태</a:t>
              </a: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323528" y="4405486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스킬</a:t>
              </a: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323528" y="3092013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공격</a:t>
              </a: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323528" y="5773638"/>
              <a:ext cx="2592288" cy="53568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게임 종료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5496" y="1384012"/>
            <a:ext cx="3346095" cy="748844"/>
            <a:chOff x="215516" y="1009590"/>
            <a:chExt cx="3240360" cy="748844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215516" y="1009590"/>
              <a:ext cx="2808312" cy="748844"/>
            </a:xfrm>
            <a:prstGeom prst="rect">
              <a:avLst/>
            </a:prstGeom>
            <a:noFill/>
            <a:ln w="1206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오른쪽 화살표 65"/>
            <p:cNvSpPr/>
            <p:nvPr/>
          </p:nvSpPr>
          <p:spPr bwMode="auto">
            <a:xfrm>
              <a:off x="3059832" y="1052736"/>
              <a:ext cx="396044" cy="64226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9" y="859005"/>
            <a:ext cx="2254266" cy="26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859005"/>
            <a:ext cx="2288858" cy="26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61648"/>
            <a:ext cx="2448272" cy="132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아래쪽 화살표 67"/>
          <p:cNvSpPr/>
          <p:nvPr/>
        </p:nvSpPr>
        <p:spPr bwMode="auto">
          <a:xfrm>
            <a:off x="3563889" y="3569213"/>
            <a:ext cx="576064" cy="854190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91980" y="3569647"/>
            <a:ext cx="4644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사용자와 적이 각각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마리씩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포켓몬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선택을 끝냈다면 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현황을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출력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28184" y="4995128"/>
            <a:ext cx="4644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 쪽 모두 선택이 끝났다면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선발된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포켓몬을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출력하고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배틀이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시작됨을 알림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02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18900</TotalTime>
  <Words>445</Words>
  <Application>Microsoft Office PowerPoint</Application>
  <PresentationFormat>화면 슬라이드 쇼(4:3)</PresentationFormat>
  <Paragraphs>224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a옛날목욕탕L</vt:lpstr>
      <vt:lpstr>굴림</vt:lpstr>
      <vt:lpstr>맑은 고딕</vt:lpstr>
      <vt:lpstr>Arial</vt:lpstr>
      <vt:lpstr>Wingdings</vt:lpstr>
      <vt:lpstr>CT테마</vt:lpstr>
      <vt:lpstr>포켓몬 배틀 프로그램</vt:lpstr>
      <vt:lpstr>Purpose</vt:lpstr>
      <vt:lpstr>System Requirements</vt:lpstr>
      <vt:lpstr>System Architecture</vt:lpstr>
      <vt:lpstr>System Architecture</vt:lpstr>
      <vt:lpstr>Processing Diagram</vt:lpstr>
      <vt:lpstr>Processing Diagram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  <vt:lpstr>Major Modules and Functions</vt:lpstr>
    </vt:vector>
  </TitlesOfParts>
  <Company>BlackEdition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정종윤</cp:lastModifiedBy>
  <cp:revision>778</cp:revision>
  <dcterms:created xsi:type="dcterms:W3CDTF">2009-05-29T08:22:21Z</dcterms:created>
  <dcterms:modified xsi:type="dcterms:W3CDTF">2016-10-06T03:55:47Z</dcterms:modified>
</cp:coreProperties>
</file>