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528" r:id="rId3"/>
    <p:sldId id="557" r:id="rId4"/>
    <p:sldId id="556" r:id="rId5"/>
    <p:sldId id="561" r:id="rId6"/>
    <p:sldId id="539" r:id="rId7"/>
    <p:sldId id="568" r:id="rId8"/>
    <p:sldId id="584" r:id="rId9"/>
    <p:sldId id="594" r:id="rId10"/>
    <p:sldId id="585" r:id="rId11"/>
    <p:sldId id="586" r:id="rId12"/>
    <p:sldId id="588" r:id="rId13"/>
    <p:sldId id="593" r:id="rId14"/>
    <p:sldId id="589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0108" autoAdjust="0"/>
  </p:normalViewPr>
  <p:slideViewPr>
    <p:cSldViewPr>
      <p:cViewPr>
        <p:scale>
          <a:sx n="66" d="100"/>
          <a:sy n="66" d="100"/>
        </p:scale>
        <p:origin x="14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1E3879-C06B-4D82-878A-88E7A8284EA0}">
      <dgm:prSet/>
      <dgm:spPr/>
      <dgm:t>
        <a:bodyPr/>
        <a:lstStyle/>
        <a:p>
          <a:pPr latinLnBrk="1"/>
          <a:r>
            <a:rPr lang="ko-KR" altLang="en-US" dirty="0"/>
            <a:t>커피숍 매니지먼트 프로그램</a:t>
          </a:r>
        </a:p>
      </dgm:t>
    </dgm:pt>
    <dgm:pt modelId="{E107CC7D-F3D4-4DC3-9C33-8C0BCB7F246A}" type="parTrans" cxnId="{5FCFE71E-9A50-4C47-83D3-445187DEC153}">
      <dgm:prSet/>
      <dgm:spPr/>
      <dgm:t>
        <a:bodyPr/>
        <a:lstStyle/>
        <a:p>
          <a:pPr latinLnBrk="1"/>
          <a:endParaRPr lang="ko-KR" altLang="en-US"/>
        </a:p>
      </dgm:t>
    </dgm:pt>
    <dgm:pt modelId="{73E355C5-DBAF-40FC-A4FF-E8F78A793F71}" type="sibTrans" cxnId="{5FCFE71E-9A50-4C47-83D3-445187DEC153}">
      <dgm:prSet/>
      <dgm:spPr/>
      <dgm:t>
        <a:bodyPr/>
        <a:lstStyle/>
        <a:p>
          <a:pPr latinLnBrk="1"/>
          <a:endParaRPr lang="ko-KR" altLang="en-US"/>
        </a:p>
      </dgm:t>
    </dgm:pt>
    <dgm:pt modelId="{E9D720E5-0B83-4CFB-BDFC-5DC5415005FB}">
      <dgm:prSet/>
      <dgm:spPr/>
      <dgm:t>
        <a:bodyPr/>
        <a:lstStyle/>
        <a:p>
          <a:pPr latinLnBrk="1"/>
          <a:r>
            <a:rPr lang="en-US" altLang="ko-KR"/>
            <a:t>CounterFacade</a:t>
          </a:r>
          <a:endParaRPr lang="ko-KR" altLang="en-US"/>
        </a:p>
      </dgm:t>
    </dgm:pt>
    <dgm:pt modelId="{226FCC9D-0B25-4D88-8FD5-392EB62E8F6E}" type="parTrans" cxnId="{395E45BE-0FF0-4A94-8EA0-6C93D435D815}">
      <dgm:prSet/>
      <dgm:spPr/>
      <dgm:t>
        <a:bodyPr/>
        <a:lstStyle/>
        <a:p>
          <a:pPr latinLnBrk="1"/>
          <a:endParaRPr lang="ko-KR" altLang="en-US"/>
        </a:p>
      </dgm:t>
    </dgm:pt>
    <dgm:pt modelId="{BACC0DA9-88CF-478D-A1F8-49AFE6561D03}" type="sibTrans" cxnId="{395E45BE-0FF0-4A94-8EA0-6C93D435D815}">
      <dgm:prSet/>
      <dgm:spPr/>
      <dgm:t>
        <a:bodyPr/>
        <a:lstStyle/>
        <a:p>
          <a:pPr latinLnBrk="1"/>
          <a:endParaRPr lang="ko-KR" altLang="en-US"/>
        </a:p>
      </dgm:t>
    </dgm:pt>
    <dgm:pt modelId="{A492E7FC-643C-4DE4-81B9-78BACBC29185}">
      <dgm:prSet/>
      <dgm:spPr/>
      <dgm:t>
        <a:bodyPr/>
        <a:lstStyle/>
        <a:p>
          <a:pPr latinLnBrk="1"/>
          <a:r>
            <a:rPr lang="en-US" altLang="ko-KR"/>
            <a:t>ManagerFacade</a:t>
          </a:r>
          <a:endParaRPr lang="ko-KR" altLang="en-US"/>
        </a:p>
      </dgm:t>
    </dgm:pt>
    <dgm:pt modelId="{1907A632-3D5D-4CF6-9B1E-4638045A9741}" type="parTrans" cxnId="{854F252D-E664-4DB4-9B86-F328A77AA1EF}">
      <dgm:prSet/>
      <dgm:spPr/>
      <dgm:t>
        <a:bodyPr/>
        <a:lstStyle/>
        <a:p>
          <a:pPr latinLnBrk="1"/>
          <a:endParaRPr lang="ko-KR" altLang="en-US"/>
        </a:p>
      </dgm:t>
    </dgm:pt>
    <dgm:pt modelId="{A2B8480A-7249-4374-BF9C-BE539AF637F8}" type="sibTrans" cxnId="{854F252D-E664-4DB4-9B86-F328A77AA1EF}">
      <dgm:prSet/>
      <dgm:spPr/>
      <dgm:t>
        <a:bodyPr/>
        <a:lstStyle/>
        <a:p>
          <a:pPr latinLnBrk="1"/>
          <a:endParaRPr lang="ko-KR" altLang="en-US"/>
        </a:p>
      </dgm:t>
    </dgm:pt>
    <dgm:pt modelId="{BFC43442-A98E-4CEC-B17E-1F9869E38B42}">
      <dgm:prSet/>
      <dgm:spPr/>
      <dgm:t>
        <a:bodyPr/>
        <a:lstStyle/>
        <a:p>
          <a:pPr latinLnBrk="1"/>
          <a:r>
            <a:rPr lang="en-US" altLang="ko-KR"/>
            <a:t>CoffeeFactory</a:t>
          </a:r>
          <a:endParaRPr lang="ko-KR" altLang="en-US"/>
        </a:p>
      </dgm:t>
    </dgm:pt>
    <dgm:pt modelId="{37853DCB-0589-448E-B327-CB728E95FC9F}" type="parTrans" cxnId="{65AF2E43-71C3-46AD-89E3-0D1C6969D2D9}">
      <dgm:prSet/>
      <dgm:spPr/>
      <dgm:t>
        <a:bodyPr/>
        <a:lstStyle/>
        <a:p>
          <a:pPr latinLnBrk="1"/>
          <a:endParaRPr lang="ko-KR" altLang="en-US"/>
        </a:p>
      </dgm:t>
    </dgm:pt>
    <dgm:pt modelId="{633A0802-9DBF-4823-9B73-49CA628F3DB7}" type="sibTrans" cxnId="{65AF2E43-71C3-46AD-89E3-0D1C6969D2D9}">
      <dgm:prSet/>
      <dgm:spPr/>
      <dgm:t>
        <a:bodyPr/>
        <a:lstStyle/>
        <a:p>
          <a:pPr latinLnBrk="1"/>
          <a:endParaRPr lang="ko-KR" altLang="en-US"/>
        </a:p>
      </dgm:t>
    </dgm:pt>
    <dgm:pt modelId="{774C81C5-C548-4F07-94D7-3E388FA17DCA}">
      <dgm:prSet/>
      <dgm:spPr/>
      <dgm:t>
        <a:bodyPr/>
        <a:lstStyle/>
        <a:p>
          <a:pPr latinLnBrk="1"/>
          <a:r>
            <a:rPr lang="en-US" altLang="ko-KR"/>
            <a:t>ProductPriceCalculator</a:t>
          </a:r>
          <a:endParaRPr lang="ko-KR" altLang="en-US"/>
        </a:p>
      </dgm:t>
    </dgm:pt>
    <dgm:pt modelId="{D0F75361-0CA3-4D80-95F0-6E731D6A7B2F}" type="parTrans" cxnId="{2C3E0B1F-B856-4857-A87D-2879808FEAF0}">
      <dgm:prSet/>
      <dgm:spPr/>
      <dgm:t>
        <a:bodyPr/>
        <a:lstStyle/>
        <a:p>
          <a:pPr latinLnBrk="1"/>
          <a:endParaRPr lang="ko-KR" altLang="en-US"/>
        </a:p>
      </dgm:t>
    </dgm:pt>
    <dgm:pt modelId="{A72850F9-1D2F-4346-8608-DA25F2B74CF7}" type="sibTrans" cxnId="{2C3E0B1F-B856-4857-A87D-2879808FEAF0}">
      <dgm:prSet/>
      <dgm:spPr/>
      <dgm:t>
        <a:bodyPr/>
        <a:lstStyle/>
        <a:p>
          <a:pPr latinLnBrk="1"/>
          <a:endParaRPr lang="ko-KR" altLang="en-US"/>
        </a:p>
      </dgm:t>
    </dgm:pt>
    <dgm:pt modelId="{CD444CFF-5FCF-42F6-8A3E-A7C9E400BFDD}">
      <dgm:prSet/>
      <dgm:spPr/>
      <dgm:t>
        <a:bodyPr/>
        <a:lstStyle/>
        <a:p>
          <a:pPr latinLnBrk="1"/>
          <a:r>
            <a:rPr lang="en-US" altLang="ko-KR"/>
            <a:t>OrderTransactionManager</a:t>
          </a:r>
          <a:endParaRPr lang="ko-KR" altLang="en-US"/>
        </a:p>
      </dgm:t>
    </dgm:pt>
    <dgm:pt modelId="{1A489B24-7AB6-4870-819B-C581FF502AFD}" type="parTrans" cxnId="{CE9C859E-0F44-484D-85CD-146CF1F53736}">
      <dgm:prSet/>
      <dgm:spPr/>
      <dgm:t>
        <a:bodyPr/>
        <a:lstStyle/>
        <a:p>
          <a:pPr latinLnBrk="1"/>
          <a:endParaRPr lang="ko-KR" altLang="en-US"/>
        </a:p>
      </dgm:t>
    </dgm:pt>
    <dgm:pt modelId="{AB80619C-2CDE-437E-9E08-EE9C3B107790}" type="sibTrans" cxnId="{CE9C859E-0F44-484D-85CD-146CF1F53736}">
      <dgm:prSet/>
      <dgm:spPr/>
      <dgm:t>
        <a:bodyPr/>
        <a:lstStyle/>
        <a:p>
          <a:pPr latinLnBrk="1"/>
          <a:endParaRPr lang="ko-KR" altLang="en-US"/>
        </a:p>
      </dgm:t>
    </dgm:pt>
    <dgm:pt modelId="{C6E02E74-840A-4860-B392-8049C79DFFDC}">
      <dgm:prSet/>
      <dgm:spPr/>
      <dgm:t>
        <a:bodyPr/>
        <a:lstStyle/>
        <a:p>
          <a:pPr latinLnBrk="1"/>
          <a:r>
            <a:rPr lang="en-US" altLang="ko-KR"/>
            <a:t>StockManager</a:t>
          </a:r>
          <a:endParaRPr lang="ko-KR" altLang="en-US"/>
        </a:p>
      </dgm:t>
    </dgm:pt>
    <dgm:pt modelId="{3760CA8E-106E-4A19-9FCB-0B288DCA93E2}" type="parTrans" cxnId="{155FE015-BDD9-44CF-9209-0E9F4E5997CB}">
      <dgm:prSet/>
      <dgm:spPr/>
      <dgm:t>
        <a:bodyPr/>
        <a:lstStyle/>
        <a:p>
          <a:pPr latinLnBrk="1"/>
          <a:endParaRPr lang="ko-KR" altLang="en-US"/>
        </a:p>
      </dgm:t>
    </dgm:pt>
    <dgm:pt modelId="{D7421B9C-1D55-4E94-BB31-AAAA4E876510}" type="sibTrans" cxnId="{155FE015-BDD9-44CF-9209-0E9F4E5997CB}">
      <dgm:prSet/>
      <dgm:spPr/>
      <dgm:t>
        <a:bodyPr/>
        <a:lstStyle/>
        <a:p>
          <a:pPr latinLnBrk="1"/>
          <a:endParaRPr lang="ko-KR" altLang="en-US"/>
        </a:p>
      </dgm:t>
    </dgm:pt>
    <dgm:pt modelId="{FD58076C-F3E7-4760-8865-8F70DD9C1ED5}">
      <dgm:prSet/>
      <dgm:spPr/>
      <dgm:t>
        <a:bodyPr/>
        <a:lstStyle/>
        <a:p>
          <a:pPr latinLnBrk="1"/>
          <a:r>
            <a:rPr lang="en-US" altLang="ko-KR"/>
            <a:t>SaleManager</a:t>
          </a:r>
          <a:endParaRPr lang="ko-KR" altLang="en-US"/>
        </a:p>
      </dgm:t>
    </dgm:pt>
    <dgm:pt modelId="{31CFEEFE-52D2-4762-9DA7-C67F217AC063}" type="parTrans" cxnId="{50C17E30-D7CA-4420-B8CE-3524AE7A3526}">
      <dgm:prSet/>
      <dgm:spPr/>
      <dgm:t>
        <a:bodyPr/>
        <a:lstStyle/>
        <a:p>
          <a:pPr latinLnBrk="1"/>
          <a:endParaRPr lang="ko-KR" altLang="en-US"/>
        </a:p>
      </dgm:t>
    </dgm:pt>
    <dgm:pt modelId="{4C198C2E-1199-4A86-85C1-A4E4EFE7BF25}" type="sibTrans" cxnId="{50C17E30-D7CA-4420-B8CE-3524AE7A3526}">
      <dgm:prSet/>
      <dgm:spPr/>
      <dgm:t>
        <a:bodyPr/>
        <a:lstStyle/>
        <a:p>
          <a:pPr latinLnBrk="1"/>
          <a:endParaRPr lang="ko-KR" altLang="en-US"/>
        </a:p>
      </dgm:t>
    </dgm:pt>
    <dgm:pt modelId="{054866B2-C0D1-474C-9453-0C842C68C064}">
      <dgm:prSet/>
      <dgm:spPr/>
      <dgm:t>
        <a:bodyPr/>
        <a:lstStyle/>
        <a:p>
          <a:pPr latinLnBrk="1"/>
          <a:r>
            <a:rPr lang="en-US" altLang="ko-KR"/>
            <a:t>OrderTransactionManager</a:t>
          </a:r>
          <a:endParaRPr lang="ko-KR" altLang="en-US"/>
        </a:p>
      </dgm:t>
    </dgm:pt>
    <dgm:pt modelId="{5E69069C-51EB-4716-9DCC-58B349A1286B}" type="parTrans" cxnId="{BFD23ECA-FF4C-4B60-BAB7-04F044EB6789}">
      <dgm:prSet/>
      <dgm:spPr/>
      <dgm:t>
        <a:bodyPr/>
        <a:lstStyle/>
        <a:p>
          <a:pPr latinLnBrk="1"/>
          <a:endParaRPr lang="ko-KR" altLang="en-US"/>
        </a:p>
      </dgm:t>
    </dgm:pt>
    <dgm:pt modelId="{63223466-7184-41BF-99FB-62F9A8D0C1FF}" type="sibTrans" cxnId="{BFD23ECA-FF4C-4B60-BAB7-04F044EB6789}">
      <dgm:prSet/>
      <dgm:spPr/>
      <dgm:t>
        <a:bodyPr/>
        <a:lstStyle/>
        <a:p>
          <a:pPr latinLnBrk="1"/>
          <a:endParaRPr lang="ko-KR" altLang="en-US"/>
        </a:p>
      </dgm:t>
    </dgm:pt>
    <dgm:pt modelId="{16FDE35E-1CB9-4A73-9444-02B7240FD081}">
      <dgm:prSet/>
      <dgm:spPr/>
      <dgm:t>
        <a:bodyPr/>
        <a:lstStyle/>
        <a:p>
          <a:pPr latinLnBrk="1"/>
          <a:r>
            <a:rPr lang="en-US" altLang="ko-KR"/>
            <a:t>StockManager</a:t>
          </a:r>
          <a:endParaRPr lang="ko-KR" altLang="en-US"/>
        </a:p>
      </dgm:t>
    </dgm:pt>
    <dgm:pt modelId="{7B292DD4-1232-4B99-B5F8-4E30DD91A8A0}" type="parTrans" cxnId="{02548C42-8359-4204-81F6-C08D1AE4CE98}">
      <dgm:prSet/>
      <dgm:spPr/>
      <dgm:t>
        <a:bodyPr/>
        <a:lstStyle/>
        <a:p>
          <a:pPr latinLnBrk="1"/>
          <a:endParaRPr lang="ko-KR" altLang="en-US"/>
        </a:p>
      </dgm:t>
    </dgm:pt>
    <dgm:pt modelId="{331AAA04-EB10-4B85-8EA2-8032EA2AAB4D}" type="sibTrans" cxnId="{02548C42-8359-4204-81F6-C08D1AE4CE98}">
      <dgm:prSet/>
      <dgm:spPr/>
      <dgm:t>
        <a:bodyPr/>
        <a:lstStyle/>
        <a:p>
          <a:pPr latinLnBrk="1"/>
          <a:endParaRPr lang="ko-KR" altLang="en-US"/>
        </a:p>
      </dgm:t>
    </dgm:pt>
    <dgm:pt modelId="{CD47C362-BCB4-4117-A31F-602447000CD1}">
      <dgm:prSet/>
      <dgm:spPr/>
      <dgm:t>
        <a:bodyPr/>
        <a:lstStyle/>
        <a:p>
          <a:pPr latinLnBrk="1"/>
          <a:r>
            <a:rPr lang="en-US" altLang="ko-KR"/>
            <a:t>SaleManager</a:t>
          </a:r>
          <a:endParaRPr lang="ko-KR" altLang="en-US"/>
        </a:p>
      </dgm:t>
    </dgm:pt>
    <dgm:pt modelId="{872DCD06-679F-488B-B87C-AF05FDDBA3D1}" type="parTrans" cxnId="{2057E50C-2D50-4DA0-8DD0-323BC2D08F3A}">
      <dgm:prSet/>
      <dgm:spPr/>
      <dgm:t>
        <a:bodyPr/>
        <a:lstStyle/>
        <a:p>
          <a:pPr latinLnBrk="1"/>
          <a:endParaRPr lang="ko-KR" altLang="en-US"/>
        </a:p>
      </dgm:t>
    </dgm:pt>
    <dgm:pt modelId="{19F13FC3-984B-4EA4-BFE0-C31AEC23F906}" type="sibTrans" cxnId="{2057E50C-2D50-4DA0-8DD0-323BC2D08F3A}">
      <dgm:prSet/>
      <dgm:spPr/>
      <dgm:t>
        <a:bodyPr/>
        <a:lstStyle/>
        <a:p>
          <a:pPr latinLnBrk="1"/>
          <a:endParaRPr lang="ko-KR" altLang="en-US"/>
        </a:p>
      </dgm:t>
    </dgm:pt>
    <dgm:pt modelId="{E8969E97-B30C-4D4E-AB8F-432311039FA4}">
      <dgm:prSet/>
      <dgm:spPr/>
      <dgm:t>
        <a:bodyPr/>
        <a:lstStyle/>
        <a:p>
          <a:pPr latinLnBrk="1"/>
          <a:r>
            <a:rPr lang="en-US" altLang="ko-KR"/>
            <a:t>DiscountAlgorithm</a:t>
          </a:r>
          <a:endParaRPr lang="ko-KR" altLang="en-US"/>
        </a:p>
      </dgm:t>
    </dgm:pt>
    <dgm:pt modelId="{44A795EF-D4FA-49F5-820F-2C424C8EB827}" type="parTrans" cxnId="{ED5AC66F-6B1B-4C29-9851-82900484DEA0}">
      <dgm:prSet/>
      <dgm:spPr/>
      <dgm:t>
        <a:bodyPr/>
        <a:lstStyle/>
        <a:p>
          <a:pPr latinLnBrk="1"/>
          <a:endParaRPr lang="ko-KR" altLang="en-US"/>
        </a:p>
      </dgm:t>
    </dgm:pt>
    <dgm:pt modelId="{2D341907-764A-4A52-AA90-51988DEE1DC0}" type="sibTrans" cxnId="{ED5AC66F-6B1B-4C29-9851-82900484DEA0}">
      <dgm:prSet/>
      <dgm:spPr/>
      <dgm:t>
        <a:bodyPr/>
        <a:lstStyle/>
        <a:p>
          <a:pPr latinLnBrk="1"/>
          <a:endParaRPr lang="ko-KR" altLang="en-US"/>
        </a:p>
      </dgm:t>
    </dgm:pt>
    <dgm:pt modelId="{6D340349-491D-40D7-901F-42A0149E8D83}">
      <dgm:prSet/>
      <dgm:spPr/>
      <dgm:t>
        <a:bodyPr/>
        <a:lstStyle/>
        <a:p>
          <a:pPr latinLnBrk="1"/>
          <a:r>
            <a:rPr lang="en-US" altLang="ko-KR"/>
            <a:t>Transaction</a:t>
          </a:r>
          <a:endParaRPr lang="ko-KR" altLang="en-US"/>
        </a:p>
      </dgm:t>
    </dgm:pt>
    <dgm:pt modelId="{D6542EE6-A48A-4EBF-9749-F5FCFDC80DC4}" type="parTrans" cxnId="{5AD4EF4F-54D2-475D-81B6-90B0505A5392}">
      <dgm:prSet/>
      <dgm:spPr/>
      <dgm:t>
        <a:bodyPr/>
        <a:lstStyle/>
        <a:p>
          <a:pPr latinLnBrk="1"/>
          <a:endParaRPr lang="ko-KR" altLang="en-US"/>
        </a:p>
      </dgm:t>
    </dgm:pt>
    <dgm:pt modelId="{BBBDE51C-120F-4295-B77D-C0626C145E75}" type="sibTrans" cxnId="{5AD4EF4F-54D2-475D-81B6-90B0505A5392}">
      <dgm:prSet/>
      <dgm:spPr/>
      <dgm:t>
        <a:bodyPr/>
        <a:lstStyle/>
        <a:p>
          <a:pPr latinLnBrk="1"/>
          <a:endParaRPr lang="ko-KR" altLang="en-US"/>
        </a:p>
      </dgm:t>
    </dgm:pt>
    <dgm:pt modelId="{C2E09083-D1B9-46F6-9209-64F075220CA4}">
      <dgm:prSet/>
      <dgm:spPr/>
      <dgm:t>
        <a:bodyPr/>
        <a:lstStyle/>
        <a:p>
          <a:pPr latinLnBrk="1"/>
          <a:r>
            <a:rPr lang="en-US" altLang="ko-KR"/>
            <a:t>Transaction</a:t>
          </a:r>
          <a:endParaRPr lang="ko-KR" altLang="en-US"/>
        </a:p>
      </dgm:t>
    </dgm:pt>
    <dgm:pt modelId="{A073F268-CC63-4709-877D-EF1CB31F3271}" type="parTrans" cxnId="{A17A70EE-B60F-4D89-93DA-884BF1EEB982}">
      <dgm:prSet/>
      <dgm:spPr/>
      <dgm:t>
        <a:bodyPr/>
        <a:lstStyle/>
        <a:p>
          <a:pPr latinLnBrk="1"/>
          <a:endParaRPr lang="ko-KR" altLang="en-US"/>
        </a:p>
      </dgm:t>
    </dgm:pt>
    <dgm:pt modelId="{337387B9-55C3-41F1-95AF-C52EB66612D2}" type="sibTrans" cxnId="{A17A70EE-B60F-4D89-93DA-884BF1EEB982}">
      <dgm:prSet/>
      <dgm:spPr/>
      <dgm:t>
        <a:bodyPr/>
        <a:lstStyle/>
        <a:p>
          <a:pPr latinLnBrk="1"/>
          <a:endParaRPr lang="ko-KR" altLang="en-US"/>
        </a:p>
      </dgm:t>
    </dgm:pt>
    <dgm:pt modelId="{FFE91F9D-1509-4039-B1D4-E0FF75671B09}">
      <dgm:prSet/>
      <dgm:spPr/>
      <dgm:t>
        <a:bodyPr/>
        <a:lstStyle/>
        <a:p>
          <a:pPr latinLnBrk="1"/>
          <a:r>
            <a:rPr lang="en-US" altLang="ko-KR"/>
            <a:t>Coffee</a:t>
          </a:r>
          <a:endParaRPr lang="ko-KR" altLang="en-US"/>
        </a:p>
      </dgm:t>
    </dgm:pt>
    <dgm:pt modelId="{D1D39859-A482-4FAE-A146-9C8AB2B6CB4F}" type="parTrans" cxnId="{392804F5-F398-4B72-8F3D-083FF7F0C808}">
      <dgm:prSet/>
      <dgm:spPr/>
      <dgm:t>
        <a:bodyPr/>
        <a:lstStyle/>
        <a:p>
          <a:pPr latinLnBrk="1"/>
          <a:endParaRPr lang="ko-KR" altLang="en-US"/>
        </a:p>
      </dgm:t>
    </dgm:pt>
    <dgm:pt modelId="{D4FDC074-1163-4A68-83C2-D2F7246BC2CA}" type="sibTrans" cxnId="{392804F5-F398-4B72-8F3D-083FF7F0C808}">
      <dgm:prSet/>
      <dgm:spPr/>
      <dgm:t>
        <a:bodyPr/>
        <a:lstStyle/>
        <a:p>
          <a:pPr latinLnBrk="1"/>
          <a:endParaRPr lang="ko-KR" altLang="en-US"/>
        </a:p>
      </dgm:t>
    </dgm:pt>
    <dgm:pt modelId="{6A0C7A4D-FCAE-4EE5-A2AC-F6999A29B219}">
      <dgm:prSet/>
      <dgm:spPr/>
      <dgm:t>
        <a:bodyPr/>
        <a:lstStyle/>
        <a:p>
          <a:pPr latinLnBrk="1"/>
          <a:r>
            <a:rPr lang="en-US" altLang="ko-KR"/>
            <a:t>BaseCoffee</a:t>
          </a:r>
          <a:endParaRPr lang="ko-KR" altLang="en-US"/>
        </a:p>
      </dgm:t>
    </dgm:pt>
    <dgm:pt modelId="{94B0F24D-2F51-4DBA-BA98-03D0A7F07BCC}" type="parTrans" cxnId="{67FB737A-6E9E-49DF-8ECD-FEE0E0ED4E96}">
      <dgm:prSet/>
      <dgm:spPr/>
      <dgm:t>
        <a:bodyPr/>
        <a:lstStyle/>
        <a:p>
          <a:pPr latinLnBrk="1"/>
          <a:endParaRPr lang="ko-KR" altLang="en-US"/>
        </a:p>
      </dgm:t>
    </dgm:pt>
    <dgm:pt modelId="{2202D444-D9C7-4BA9-8396-2EF9CF958C2E}" type="sibTrans" cxnId="{67FB737A-6E9E-49DF-8ECD-FEE0E0ED4E96}">
      <dgm:prSet/>
      <dgm:spPr/>
      <dgm:t>
        <a:bodyPr/>
        <a:lstStyle/>
        <a:p>
          <a:pPr latinLnBrk="1"/>
          <a:endParaRPr lang="ko-KR" altLang="en-US"/>
        </a:p>
      </dgm:t>
    </dgm:pt>
    <dgm:pt modelId="{C4DAFBAF-EACC-4969-A27F-E4C5ED767210}">
      <dgm:prSet/>
      <dgm:spPr/>
      <dgm:t>
        <a:bodyPr/>
        <a:lstStyle/>
        <a:p>
          <a:pPr latinLnBrk="1"/>
          <a:r>
            <a:rPr lang="en-US" altLang="ko-KR"/>
            <a:t>DiscountDrinkStore</a:t>
          </a:r>
          <a:endParaRPr lang="ko-KR" altLang="en-US"/>
        </a:p>
      </dgm:t>
    </dgm:pt>
    <dgm:pt modelId="{6C41E0D5-ED0B-4868-BD2E-E2C4679F545E}" type="parTrans" cxnId="{0AC0214D-7D2B-4A60-B395-F3CFAA1147B0}">
      <dgm:prSet/>
      <dgm:spPr/>
      <dgm:t>
        <a:bodyPr/>
        <a:lstStyle/>
        <a:p>
          <a:pPr latinLnBrk="1"/>
          <a:endParaRPr lang="ko-KR" altLang="en-US"/>
        </a:p>
      </dgm:t>
    </dgm:pt>
    <dgm:pt modelId="{D8CAC761-6868-4E5A-B63D-A69582B76E57}" type="sibTrans" cxnId="{0AC0214D-7D2B-4A60-B395-F3CFAA1147B0}">
      <dgm:prSet/>
      <dgm:spPr/>
      <dgm:t>
        <a:bodyPr/>
        <a:lstStyle/>
        <a:p>
          <a:pPr latinLnBrk="1"/>
          <a:endParaRPr lang="ko-KR" altLang="en-US"/>
        </a:p>
      </dgm:t>
    </dgm:pt>
    <dgm:pt modelId="{AC60881E-A80F-476E-8368-BE03E4E20397}">
      <dgm:prSet/>
      <dgm:spPr/>
      <dgm:t>
        <a:bodyPr/>
        <a:lstStyle/>
        <a:p>
          <a:pPr latinLnBrk="1"/>
          <a:r>
            <a:rPr lang="en-US" altLang="ko-KR"/>
            <a:t>DiscountTakeOut</a:t>
          </a:r>
          <a:endParaRPr lang="ko-KR" altLang="en-US"/>
        </a:p>
      </dgm:t>
    </dgm:pt>
    <dgm:pt modelId="{B26E0C7C-5D17-4DD6-9503-E6EB4CC0823A}" type="parTrans" cxnId="{A8AB33F4-98E7-41E2-9F76-E7EA0E0F275B}">
      <dgm:prSet/>
      <dgm:spPr/>
      <dgm:t>
        <a:bodyPr/>
        <a:lstStyle/>
        <a:p>
          <a:pPr latinLnBrk="1"/>
          <a:endParaRPr lang="ko-KR" altLang="en-US"/>
        </a:p>
      </dgm:t>
    </dgm:pt>
    <dgm:pt modelId="{63F91A78-DD06-44E7-844C-8707212EC693}" type="sibTrans" cxnId="{A8AB33F4-98E7-41E2-9F76-E7EA0E0F275B}">
      <dgm:prSet/>
      <dgm:spPr/>
      <dgm:t>
        <a:bodyPr/>
        <a:lstStyle/>
        <a:p>
          <a:pPr latinLnBrk="1"/>
          <a:endParaRPr lang="ko-KR" altLang="en-US"/>
        </a:p>
      </dgm:t>
    </dgm:pt>
    <dgm:pt modelId="{5C8DD998-E466-42C2-8087-69D9A78A1A0E}">
      <dgm:prSet/>
      <dgm:spPr/>
      <dgm:t>
        <a:bodyPr/>
        <a:lstStyle/>
        <a:p>
          <a:pPr latinLnBrk="1"/>
          <a:r>
            <a:rPr lang="en-US" altLang="ko-KR"/>
            <a:t>DiscountCoupon</a:t>
          </a:r>
          <a:endParaRPr lang="ko-KR" altLang="en-US"/>
        </a:p>
      </dgm:t>
    </dgm:pt>
    <dgm:pt modelId="{26C5097F-9E63-4EF6-97B5-8ADF9DBCF450}" type="parTrans" cxnId="{F7306725-633E-4427-BC1E-5286D51D5249}">
      <dgm:prSet/>
      <dgm:spPr/>
      <dgm:t>
        <a:bodyPr/>
        <a:lstStyle/>
        <a:p>
          <a:pPr latinLnBrk="1"/>
          <a:endParaRPr lang="ko-KR" altLang="en-US"/>
        </a:p>
      </dgm:t>
    </dgm:pt>
    <dgm:pt modelId="{5850E807-9EE9-4992-B917-DE241F239700}" type="sibTrans" cxnId="{F7306725-633E-4427-BC1E-5286D51D5249}">
      <dgm:prSet/>
      <dgm:spPr/>
      <dgm:t>
        <a:bodyPr/>
        <a:lstStyle/>
        <a:p>
          <a:pPr latinLnBrk="1"/>
          <a:endParaRPr lang="ko-KR" altLang="en-US"/>
        </a:p>
      </dgm:t>
    </dgm:pt>
    <dgm:pt modelId="{A42124D8-0625-4FC6-A5FA-463CA4D32455}">
      <dgm:prSet/>
      <dgm:spPr/>
      <dgm:t>
        <a:bodyPr/>
        <a:lstStyle/>
        <a:p>
          <a:pPr latinLnBrk="1"/>
          <a:r>
            <a:rPr lang="en-US" altLang="ko-KR"/>
            <a:t>IngredientDecorator</a:t>
          </a:r>
          <a:endParaRPr lang="ko-KR" altLang="en-US"/>
        </a:p>
      </dgm:t>
    </dgm:pt>
    <dgm:pt modelId="{B4AAA7FA-BD98-454A-B140-0C5D188923C6}" type="parTrans" cxnId="{7878F891-B65D-4FE1-A581-5FC36F29E0A6}">
      <dgm:prSet/>
      <dgm:spPr/>
      <dgm:t>
        <a:bodyPr/>
        <a:lstStyle/>
        <a:p>
          <a:pPr latinLnBrk="1"/>
          <a:endParaRPr lang="ko-KR" altLang="en-US"/>
        </a:p>
      </dgm:t>
    </dgm:pt>
    <dgm:pt modelId="{D6DB2C86-1849-4BC4-8155-FBF4053AC2D0}" type="sibTrans" cxnId="{7878F891-B65D-4FE1-A581-5FC36F29E0A6}">
      <dgm:prSet/>
      <dgm:spPr/>
      <dgm:t>
        <a:bodyPr/>
        <a:lstStyle/>
        <a:p>
          <a:pPr latinLnBrk="1"/>
          <a:endParaRPr lang="ko-KR" altLang="en-US"/>
        </a:p>
      </dgm:t>
    </dgm:pt>
    <dgm:pt modelId="{9A6F8D8D-DB79-4018-8E6A-23B74DDFA8FF}" type="pres">
      <dgm:prSet presAssocID="{09C8ED8C-B301-4AD0-B508-260E5BDCE8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55E951-4C85-4512-AD8D-CA90C6CCA4F7}" type="pres">
      <dgm:prSet presAssocID="{201E3879-C06B-4D82-878A-88E7A8284EA0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8A31B92B-AE4A-4F86-AEB7-76FCDFC5D380}" type="pres">
      <dgm:prSet presAssocID="{201E3879-C06B-4D82-878A-88E7A8284EA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7A5110-CBAB-4210-A5C7-C560C4A3E76B}" type="pres">
      <dgm:prSet presAssocID="{201E3879-C06B-4D82-878A-88E7A8284EA0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FD5EE1F3-3E9C-45CB-BF9C-461D28108E67}" type="pres">
      <dgm:prSet presAssocID="{226FCC9D-0B25-4D88-8FD5-392EB62E8F6E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C8659DD-B4F9-4F2B-B80B-468DDDBD2F24}" type="pres">
      <dgm:prSet presAssocID="{226FCC9D-0B25-4D88-8FD5-392EB62E8F6E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7C6B862-7013-449B-B84A-5ADB4FCEBCDD}" type="pres">
      <dgm:prSet presAssocID="{E9D720E5-0B83-4CFB-BDFC-5DC5415005FB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A001188-4C37-42EF-A370-1A43F18D6E12}" type="pres">
      <dgm:prSet presAssocID="{E9D720E5-0B83-4CFB-BDFC-5DC5415005F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125A7F-A073-4E48-A889-8E9741733E6E}" type="pres">
      <dgm:prSet presAssocID="{E9D720E5-0B83-4CFB-BDFC-5DC5415005FB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A0F8B06-2083-4ECC-9F15-E8CF83A57568}" type="pres">
      <dgm:prSet presAssocID="{37853DCB-0589-448E-B327-CB728E95FC9F}" presName="conn2-1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338E33F-1EB6-4CF0-BD0A-67EFDF266367}" type="pres">
      <dgm:prSet presAssocID="{37853DCB-0589-448E-B327-CB728E95FC9F}" presName="connTx" presStyleLbl="parChTrans1D3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92E2085D-E845-4C9A-A141-5687236AE88E}" type="pres">
      <dgm:prSet presAssocID="{BFC43442-A98E-4CEC-B17E-1F9869E38B42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4B7EF021-0354-495E-847D-82DF1395D479}" type="pres">
      <dgm:prSet presAssocID="{BFC43442-A98E-4CEC-B17E-1F9869E38B42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3EEED7-F394-4784-AB4A-FE1B0456DFD8}" type="pres">
      <dgm:prSet presAssocID="{BFC43442-A98E-4CEC-B17E-1F9869E38B42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CDF5CF5-2E04-49F1-8C10-8F95986D6EA7}" type="pres">
      <dgm:prSet presAssocID="{D1D39859-A482-4FAE-A146-9C8AB2B6CB4F}" presName="conn2-1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B7ABE136-2B0D-4279-9047-2E29808CEE41}" type="pres">
      <dgm:prSet presAssocID="{D1D39859-A482-4FAE-A146-9C8AB2B6CB4F}" presName="connTx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FB28629C-63A3-4722-AD2B-63FE0E06698A}" type="pres">
      <dgm:prSet presAssocID="{FFE91F9D-1509-4039-B1D4-E0FF75671B09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1D30FC46-BCDD-49B9-83E8-E92256E0226D}" type="pres">
      <dgm:prSet presAssocID="{FFE91F9D-1509-4039-B1D4-E0FF75671B09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C99A88-07F8-452F-AA9F-8D5FEBE8210C}" type="pres">
      <dgm:prSet presAssocID="{FFE91F9D-1509-4039-B1D4-E0FF75671B09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3623A04-9164-4F05-AA19-E31D5B0533B3}" type="pres">
      <dgm:prSet presAssocID="{94B0F24D-2F51-4DBA-BA98-03D0A7F07BCC}" presName="conn2-1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A6FCEC35-C243-4BA5-88A3-677F0BF8D6C1}" type="pres">
      <dgm:prSet presAssocID="{94B0F24D-2F51-4DBA-BA98-03D0A7F07BCC}" presName="connTx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DF2D0DDE-9772-4D1D-AE20-2124729D033A}" type="pres">
      <dgm:prSet presAssocID="{6A0C7A4D-FCAE-4EE5-A2AC-F6999A29B219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49E875C0-D393-46DE-994A-7BBD8E5FAD19}" type="pres">
      <dgm:prSet presAssocID="{6A0C7A4D-FCAE-4EE5-A2AC-F6999A29B219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4E4D4C-491B-4A4A-A3D0-1B116F278CA9}" type="pres">
      <dgm:prSet presAssocID="{6A0C7A4D-FCAE-4EE5-A2AC-F6999A29B219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6DF8C29-5D58-4C5B-8845-C5FF96988444}" type="pres">
      <dgm:prSet presAssocID="{B4AAA7FA-BD98-454A-B140-0C5D188923C6}" presName="conn2-1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48C08003-E1A5-44EF-9586-3AE291673642}" type="pres">
      <dgm:prSet presAssocID="{B4AAA7FA-BD98-454A-B140-0C5D188923C6}" presName="connTx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1CF9EEF8-E1EA-4CCC-BAEB-BD96A66A011B}" type="pres">
      <dgm:prSet presAssocID="{A42124D8-0625-4FC6-A5FA-463CA4D3245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C07B22EC-7B01-4CD0-AB7F-E44B1EA3B6DE}" type="pres">
      <dgm:prSet presAssocID="{A42124D8-0625-4FC6-A5FA-463CA4D32455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F1B62C-FA94-4A0F-B749-C6B2AA4DD602}" type="pres">
      <dgm:prSet presAssocID="{A42124D8-0625-4FC6-A5FA-463CA4D3245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FFF57E5-6A4F-46E1-A2ED-0F858789CB5F}" type="pres">
      <dgm:prSet presAssocID="{D0F75361-0CA3-4D80-95F0-6E731D6A7B2F}" presName="conn2-1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82B1F853-8695-4E90-A48E-34C8288D3E04}" type="pres">
      <dgm:prSet presAssocID="{D0F75361-0CA3-4D80-95F0-6E731D6A7B2F}" presName="connTx" presStyleLbl="parChTrans1D3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5EEFF89F-BBB3-40BE-B958-7A42A21139C7}" type="pres">
      <dgm:prSet presAssocID="{774C81C5-C548-4F07-94D7-3E388FA17DCA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7C047E2-BA2E-4238-84DC-C3AACDCEF05B}" type="pres">
      <dgm:prSet presAssocID="{774C81C5-C548-4F07-94D7-3E388FA17DCA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FC624E-7925-4D11-A2D5-2E7446246078}" type="pres">
      <dgm:prSet presAssocID="{774C81C5-C548-4F07-94D7-3E388FA17DCA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883BA92-C3F7-4D01-90D3-5999A575143A}" type="pres">
      <dgm:prSet presAssocID="{44A795EF-D4FA-49F5-820F-2C424C8EB827}" presName="conn2-1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3CE63D52-34FA-4CE4-8901-FBF943AB6639}" type="pres">
      <dgm:prSet presAssocID="{44A795EF-D4FA-49F5-820F-2C424C8EB827}" presName="connTx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57D27184-C081-4D51-B3D6-99404FE27878}" type="pres">
      <dgm:prSet presAssocID="{E8969E97-B30C-4D4E-AB8F-432311039FA4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8A05AC9-0A7E-4918-A0EB-6AEFF9AC6EBB}" type="pres">
      <dgm:prSet presAssocID="{E8969E97-B30C-4D4E-AB8F-432311039FA4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A17E0C-4A3B-4AAC-8524-97875851FB2C}" type="pres">
      <dgm:prSet presAssocID="{E8969E97-B30C-4D4E-AB8F-432311039FA4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4B6DC0F-3276-4143-BBF1-2988D85FD70C}" type="pres">
      <dgm:prSet presAssocID="{6C41E0D5-ED0B-4868-BD2E-E2C4679F545E}" presName="conn2-1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999DA5D5-1A8A-448D-B7E2-D1928121B43F}" type="pres">
      <dgm:prSet presAssocID="{6C41E0D5-ED0B-4868-BD2E-E2C4679F545E}" presName="connTx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A87A719A-3250-49AA-A1B1-CC5EFE4B8B5C}" type="pres">
      <dgm:prSet presAssocID="{C4DAFBAF-EACC-4969-A27F-E4C5ED76721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602C2EBA-AC48-4558-9154-608AEA78ED4D}" type="pres">
      <dgm:prSet presAssocID="{C4DAFBAF-EACC-4969-A27F-E4C5ED767210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021FAB-A16D-480C-A3F3-8B1929687F8E}" type="pres">
      <dgm:prSet presAssocID="{C4DAFBAF-EACC-4969-A27F-E4C5ED76721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7EEF79E-CC21-4DAC-8CEA-AA960269FE9C}" type="pres">
      <dgm:prSet presAssocID="{B26E0C7C-5D17-4DD6-9503-E6EB4CC0823A}" presName="conn2-1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B0E43CBB-7DE2-435C-B4F5-E6C380D14BF9}" type="pres">
      <dgm:prSet presAssocID="{B26E0C7C-5D17-4DD6-9503-E6EB4CC0823A}" presName="connTx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0D4765D-2424-40A5-9AE6-F7EFAEDF25A2}" type="pres">
      <dgm:prSet presAssocID="{AC60881E-A80F-476E-8368-BE03E4E20397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7E2DDDA-3504-47D8-9763-8E2873420E79}" type="pres">
      <dgm:prSet presAssocID="{AC60881E-A80F-476E-8368-BE03E4E20397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713AC2-78F9-440A-B202-79670C64E9D3}" type="pres">
      <dgm:prSet presAssocID="{AC60881E-A80F-476E-8368-BE03E4E20397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26F533F-CBDF-420F-A60E-77A836511F8E}" type="pres">
      <dgm:prSet presAssocID="{26C5097F-9E63-4EF6-97B5-8ADF9DBCF450}" presName="conn2-1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665280A-6D88-48E4-B302-C0A9A4949F90}" type="pres">
      <dgm:prSet presAssocID="{26C5097F-9E63-4EF6-97B5-8ADF9DBCF450}" presName="connTx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A2AA2DE0-EDFA-4EC8-B360-1CC4290A368B}" type="pres">
      <dgm:prSet presAssocID="{5C8DD998-E466-42C2-8087-69D9A78A1A0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89F39472-6767-4B01-B346-20CFB53FFE0B}" type="pres">
      <dgm:prSet presAssocID="{5C8DD998-E466-42C2-8087-69D9A78A1A0E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BF0D90-C76D-4F0C-BF2A-4070801A1CCB}" type="pres">
      <dgm:prSet presAssocID="{5C8DD998-E466-42C2-8087-69D9A78A1A0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5DBEB53-7CA8-49FE-8E32-447CC956EEE9}" type="pres">
      <dgm:prSet presAssocID="{1A489B24-7AB6-4870-819B-C581FF502AFD}" presName="conn2-1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972423A5-B563-422C-94AE-E6652E3BC626}" type="pres">
      <dgm:prSet presAssocID="{1A489B24-7AB6-4870-819B-C581FF502AFD}" presName="connTx" presStyleLbl="parChTrans1D3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25348FA1-98C7-4906-BED5-F338E0E54B8D}" type="pres">
      <dgm:prSet presAssocID="{CD444CFF-5FCF-42F6-8A3E-A7C9E400BFDD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41467AD-7475-4997-8079-A491B2D2AE4F}" type="pres">
      <dgm:prSet presAssocID="{CD444CFF-5FCF-42F6-8A3E-A7C9E400BFDD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A02D09-03E2-4505-8EB7-0263929447C3}" type="pres">
      <dgm:prSet presAssocID="{CD444CFF-5FCF-42F6-8A3E-A7C9E400BFDD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DD199941-8F17-42FA-B7C2-2D3883B52DFF}" type="pres">
      <dgm:prSet presAssocID="{D6542EE6-A48A-4EBF-9749-F5FCFDC80DC4}" presName="conn2-1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6C1C94B8-B791-4434-8D5E-8A6CEBE8E344}" type="pres">
      <dgm:prSet presAssocID="{D6542EE6-A48A-4EBF-9749-F5FCFDC80DC4}" presName="connTx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D2DA20D3-1CA2-4136-B881-E075C70A28E8}" type="pres">
      <dgm:prSet presAssocID="{6D340349-491D-40D7-901F-42A0149E8D8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8487A142-D2C8-48D2-B89A-1A819CBE8D10}" type="pres">
      <dgm:prSet presAssocID="{6D340349-491D-40D7-901F-42A0149E8D83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1755C1-E506-4E5D-8EE1-814576010A76}" type="pres">
      <dgm:prSet presAssocID="{6D340349-491D-40D7-901F-42A0149E8D83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C082BAA-D9E7-4D4C-8DB8-7016A75473A8}" type="pres">
      <dgm:prSet presAssocID="{3760CA8E-106E-4A19-9FCB-0B288DCA93E2}" presName="conn2-1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05076AF-ED69-4569-B24A-50646CDD7E44}" type="pres">
      <dgm:prSet presAssocID="{3760CA8E-106E-4A19-9FCB-0B288DCA93E2}" presName="connTx" presStyleLbl="parChTrans1D3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BD390AC8-60C1-420F-8B98-7FC1F33A625C}" type="pres">
      <dgm:prSet presAssocID="{C6E02E74-840A-4860-B392-8049C79DFFDC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497FE4E-3FAF-423D-AE75-269FB5FFD01B}" type="pres">
      <dgm:prSet presAssocID="{C6E02E74-840A-4860-B392-8049C79DFFDC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0956C1-0CC8-4912-ADC1-EAF65902FF61}" type="pres">
      <dgm:prSet presAssocID="{C6E02E74-840A-4860-B392-8049C79DFFDC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AE0028E-4A5C-42D3-8BF7-7B1F0BA3401F}" type="pres">
      <dgm:prSet presAssocID="{31CFEEFE-52D2-4762-9DA7-C67F217AC063}" presName="conn2-1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F03CCBF4-2C17-42E4-8454-F408575D3614}" type="pres">
      <dgm:prSet presAssocID="{31CFEEFE-52D2-4762-9DA7-C67F217AC063}" presName="connTx" presStyleLbl="parChTrans1D3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92E1E50D-0A69-403C-AD13-2DF91B6A61E2}" type="pres">
      <dgm:prSet presAssocID="{FD58076C-F3E7-4760-8865-8F70DD9C1ED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4E55F9A6-2B08-4B44-85EB-F1E1EE89FB8D}" type="pres">
      <dgm:prSet presAssocID="{FD58076C-F3E7-4760-8865-8F70DD9C1ED5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5B05BE-BA97-4352-9C36-E5477C587E4B}" type="pres">
      <dgm:prSet presAssocID="{FD58076C-F3E7-4760-8865-8F70DD9C1ED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E9ACD81-E80C-4F19-BE6E-220B990DD5B3}" type="pres">
      <dgm:prSet presAssocID="{1907A632-3D5D-4CF6-9B1E-4638045A9741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D9DF878-D702-4CEA-A8A9-721840C505E9}" type="pres">
      <dgm:prSet presAssocID="{1907A632-3D5D-4CF6-9B1E-4638045A9741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77F5C5D-BB2E-40ED-96EA-1F92BD474B39}" type="pres">
      <dgm:prSet presAssocID="{A492E7FC-643C-4DE4-81B9-78BACBC2918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27BEC40-73CD-4F3A-8AD2-734A82406DA4}" type="pres">
      <dgm:prSet presAssocID="{A492E7FC-643C-4DE4-81B9-78BACBC2918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00513D-9002-4662-8419-65B5535E4437}" type="pres">
      <dgm:prSet presAssocID="{A492E7FC-643C-4DE4-81B9-78BACBC2918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4BB8DC3-254A-4D91-8C2B-D87DEABBD7AF}" type="pres">
      <dgm:prSet presAssocID="{5E69069C-51EB-4716-9DCC-58B349A1286B}" presName="conn2-1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9ABCEA6-D8A3-41F3-92AD-DAFF9FB4A54E}" type="pres">
      <dgm:prSet presAssocID="{5E69069C-51EB-4716-9DCC-58B349A1286B}" presName="connTx" presStyleLbl="parChTrans1D3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E4FB1ADF-FBF0-471B-B776-CB45FB4CB4BA}" type="pres">
      <dgm:prSet presAssocID="{054866B2-C0D1-474C-9453-0C842C68C064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D9D32F4E-318B-4AA9-A24E-24A9961BE6E3}" type="pres">
      <dgm:prSet presAssocID="{054866B2-C0D1-474C-9453-0C842C68C064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3A65D7-1522-46B7-9CCE-D4AE84CC7CE1}" type="pres">
      <dgm:prSet presAssocID="{054866B2-C0D1-474C-9453-0C842C68C064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5384DCC-F188-4285-A56B-4395D082C090}" type="pres">
      <dgm:prSet presAssocID="{A073F268-CC63-4709-877D-EF1CB31F3271}" presName="conn2-1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4B693B3-4DD1-47D6-B149-064239D7EC6A}" type="pres">
      <dgm:prSet presAssocID="{A073F268-CC63-4709-877D-EF1CB31F3271}" presName="connTx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F7176DD8-957F-466C-99E0-8AD4B74B04B3}" type="pres">
      <dgm:prSet presAssocID="{C2E09083-D1B9-46F6-9209-64F075220CA4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0B0817E0-E6AD-48BC-B077-ABFA1A92F3F3}" type="pres">
      <dgm:prSet presAssocID="{C2E09083-D1B9-46F6-9209-64F075220CA4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F0E4F3-0393-40F6-BF9D-E231D862237A}" type="pres">
      <dgm:prSet presAssocID="{C2E09083-D1B9-46F6-9209-64F075220CA4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F57294DD-791C-435C-877C-46AA071B4A38}" type="pres">
      <dgm:prSet presAssocID="{7B292DD4-1232-4B99-B5F8-4E30DD91A8A0}" presName="conn2-1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580C710-8833-45FD-9F8B-303BC44801A6}" type="pres">
      <dgm:prSet presAssocID="{7B292DD4-1232-4B99-B5F8-4E30DD91A8A0}" presName="connTx" presStyleLbl="parChTrans1D3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D2DD5ED2-8CAA-40CD-985A-FD73BF6693DC}" type="pres">
      <dgm:prSet presAssocID="{16FDE35E-1CB9-4A73-9444-02B7240FD081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24E99974-D156-414E-9CE4-D3D229C065FB}" type="pres">
      <dgm:prSet presAssocID="{16FDE35E-1CB9-4A73-9444-02B7240FD081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88300-9712-4005-87C9-995942979DCB}" type="pres">
      <dgm:prSet presAssocID="{16FDE35E-1CB9-4A73-9444-02B7240FD081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67D50B5E-9D66-4865-A6CF-124AE38CC566}" type="pres">
      <dgm:prSet presAssocID="{872DCD06-679F-488B-B87C-AF05FDDBA3D1}" presName="conn2-1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659CD684-C702-47B6-89E8-C5B27153DD71}" type="pres">
      <dgm:prSet presAssocID="{872DCD06-679F-488B-B87C-AF05FDDBA3D1}" presName="connTx" presStyleLbl="parChTrans1D3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4B516927-0F21-432E-8947-4DE7FAFC46B0}" type="pres">
      <dgm:prSet presAssocID="{CD47C362-BCB4-4117-A31F-602447000CD1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D7B30D0-5C3C-437E-965A-1AF156489324}" type="pres">
      <dgm:prSet presAssocID="{CD47C362-BCB4-4117-A31F-602447000CD1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E0A677-A0D4-46C0-9FCC-A9C47E6DCDE4}" type="pres">
      <dgm:prSet presAssocID="{CD47C362-BCB4-4117-A31F-602447000CD1}" presName="level3hierChild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641AEA66-6B0D-43EC-A3FD-CEA493150C60}" type="presOf" srcId="{5C8DD998-E466-42C2-8087-69D9A78A1A0E}" destId="{89F39472-6767-4B01-B346-20CFB53FFE0B}" srcOrd="0" destOrd="0" presId="urn:microsoft.com/office/officeart/2008/layout/HorizontalMultiLevelHierarchy"/>
    <dgm:cxn modelId="{E71F327C-FE73-453B-9514-B5ACC72C8823}" type="presOf" srcId="{B4AAA7FA-BD98-454A-B140-0C5D188923C6}" destId="{B6DF8C29-5D58-4C5B-8845-C5FF96988444}" srcOrd="0" destOrd="0" presId="urn:microsoft.com/office/officeart/2008/layout/HorizontalMultiLevelHierarchy"/>
    <dgm:cxn modelId="{9CF3DB27-7A9E-4109-A40E-5B6075C8D33F}" type="presOf" srcId="{A492E7FC-643C-4DE4-81B9-78BACBC29185}" destId="{727BEC40-73CD-4F3A-8AD2-734A82406DA4}" srcOrd="0" destOrd="0" presId="urn:microsoft.com/office/officeart/2008/layout/HorizontalMultiLevelHierarchy"/>
    <dgm:cxn modelId="{5AD4EF4F-54D2-475D-81B6-90B0505A5392}" srcId="{CD444CFF-5FCF-42F6-8A3E-A7C9E400BFDD}" destId="{6D340349-491D-40D7-901F-42A0149E8D83}" srcOrd="0" destOrd="0" parTransId="{D6542EE6-A48A-4EBF-9749-F5FCFDC80DC4}" sibTransId="{BBBDE51C-120F-4295-B77D-C0626C145E75}"/>
    <dgm:cxn modelId="{CE9C859E-0F44-484D-85CD-146CF1F53736}" srcId="{E9D720E5-0B83-4CFB-BDFC-5DC5415005FB}" destId="{CD444CFF-5FCF-42F6-8A3E-A7C9E400BFDD}" srcOrd="2" destOrd="0" parTransId="{1A489B24-7AB6-4870-819B-C581FF502AFD}" sibTransId="{AB80619C-2CDE-437E-9E08-EE9C3B107790}"/>
    <dgm:cxn modelId="{02548C42-8359-4204-81F6-C08D1AE4CE98}" srcId="{A492E7FC-643C-4DE4-81B9-78BACBC29185}" destId="{16FDE35E-1CB9-4A73-9444-02B7240FD081}" srcOrd="1" destOrd="0" parTransId="{7B292DD4-1232-4B99-B5F8-4E30DD91A8A0}" sibTransId="{331AAA04-EB10-4B85-8EA2-8032EA2AAB4D}"/>
    <dgm:cxn modelId="{7878F891-B65D-4FE1-A581-5FC36F29E0A6}" srcId="{FFE91F9D-1509-4039-B1D4-E0FF75671B09}" destId="{A42124D8-0625-4FC6-A5FA-463CA4D32455}" srcOrd="1" destOrd="0" parTransId="{B4AAA7FA-BD98-454A-B140-0C5D188923C6}" sibTransId="{D6DB2C86-1849-4BC4-8155-FBF4053AC2D0}"/>
    <dgm:cxn modelId="{A3B7F658-47F0-4142-94E4-A21EBAAFBF27}" type="presOf" srcId="{E9D720E5-0B83-4CFB-BDFC-5DC5415005FB}" destId="{3A001188-4C37-42EF-A370-1A43F18D6E12}" srcOrd="0" destOrd="0" presId="urn:microsoft.com/office/officeart/2008/layout/HorizontalMultiLevelHierarchy"/>
    <dgm:cxn modelId="{47C298F0-6404-4862-B7FD-D4666D904634}" type="presOf" srcId="{5E69069C-51EB-4716-9DCC-58B349A1286B}" destId="{59ABCEA6-D8A3-41F3-92AD-DAFF9FB4A54E}" srcOrd="1" destOrd="0" presId="urn:microsoft.com/office/officeart/2008/layout/HorizontalMultiLevelHierarchy"/>
    <dgm:cxn modelId="{392804F5-F398-4B72-8F3D-083FF7F0C808}" srcId="{BFC43442-A98E-4CEC-B17E-1F9869E38B42}" destId="{FFE91F9D-1509-4039-B1D4-E0FF75671B09}" srcOrd="0" destOrd="0" parTransId="{D1D39859-A482-4FAE-A146-9C8AB2B6CB4F}" sibTransId="{D4FDC074-1163-4A68-83C2-D2F7246BC2CA}"/>
    <dgm:cxn modelId="{5319CC71-059A-4D65-99B3-78B159642DEA}" type="presOf" srcId="{FFE91F9D-1509-4039-B1D4-E0FF75671B09}" destId="{1D30FC46-BCDD-49B9-83E8-E92256E0226D}" srcOrd="0" destOrd="0" presId="urn:microsoft.com/office/officeart/2008/layout/HorizontalMultiLevelHierarchy"/>
    <dgm:cxn modelId="{0862E82F-1B97-43B0-A6B4-74730D1BF64C}" type="presOf" srcId="{D0F75361-0CA3-4D80-95F0-6E731D6A7B2F}" destId="{82B1F853-8695-4E90-A48E-34C8288D3E04}" srcOrd="1" destOrd="0" presId="urn:microsoft.com/office/officeart/2008/layout/HorizontalMultiLevelHierarchy"/>
    <dgm:cxn modelId="{654AEAC3-2E0D-4FFD-922F-6A6216D8278B}" type="presOf" srcId="{D6542EE6-A48A-4EBF-9749-F5FCFDC80DC4}" destId="{DD199941-8F17-42FA-B7C2-2D3883B52DFF}" srcOrd="0" destOrd="0" presId="urn:microsoft.com/office/officeart/2008/layout/HorizontalMultiLevelHierarchy"/>
    <dgm:cxn modelId="{BE576F39-EB2B-4981-9105-3A51E5C6806B}" type="presOf" srcId="{3760CA8E-106E-4A19-9FCB-0B288DCA93E2}" destId="{B05076AF-ED69-4569-B24A-50646CDD7E44}" srcOrd="1" destOrd="0" presId="urn:microsoft.com/office/officeart/2008/layout/HorizontalMultiLevelHierarchy"/>
    <dgm:cxn modelId="{CF071387-B784-41D0-8402-0729C9F935B3}" type="presOf" srcId="{D1D39859-A482-4FAE-A146-9C8AB2B6CB4F}" destId="{B7ABE136-2B0D-4279-9047-2E29808CEE41}" srcOrd="1" destOrd="0" presId="urn:microsoft.com/office/officeart/2008/layout/HorizontalMultiLevelHierarchy"/>
    <dgm:cxn modelId="{18138D32-5F6D-4395-B0AC-81BBC4478831}" type="presOf" srcId="{1A489B24-7AB6-4870-819B-C581FF502AFD}" destId="{972423A5-B563-422C-94AE-E6652E3BC626}" srcOrd="1" destOrd="0" presId="urn:microsoft.com/office/officeart/2008/layout/HorizontalMultiLevelHierarchy"/>
    <dgm:cxn modelId="{67FB737A-6E9E-49DF-8ECD-FEE0E0ED4E96}" srcId="{FFE91F9D-1509-4039-B1D4-E0FF75671B09}" destId="{6A0C7A4D-FCAE-4EE5-A2AC-F6999A29B219}" srcOrd="0" destOrd="0" parTransId="{94B0F24D-2F51-4DBA-BA98-03D0A7F07BCC}" sibTransId="{2202D444-D9C7-4BA9-8396-2EF9CF958C2E}"/>
    <dgm:cxn modelId="{C3EC2EC4-1C04-46B9-BAA3-939424868701}" type="presOf" srcId="{226FCC9D-0B25-4D88-8FD5-392EB62E8F6E}" destId="{FD5EE1F3-3E9C-45CB-BF9C-461D28108E67}" srcOrd="0" destOrd="0" presId="urn:microsoft.com/office/officeart/2008/layout/HorizontalMultiLevelHierarchy"/>
    <dgm:cxn modelId="{7FD484C6-DF98-454B-BFD6-0E1ABCFAF27A}" type="presOf" srcId="{B26E0C7C-5D17-4DD6-9503-E6EB4CC0823A}" destId="{C7EEF79E-CC21-4DAC-8CEA-AA960269FE9C}" srcOrd="0" destOrd="0" presId="urn:microsoft.com/office/officeart/2008/layout/HorizontalMultiLevelHierarchy"/>
    <dgm:cxn modelId="{6871720A-DD90-43CE-89ED-A014E3D715F9}" type="presOf" srcId="{A073F268-CC63-4709-877D-EF1CB31F3271}" destId="{95384DCC-F188-4285-A56B-4395D082C090}" srcOrd="0" destOrd="0" presId="urn:microsoft.com/office/officeart/2008/layout/HorizontalMultiLevelHierarchy"/>
    <dgm:cxn modelId="{F7306725-633E-4427-BC1E-5286D51D5249}" srcId="{E8969E97-B30C-4D4E-AB8F-432311039FA4}" destId="{5C8DD998-E466-42C2-8087-69D9A78A1A0E}" srcOrd="2" destOrd="0" parTransId="{26C5097F-9E63-4EF6-97B5-8ADF9DBCF450}" sibTransId="{5850E807-9EE9-4992-B917-DE241F239700}"/>
    <dgm:cxn modelId="{D8CA4F3B-964B-4AA8-A55E-A1554EEBC606}" type="presOf" srcId="{E8969E97-B30C-4D4E-AB8F-432311039FA4}" destId="{B8A05AC9-0A7E-4918-A0EB-6AEFF9AC6EBB}" srcOrd="0" destOrd="0" presId="urn:microsoft.com/office/officeart/2008/layout/HorizontalMultiLevelHierarchy"/>
    <dgm:cxn modelId="{A1B80CBD-9859-411E-9BD2-AC2946BF7ABE}" type="presOf" srcId="{872DCD06-679F-488B-B87C-AF05FDDBA3D1}" destId="{67D50B5E-9D66-4865-A6CF-124AE38CC566}" srcOrd="0" destOrd="0" presId="urn:microsoft.com/office/officeart/2008/layout/HorizontalMultiLevelHierarchy"/>
    <dgm:cxn modelId="{6F94931A-8E8D-411D-87C2-31FA1EB40ACD}" type="presOf" srcId="{44A795EF-D4FA-49F5-820F-2C424C8EB827}" destId="{A883BA92-C3F7-4D01-90D3-5999A575143A}" srcOrd="0" destOrd="0" presId="urn:microsoft.com/office/officeart/2008/layout/HorizontalMultiLevelHierarchy"/>
    <dgm:cxn modelId="{E244D74B-6522-4CD6-B8FB-6A92A76EA565}" type="presOf" srcId="{6A0C7A4D-FCAE-4EE5-A2AC-F6999A29B219}" destId="{49E875C0-D393-46DE-994A-7BBD8E5FAD19}" srcOrd="0" destOrd="0" presId="urn:microsoft.com/office/officeart/2008/layout/HorizontalMultiLevelHierarchy"/>
    <dgm:cxn modelId="{12C9C5F5-31AF-4178-93F1-E383B0BD8F6D}" type="presOf" srcId="{3760CA8E-106E-4A19-9FCB-0B288DCA93E2}" destId="{9C082BAA-D9E7-4D4C-8DB8-7016A75473A8}" srcOrd="0" destOrd="0" presId="urn:microsoft.com/office/officeart/2008/layout/HorizontalMultiLevelHierarchy"/>
    <dgm:cxn modelId="{CFC41C01-DA4C-4751-AC77-7807139B508F}" type="presOf" srcId="{94B0F24D-2F51-4DBA-BA98-03D0A7F07BCC}" destId="{A6FCEC35-C243-4BA5-88A3-677F0BF8D6C1}" srcOrd="1" destOrd="0" presId="urn:microsoft.com/office/officeart/2008/layout/HorizontalMultiLevelHierarchy"/>
    <dgm:cxn modelId="{A8FE6070-F7FF-4B87-8718-ED77CFEDDD32}" type="presOf" srcId="{5E69069C-51EB-4716-9DCC-58B349A1286B}" destId="{B4BB8DC3-254A-4D91-8C2B-D87DEABBD7AF}" srcOrd="0" destOrd="0" presId="urn:microsoft.com/office/officeart/2008/layout/HorizontalMultiLevelHierarchy"/>
    <dgm:cxn modelId="{9189BA3A-9836-4B64-9C30-AD675DBDAC84}" type="presOf" srcId="{054866B2-C0D1-474C-9453-0C842C68C064}" destId="{D9D32F4E-318B-4AA9-A24E-24A9961BE6E3}" srcOrd="0" destOrd="0" presId="urn:microsoft.com/office/officeart/2008/layout/HorizontalMultiLevelHierarchy"/>
    <dgm:cxn modelId="{8BA1CD4A-F15E-49B5-B20D-994A44DBDBE0}" type="presOf" srcId="{C4DAFBAF-EACC-4969-A27F-E4C5ED767210}" destId="{602C2EBA-AC48-4558-9154-608AEA78ED4D}" srcOrd="0" destOrd="0" presId="urn:microsoft.com/office/officeart/2008/layout/HorizontalMultiLevelHierarchy"/>
    <dgm:cxn modelId="{A8AB33F4-98E7-41E2-9F76-E7EA0E0F275B}" srcId="{E8969E97-B30C-4D4E-AB8F-432311039FA4}" destId="{AC60881E-A80F-476E-8368-BE03E4E20397}" srcOrd="1" destOrd="0" parTransId="{B26E0C7C-5D17-4DD6-9503-E6EB4CC0823A}" sibTransId="{63F91A78-DD06-44E7-844C-8707212EC693}"/>
    <dgm:cxn modelId="{E02E0FD8-668B-487A-B7D2-2E79013075F0}" type="presOf" srcId="{B26E0C7C-5D17-4DD6-9503-E6EB4CC0823A}" destId="{B0E43CBB-7DE2-435C-B4F5-E6C380D14BF9}" srcOrd="1" destOrd="0" presId="urn:microsoft.com/office/officeart/2008/layout/HorizontalMultiLevelHierarchy"/>
    <dgm:cxn modelId="{16A65333-6CCA-41E3-B5E2-EB1CA39C0C54}" type="presOf" srcId="{09C8ED8C-B301-4AD0-B508-260E5BDCE864}" destId="{9A6F8D8D-DB79-4018-8E6A-23B74DDFA8FF}" srcOrd="0" destOrd="0" presId="urn:microsoft.com/office/officeart/2008/layout/HorizontalMultiLevelHierarchy"/>
    <dgm:cxn modelId="{D5C21F5F-FC6B-4418-A6D6-477E5F9F204C}" type="presOf" srcId="{201E3879-C06B-4D82-878A-88E7A8284EA0}" destId="{8A31B92B-AE4A-4F86-AEB7-76FCDFC5D380}" srcOrd="0" destOrd="0" presId="urn:microsoft.com/office/officeart/2008/layout/HorizontalMultiLevelHierarchy"/>
    <dgm:cxn modelId="{15A42896-F181-414C-8DBE-B8E023D38648}" type="presOf" srcId="{6D340349-491D-40D7-901F-42A0149E8D83}" destId="{8487A142-D2C8-48D2-B89A-1A819CBE8D10}" srcOrd="0" destOrd="0" presId="urn:microsoft.com/office/officeart/2008/layout/HorizontalMultiLevelHierarchy"/>
    <dgm:cxn modelId="{7527D94B-6434-4709-BCE2-3996254F2209}" type="presOf" srcId="{AC60881E-A80F-476E-8368-BE03E4E20397}" destId="{B7E2DDDA-3504-47D8-9763-8E2873420E79}" srcOrd="0" destOrd="0" presId="urn:microsoft.com/office/officeart/2008/layout/HorizontalMultiLevelHierarchy"/>
    <dgm:cxn modelId="{B8D8BC76-E31D-4076-A68A-5E0B8DECF504}" type="presOf" srcId="{D1D39859-A482-4FAE-A146-9C8AB2B6CB4F}" destId="{9CDF5CF5-2E04-49F1-8C10-8F95986D6EA7}" srcOrd="0" destOrd="0" presId="urn:microsoft.com/office/officeart/2008/layout/HorizontalMultiLevelHierarchy"/>
    <dgm:cxn modelId="{395E45BE-0FF0-4A94-8EA0-6C93D435D815}" srcId="{201E3879-C06B-4D82-878A-88E7A8284EA0}" destId="{E9D720E5-0B83-4CFB-BDFC-5DC5415005FB}" srcOrd="0" destOrd="0" parTransId="{226FCC9D-0B25-4D88-8FD5-392EB62E8F6E}" sibTransId="{BACC0DA9-88CF-478D-A1F8-49AFE6561D03}"/>
    <dgm:cxn modelId="{2057E50C-2D50-4DA0-8DD0-323BC2D08F3A}" srcId="{A492E7FC-643C-4DE4-81B9-78BACBC29185}" destId="{CD47C362-BCB4-4117-A31F-602447000CD1}" srcOrd="2" destOrd="0" parTransId="{872DCD06-679F-488B-B87C-AF05FDDBA3D1}" sibTransId="{19F13FC3-984B-4EA4-BFE0-C31AEC23F906}"/>
    <dgm:cxn modelId="{696C1D45-5154-428B-A5B3-5D17300D530A}" type="presOf" srcId="{A073F268-CC63-4709-877D-EF1CB31F3271}" destId="{94B693B3-4DD1-47D6-B149-064239D7EC6A}" srcOrd="1" destOrd="0" presId="urn:microsoft.com/office/officeart/2008/layout/HorizontalMultiLevelHierarchy"/>
    <dgm:cxn modelId="{306CE337-69FD-4442-8DB0-6FAF869C2F30}" type="presOf" srcId="{16FDE35E-1CB9-4A73-9444-02B7240FD081}" destId="{24E99974-D156-414E-9CE4-D3D229C065FB}" srcOrd="0" destOrd="0" presId="urn:microsoft.com/office/officeart/2008/layout/HorizontalMultiLevelHierarchy"/>
    <dgm:cxn modelId="{F5E84F5E-DDE0-46FB-8C77-AF72D272708C}" type="presOf" srcId="{D0F75361-0CA3-4D80-95F0-6E731D6A7B2F}" destId="{8FFF57E5-6A4F-46E1-A2ED-0F858789CB5F}" srcOrd="0" destOrd="0" presId="urn:microsoft.com/office/officeart/2008/layout/HorizontalMultiLevelHierarchy"/>
    <dgm:cxn modelId="{25768A57-0B9F-459C-98E6-2863E25CB646}" type="presOf" srcId="{1907A632-3D5D-4CF6-9B1E-4638045A9741}" destId="{BD9DF878-D702-4CEA-A8A9-721840C505E9}" srcOrd="1" destOrd="0" presId="urn:microsoft.com/office/officeart/2008/layout/HorizontalMultiLevelHierarchy"/>
    <dgm:cxn modelId="{ACE9284D-836E-4B14-84AA-6C34BA0AF7D7}" type="presOf" srcId="{D6542EE6-A48A-4EBF-9749-F5FCFDC80DC4}" destId="{6C1C94B8-B791-4434-8D5E-8A6CEBE8E344}" srcOrd="1" destOrd="0" presId="urn:microsoft.com/office/officeart/2008/layout/HorizontalMultiLevelHierarchy"/>
    <dgm:cxn modelId="{BFD23ECA-FF4C-4B60-BAB7-04F044EB6789}" srcId="{A492E7FC-643C-4DE4-81B9-78BACBC29185}" destId="{054866B2-C0D1-474C-9453-0C842C68C064}" srcOrd="0" destOrd="0" parTransId="{5E69069C-51EB-4716-9DCC-58B349A1286B}" sibTransId="{63223466-7184-41BF-99FB-62F9A8D0C1FF}"/>
    <dgm:cxn modelId="{0270F19B-BD4A-478D-85E0-EB486AB3A4EC}" type="presOf" srcId="{7B292DD4-1232-4B99-B5F8-4E30DD91A8A0}" destId="{F57294DD-791C-435C-877C-46AA071B4A38}" srcOrd="0" destOrd="0" presId="urn:microsoft.com/office/officeart/2008/layout/HorizontalMultiLevelHierarchy"/>
    <dgm:cxn modelId="{23A44DF4-573C-4DC4-B77F-76EB353D807D}" type="presOf" srcId="{44A795EF-D4FA-49F5-820F-2C424C8EB827}" destId="{3CE63D52-34FA-4CE4-8901-FBF943AB6639}" srcOrd="1" destOrd="0" presId="urn:microsoft.com/office/officeart/2008/layout/HorizontalMultiLevelHierarchy"/>
    <dgm:cxn modelId="{D8835876-0692-4470-80EA-BBDC9E6633C1}" type="presOf" srcId="{BFC43442-A98E-4CEC-B17E-1F9869E38B42}" destId="{4B7EF021-0354-495E-847D-82DF1395D479}" srcOrd="0" destOrd="0" presId="urn:microsoft.com/office/officeart/2008/layout/HorizontalMultiLevelHierarchy"/>
    <dgm:cxn modelId="{1B7288DC-F596-4C62-A953-4FB87ADD332B}" type="presOf" srcId="{31CFEEFE-52D2-4762-9DA7-C67F217AC063}" destId="{F03CCBF4-2C17-42E4-8454-F408575D3614}" srcOrd="1" destOrd="0" presId="urn:microsoft.com/office/officeart/2008/layout/HorizontalMultiLevelHierarchy"/>
    <dgm:cxn modelId="{50C17E30-D7CA-4420-B8CE-3524AE7A3526}" srcId="{E9D720E5-0B83-4CFB-BDFC-5DC5415005FB}" destId="{FD58076C-F3E7-4760-8865-8F70DD9C1ED5}" srcOrd="4" destOrd="0" parTransId="{31CFEEFE-52D2-4762-9DA7-C67F217AC063}" sibTransId="{4C198C2E-1199-4A86-85C1-A4E4EFE7BF25}"/>
    <dgm:cxn modelId="{908895EF-1733-4F3C-8370-DAF9B3E4532B}" type="presOf" srcId="{C2E09083-D1B9-46F6-9209-64F075220CA4}" destId="{0B0817E0-E6AD-48BC-B077-ABFA1A92F3F3}" srcOrd="0" destOrd="0" presId="urn:microsoft.com/office/officeart/2008/layout/HorizontalMultiLevelHierarchy"/>
    <dgm:cxn modelId="{6755A2CF-8389-41C0-BA91-B5F9D8FA96CB}" type="presOf" srcId="{37853DCB-0589-448E-B327-CB728E95FC9F}" destId="{9A0F8B06-2083-4ECC-9F15-E8CF83A57568}" srcOrd="0" destOrd="0" presId="urn:microsoft.com/office/officeart/2008/layout/HorizontalMultiLevelHierarchy"/>
    <dgm:cxn modelId="{854F252D-E664-4DB4-9B86-F328A77AA1EF}" srcId="{201E3879-C06B-4D82-878A-88E7A8284EA0}" destId="{A492E7FC-643C-4DE4-81B9-78BACBC29185}" srcOrd="1" destOrd="0" parTransId="{1907A632-3D5D-4CF6-9B1E-4638045A9741}" sibTransId="{A2B8480A-7249-4374-BF9C-BE539AF637F8}"/>
    <dgm:cxn modelId="{2C3E0B1F-B856-4857-A87D-2879808FEAF0}" srcId="{E9D720E5-0B83-4CFB-BDFC-5DC5415005FB}" destId="{774C81C5-C548-4F07-94D7-3E388FA17DCA}" srcOrd="1" destOrd="0" parTransId="{D0F75361-0CA3-4D80-95F0-6E731D6A7B2F}" sibTransId="{A72850F9-1D2F-4346-8608-DA25F2B74CF7}"/>
    <dgm:cxn modelId="{38C23CA9-F270-4046-9123-ADC8776F978E}" type="presOf" srcId="{37853DCB-0589-448E-B327-CB728E95FC9F}" destId="{8338E33F-1EB6-4CF0-BD0A-67EFDF266367}" srcOrd="1" destOrd="0" presId="urn:microsoft.com/office/officeart/2008/layout/HorizontalMultiLevelHierarchy"/>
    <dgm:cxn modelId="{0A3603D7-9138-451A-83A2-1C5457F307B8}" type="presOf" srcId="{A42124D8-0625-4FC6-A5FA-463CA4D32455}" destId="{C07B22EC-7B01-4CD0-AB7F-E44B1EA3B6DE}" srcOrd="0" destOrd="0" presId="urn:microsoft.com/office/officeart/2008/layout/HorizontalMultiLevelHierarchy"/>
    <dgm:cxn modelId="{399088E8-12C3-4698-8336-0442C2122E45}" type="presOf" srcId="{FD58076C-F3E7-4760-8865-8F70DD9C1ED5}" destId="{4E55F9A6-2B08-4B44-85EB-F1E1EE89FB8D}" srcOrd="0" destOrd="0" presId="urn:microsoft.com/office/officeart/2008/layout/HorizontalMultiLevelHierarchy"/>
    <dgm:cxn modelId="{36BBFB65-E78F-4C94-B123-5E4088D2BF09}" type="presOf" srcId="{774C81C5-C548-4F07-94D7-3E388FA17DCA}" destId="{57C047E2-BA2E-4238-84DC-C3AACDCEF05B}" srcOrd="0" destOrd="0" presId="urn:microsoft.com/office/officeart/2008/layout/HorizontalMultiLevelHierarchy"/>
    <dgm:cxn modelId="{9D61610D-D320-4C0B-8B13-AA12D164BC1F}" type="presOf" srcId="{CD444CFF-5FCF-42F6-8A3E-A7C9E400BFDD}" destId="{F41467AD-7475-4997-8079-A491B2D2AE4F}" srcOrd="0" destOrd="0" presId="urn:microsoft.com/office/officeart/2008/layout/HorizontalMultiLevelHierarchy"/>
    <dgm:cxn modelId="{5FCFE71E-9A50-4C47-83D3-445187DEC153}" srcId="{09C8ED8C-B301-4AD0-B508-260E5BDCE864}" destId="{201E3879-C06B-4D82-878A-88E7A8284EA0}" srcOrd="0" destOrd="0" parTransId="{E107CC7D-F3D4-4DC3-9C33-8C0BCB7F246A}" sibTransId="{73E355C5-DBAF-40FC-A4FF-E8F78A793F71}"/>
    <dgm:cxn modelId="{0219F9DF-E8D1-4FB0-B174-D1B20871B582}" type="presOf" srcId="{31CFEEFE-52D2-4762-9DA7-C67F217AC063}" destId="{CAE0028E-4A5C-42D3-8BF7-7B1F0BA3401F}" srcOrd="0" destOrd="0" presId="urn:microsoft.com/office/officeart/2008/layout/HorizontalMultiLevelHierarchy"/>
    <dgm:cxn modelId="{D0CF8F03-B24E-4E85-A8D6-785C98647CCD}" type="presOf" srcId="{7B292DD4-1232-4B99-B5F8-4E30DD91A8A0}" destId="{D580C710-8833-45FD-9F8B-303BC44801A6}" srcOrd="1" destOrd="0" presId="urn:microsoft.com/office/officeart/2008/layout/HorizontalMultiLevelHierarchy"/>
    <dgm:cxn modelId="{C92E3BFE-D71F-4322-A393-7EB444079C92}" type="presOf" srcId="{94B0F24D-2F51-4DBA-BA98-03D0A7F07BCC}" destId="{13623A04-9164-4F05-AA19-E31D5B0533B3}" srcOrd="0" destOrd="0" presId="urn:microsoft.com/office/officeart/2008/layout/HorizontalMultiLevelHierarchy"/>
    <dgm:cxn modelId="{6F1B5A8D-72C1-4E19-A0B0-B3961AF0DF1E}" type="presOf" srcId="{226FCC9D-0B25-4D88-8FD5-392EB62E8F6E}" destId="{DC8659DD-B4F9-4F2B-B80B-468DDDBD2F24}" srcOrd="1" destOrd="0" presId="urn:microsoft.com/office/officeart/2008/layout/HorizontalMultiLevelHierarchy"/>
    <dgm:cxn modelId="{0D9A6633-583F-4FBC-B06C-0B500AB7F459}" type="presOf" srcId="{C6E02E74-840A-4860-B392-8049C79DFFDC}" destId="{F497FE4E-3FAF-423D-AE75-269FB5FFD01B}" srcOrd="0" destOrd="0" presId="urn:microsoft.com/office/officeart/2008/layout/HorizontalMultiLevelHierarchy"/>
    <dgm:cxn modelId="{A17A70EE-B60F-4D89-93DA-884BF1EEB982}" srcId="{054866B2-C0D1-474C-9453-0C842C68C064}" destId="{C2E09083-D1B9-46F6-9209-64F075220CA4}" srcOrd="0" destOrd="0" parTransId="{A073F268-CC63-4709-877D-EF1CB31F3271}" sibTransId="{337387B9-55C3-41F1-95AF-C52EB66612D2}"/>
    <dgm:cxn modelId="{A4931717-EAD9-4D9F-AD8A-1C736376362B}" type="presOf" srcId="{872DCD06-679F-488B-B87C-AF05FDDBA3D1}" destId="{659CD684-C702-47B6-89E8-C5B27153DD71}" srcOrd="1" destOrd="0" presId="urn:microsoft.com/office/officeart/2008/layout/HorizontalMultiLevelHierarchy"/>
    <dgm:cxn modelId="{4631781F-AC45-4BC3-BEDB-B0B330225578}" type="presOf" srcId="{CD47C362-BCB4-4117-A31F-602447000CD1}" destId="{FD7B30D0-5C3C-437E-965A-1AF156489324}" srcOrd="0" destOrd="0" presId="urn:microsoft.com/office/officeart/2008/layout/HorizontalMultiLevelHierarchy"/>
    <dgm:cxn modelId="{155FE015-BDD9-44CF-9209-0E9F4E5997CB}" srcId="{E9D720E5-0B83-4CFB-BDFC-5DC5415005FB}" destId="{C6E02E74-840A-4860-B392-8049C79DFFDC}" srcOrd="3" destOrd="0" parTransId="{3760CA8E-106E-4A19-9FCB-0B288DCA93E2}" sibTransId="{D7421B9C-1D55-4E94-BB31-AAAA4E876510}"/>
    <dgm:cxn modelId="{FB272C92-8C21-49A4-A5D8-19BE766B0700}" type="presOf" srcId="{B4AAA7FA-BD98-454A-B140-0C5D188923C6}" destId="{48C08003-E1A5-44EF-9586-3AE291673642}" srcOrd="1" destOrd="0" presId="urn:microsoft.com/office/officeart/2008/layout/HorizontalMultiLevelHierarchy"/>
    <dgm:cxn modelId="{70AD0419-83B3-4A00-AFDA-A672D78D36C8}" type="presOf" srcId="{26C5097F-9E63-4EF6-97B5-8ADF9DBCF450}" destId="{526F533F-CBDF-420F-A60E-77A836511F8E}" srcOrd="0" destOrd="0" presId="urn:microsoft.com/office/officeart/2008/layout/HorizontalMultiLevelHierarchy"/>
    <dgm:cxn modelId="{81DAF53B-1582-4725-A688-3A4C161E7706}" type="presOf" srcId="{1A489B24-7AB6-4870-819B-C581FF502AFD}" destId="{15DBEB53-7CA8-49FE-8E32-447CC956EEE9}" srcOrd="0" destOrd="0" presId="urn:microsoft.com/office/officeart/2008/layout/HorizontalMultiLevelHierarchy"/>
    <dgm:cxn modelId="{DB895D53-AD66-4939-8553-3245D374EAE2}" type="presOf" srcId="{1907A632-3D5D-4CF6-9B1E-4638045A9741}" destId="{EE9ACD81-E80C-4F19-BE6E-220B990DD5B3}" srcOrd="0" destOrd="0" presId="urn:microsoft.com/office/officeart/2008/layout/HorizontalMultiLevelHierarchy"/>
    <dgm:cxn modelId="{ED5AC66F-6B1B-4C29-9851-82900484DEA0}" srcId="{774C81C5-C548-4F07-94D7-3E388FA17DCA}" destId="{E8969E97-B30C-4D4E-AB8F-432311039FA4}" srcOrd="0" destOrd="0" parTransId="{44A795EF-D4FA-49F5-820F-2C424C8EB827}" sibTransId="{2D341907-764A-4A52-AA90-51988DEE1DC0}"/>
    <dgm:cxn modelId="{0AC0214D-7D2B-4A60-B395-F3CFAA1147B0}" srcId="{E8969E97-B30C-4D4E-AB8F-432311039FA4}" destId="{C4DAFBAF-EACC-4969-A27F-E4C5ED767210}" srcOrd="0" destOrd="0" parTransId="{6C41E0D5-ED0B-4868-BD2E-E2C4679F545E}" sibTransId="{D8CAC761-6868-4E5A-B63D-A69582B76E57}"/>
    <dgm:cxn modelId="{65AF2E43-71C3-46AD-89E3-0D1C6969D2D9}" srcId="{E9D720E5-0B83-4CFB-BDFC-5DC5415005FB}" destId="{BFC43442-A98E-4CEC-B17E-1F9869E38B42}" srcOrd="0" destOrd="0" parTransId="{37853DCB-0589-448E-B327-CB728E95FC9F}" sibTransId="{633A0802-9DBF-4823-9B73-49CA628F3DB7}"/>
    <dgm:cxn modelId="{1E5AC680-5C61-4671-A492-310812EB7E29}" type="presOf" srcId="{6C41E0D5-ED0B-4868-BD2E-E2C4679F545E}" destId="{999DA5D5-1A8A-448D-B7E2-D1928121B43F}" srcOrd="1" destOrd="0" presId="urn:microsoft.com/office/officeart/2008/layout/HorizontalMultiLevelHierarchy"/>
    <dgm:cxn modelId="{964C9AF8-DCED-4C2C-8C73-95E4CDCD54B1}" type="presOf" srcId="{26C5097F-9E63-4EF6-97B5-8ADF9DBCF450}" destId="{7665280A-6D88-48E4-B302-C0A9A4949F90}" srcOrd="1" destOrd="0" presId="urn:microsoft.com/office/officeart/2008/layout/HorizontalMultiLevelHierarchy"/>
    <dgm:cxn modelId="{7E078346-0F25-42A0-A147-924A9CF5B30C}" type="presOf" srcId="{6C41E0D5-ED0B-4868-BD2E-E2C4679F545E}" destId="{64B6DC0F-3276-4143-BBF1-2988D85FD70C}" srcOrd="0" destOrd="0" presId="urn:microsoft.com/office/officeart/2008/layout/HorizontalMultiLevelHierarchy"/>
    <dgm:cxn modelId="{71233171-03D5-4D6F-8C1A-7541D78636CA}" type="presParOf" srcId="{9A6F8D8D-DB79-4018-8E6A-23B74DDFA8FF}" destId="{FA55E951-4C85-4512-AD8D-CA90C6CCA4F7}" srcOrd="0" destOrd="0" presId="urn:microsoft.com/office/officeart/2008/layout/HorizontalMultiLevelHierarchy"/>
    <dgm:cxn modelId="{C86AA236-7323-4C3D-961C-88DE62018D7E}" type="presParOf" srcId="{FA55E951-4C85-4512-AD8D-CA90C6CCA4F7}" destId="{8A31B92B-AE4A-4F86-AEB7-76FCDFC5D380}" srcOrd="0" destOrd="0" presId="urn:microsoft.com/office/officeart/2008/layout/HorizontalMultiLevelHierarchy"/>
    <dgm:cxn modelId="{818B228C-0725-4F4D-9487-AEA1C6E7B91C}" type="presParOf" srcId="{FA55E951-4C85-4512-AD8D-CA90C6CCA4F7}" destId="{017A5110-CBAB-4210-A5C7-C560C4A3E76B}" srcOrd="1" destOrd="0" presId="urn:microsoft.com/office/officeart/2008/layout/HorizontalMultiLevelHierarchy"/>
    <dgm:cxn modelId="{C65F0A55-F04A-4C69-8BD3-33E226CB432C}" type="presParOf" srcId="{017A5110-CBAB-4210-A5C7-C560C4A3E76B}" destId="{FD5EE1F3-3E9C-45CB-BF9C-461D28108E67}" srcOrd="0" destOrd="0" presId="urn:microsoft.com/office/officeart/2008/layout/HorizontalMultiLevelHierarchy"/>
    <dgm:cxn modelId="{4A290F59-E5FA-4CA3-94AA-DD161E76B45B}" type="presParOf" srcId="{FD5EE1F3-3E9C-45CB-BF9C-461D28108E67}" destId="{DC8659DD-B4F9-4F2B-B80B-468DDDBD2F24}" srcOrd="0" destOrd="0" presId="urn:microsoft.com/office/officeart/2008/layout/HorizontalMultiLevelHierarchy"/>
    <dgm:cxn modelId="{86F85620-F270-435A-872A-B15DAE4741A3}" type="presParOf" srcId="{017A5110-CBAB-4210-A5C7-C560C4A3E76B}" destId="{F7C6B862-7013-449B-B84A-5ADB4FCEBCDD}" srcOrd="1" destOrd="0" presId="urn:microsoft.com/office/officeart/2008/layout/HorizontalMultiLevelHierarchy"/>
    <dgm:cxn modelId="{8D35C27B-D46F-47F8-9D7B-2EB4058DB6FC}" type="presParOf" srcId="{F7C6B862-7013-449B-B84A-5ADB4FCEBCDD}" destId="{3A001188-4C37-42EF-A370-1A43F18D6E12}" srcOrd="0" destOrd="0" presId="urn:microsoft.com/office/officeart/2008/layout/HorizontalMultiLevelHierarchy"/>
    <dgm:cxn modelId="{F0128F16-B40C-486A-B8B0-8B78B584CEED}" type="presParOf" srcId="{F7C6B862-7013-449B-B84A-5ADB4FCEBCDD}" destId="{41125A7F-A073-4E48-A889-8E9741733E6E}" srcOrd="1" destOrd="0" presId="urn:microsoft.com/office/officeart/2008/layout/HorizontalMultiLevelHierarchy"/>
    <dgm:cxn modelId="{1AFD9218-B01B-4B61-BEF0-00E0DEA32FD5}" type="presParOf" srcId="{41125A7F-A073-4E48-A889-8E9741733E6E}" destId="{9A0F8B06-2083-4ECC-9F15-E8CF83A57568}" srcOrd="0" destOrd="0" presId="urn:microsoft.com/office/officeart/2008/layout/HorizontalMultiLevelHierarchy"/>
    <dgm:cxn modelId="{4892F198-CB3E-4003-B6CE-0E37239034ED}" type="presParOf" srcId="{9A0F8B06-2083-4ECC-9F15-E8CF83A57568}" destId="{8338E33F-1EB6-4CF0-BD0A-67EFDF266367}" srcOrd="0" destOrd="0" presId="urn:microsoft.com/office/officeart/2008/layout/HorizontalMultiLevelHierarchy"/>
    <dgm:cxn modelId="{0027A76D-D799-474B-8693-C2D731D845E9}" type="presParOf" srcId="{41125A7F-A073-4E48-A889-8E9741733E6E}" destId="{92E2085D-E845-4C9A-A141-5687236AE88E}" srcOrd="1" destOrd="0" presId="urn:microsoft.com/office/officeart/2008/layout/HorizontalMultiLevelHierarchy"/>
    <dgm:cxn modelId="{65613A3A-928A-486D-BF4A-326D4277042B}" type="presParOf" srcId="{92E2085D-E845-4C9A-A141-5687236AE88E}" destId="{4B7EF021-0354-495E-847D-82DF1395D479}" srcOrd="0" destOrd="0" presId="urn:microsoft.com/office/officeart/2008/layout/HorizontalMultiLevelHierarchy"/>
    <dgm:cxn modelId="{893BE8E6-55D2-4B1C-AF69-DD03D3D7BD20}" type="presParOf" srcId="{92E2085D-E845-4C9A-A141-5687236AE88E}" destId="{073EEED7-F394-4784-AB4A-FE1B0456DFD8}" srcOrd="1" destOrd="0" presId="urn:microsoft.com/office/officeart/2008/layout/HorizontalMultiLevelHierarchy"/>
    <dgm:cxn modelId="{CD83E2D3-A9BA-4AD4-B210-765DF2EBD0FD}" type="presParOf" srcId="{073EEED7-F394-4784-AB4A-FE1B0456DFD8}" destId="{9CDF5CF5-2E04-49F1-8C10-8F95986D6EA7}" srcOrd="0" destOrd="0" presId="urn:microsoft.com/office/officeart/2008/layout/HorizontalMultiLevelHierarchy"/>
    <dgm:cxn modelId="{AAAC851D-0642-4B25-BEBA-353EF676D04D}" type="presParOf" srcId="{9CDF5CF5-2E04-49F1-8C10-8F95986D6EA7}" destId="{B7ABE136-2B0D-4279-9047-2E29808CEE41}" srcOrd="0" destOrd="0" presId="urn:microsoft.com/office/officeart/2008/layout/HorizontalMultiLevelHierarchy"/>
    <dgm:cxn modelId="{03B6F571-7E1A-402E-AE79-1240F9EFCFB3}" type="presParOf" srcId="{073EEED7-F394-4784-AB4A-FE1B0456DFD8}" destId="{FB28629C-63A3-4722-AD2B-63FE0E06698A}" srcOrd="1" destOrd="0" presId="urn:microsoft.com/office/officeart/2008/layout/HorizontalMultiLevelHierarchy"/>
    <dgm:cxn modelId="{39226E41-C0AB-4250-833D-CADA4A7798F6}" type="presParOf" srcId="{FB28629C-63A3-4722-AD2B-63FE0E06698A}" destId="{1D30FC46-BCDD-49B9-83E8-E92256E0226D}" srcOrd="0" destOrd="0" presId="urn:microsoft.com/office/officeart/2008/layout/HorizontalMultiLevelHierarchy"/>
    <dgm:cxn modelId="{60FBA13E-D3F5-46C0-A254-3FF9950E25C5}" type="presParOf" srcId="{FB28629C-63A3-4722-AD2B-63FE0E06698A}" destId="{FFC99A88-07F8-452F-AA9F-8D5FEBE8210C}" srcOrd="1" destOrd="0" presId="urn:microsoft.com/office/officeart/2008/layout/HorizontalMultiLevelHierarchy"/>
    <dgm:cxn modelId="{8CE4568B-5CB1-4BA1-8B67-2AEFEE1B612E}" type="presParOf" srcId="{FFC99A88-07F8-452F-AA9F-8D5FEBE8210C}" destId="{13623A04-9164-4F05-AA19-E31D5B0533B3}" srcOrd="0" destOrd="0" presId="urn:microsoft.com/office/officeart/2008/layout/HorizontalMultiLevelHierarchy"/>
    <dgm:cxn modelId="{75AA74DD-20CE-4F41-8351-A5403692FC16}" type="presParOf" srcId="{13623A04-9164-4F05-AA19-E31D5B0533B3}" destId="{A6FCEC35-C243-4BA5-88A3-677F0BF8D6C1}" srcOrd="0" destOrd="0" presId="urn:microsoft.com/office/officeart/2008/layout/HorizontalMultiLevelHierarchy"/>
    <dgm:cxn modelId="{181877B0-7E46-4652-8C7D-F430BF8B1563}" type="presParOf" srcId="{FFC99A88-07F8-452F-AA9F-8D5FEBE8210C}" destId="{DF2D0DDE-9772-4D1D-AE20-2124729D033A}" srcOrd="1" destOrd="0" presId="urn:microsoft.com/office/officeart/2008/layout/HorizontalMultiLevelHierarchy"/>
    <dgm:cxn modelId="{9EEA2AE4-4C17-4361-9132-95DFA17152A3}" type="presParOf" srcId="{DF2D0DDE-9772-4D1D-AE20-2124729D033A}" destId="{49E875C0-D393-46DE-994A-7BBD8E5FAD19}" srcOrd="0" destOrd="0" presId="urn:microsoft.com/office/officeart/2008/layout/HorizontalMultiLevelHierarchy"/>
    <dgm:cxn modelId="{E1CD79F7-3EAC-4A88-BE27-95F1BF477346}" type="presParOf" srcId="{DF2D0DDE-9772-4D1D-AE20-2124729D033A}" destId="{FD4E4D4C-491B-4A4A-A3D0-1B116F278CA9}" srcOrd="1" destOrd="0" presId="urn:microsoft.com/office/officeart/2008/layout/HorizontalMultiLevelHierarchy"/>
    <dgm:cxn modelId="{CFB49A53-524F-4679-9FDA-6E31CA1B3F35}" type="presParOf" srcId="{FFC99A88-07F8-452F-AA9F-8D5FEBE8210C}" destId="{B6DF8C29-5D58-4C5B-8845-C5FF96988444}" srcOrd="2" destOrd="0" presId="urn:microsoft.com/office/officeart/2008/layout/HorizontalMultiLevelHierarchy"/>
    <dgm:cxn modelId="{8E08F912-39BE-46E2-90AF-BE13DC398C34}" type="presParOf" srcId="{B6DF8C29-5D58-4C5B-8845-C5FF96988444}" destId="{48C08003-E1A5-44EF-9586-3AE291673642}" srcOrd="0" destOrd="0" presId="urn:microsoft.com/office/officeart/2008/layout/HorizontalMultiLevelHierarchy"/>
    <dgm:cxn modelId="{D9A4ADDE-04D7-4D6C-990F-CAA1227E1EA7}" type="presParOf" srcId="{FFC99A88-07F8-452F-AA9F-8D5FEBE8210C}" destId="{1CF9EEF8-E1EA-4CCC-BAEB-BD96A66A011B}" srcOrd="3" destOrd="0" presId="urn:microsoft.com/office/officeart/2008/layout/HorizontalMultiLevelHierarchy"/>
    <dgm:cxn modelId="{5BFED6FE-2500-455F-9B3F-7230AEAFA93A}" type="presParOf" srcId="{1CF9EEF8-E1EA-4CCC-BAEB-BD96A66A011B}" destId="{C07B22EC-7B01-4CD0-AB7F-E44B1EA3B6DE}" srcOrd="0" destOrd="0" presId="urn:microsoft.com/office/officeart/2008/layout/HorizontalMultiLevelHierarchy"/>
    <dgm:cxn modelId="{89455E43-ABC5-48A4-9FB1-A9D96467BE78}" type="presParOf" srcId="{1CF9EEF8-E1EA-4CCC-BAEB-BD96A66A011B}" destId="{99F1B62C-FA94-4A0F-B749-C6B2AA4DD602}" srcOrd="1" destOrd="0" presId="urn:microsoft.com/office/officeart/2008/layout/HorizontalMultiLevelHierarchy"/>
    <dgm:cxn modelId="{C3B96E3A-D193-41F8-A82A-B33C7E7B6DE1}" type="presParOf" srcId="{41125A7F-A073-4E48-A889-8E9741733E6E}" destId="{8FFF57E5-6A4F-46E1-A2ED-0F858789CB5F}" srcOrd="2" destOrd="0" presId="urn:microsoft.com/office/officeart/2008/layout/HorizontalMultiLevelHierarchy"/>
    <dgm:cxn modelId="{774F2C84-D633-4C6B-B4CC-93B9F7D22D45}" type="presParOf" srcId="{8FFF57E5-6A4F-46E1-A2ED-0F858789CB5F}" destId="{82B1F853-8695-4E90-A48E-34C8288D3E04}" srcOrd="0" destOrd="0" presId="urn:microsoft.com/office/officeart/2008/layout/HorizontalMultiLevelHierarchy"/>
    <dgm:cxn modelId="{F0A737A3-0CED-42C7-B4A9-E4080F30042B}" type="presParOf" srcId="{41125A7F-A073-4E48-A889-8E9741733E6E}" destId="{5EEFF89F-BBB3-40BE-B958-7A42A21139C7}" srcOrd="3" destOrd="0" presId="urn:microsoft.com/office/officeart/2008/layout/HorizontalMultiLevelHierarchy"/>
    <dgm:cxn modelId="{5627BDC1-4F99-41FB-A654-5DFD63020FC9}" type="presParOf" srcId="{5EEFF89F-BBB3-40BE-B958-7A42A21139C7}" destId="{57C047E2-BA2E-4238-84DC-C3AACDCEF05B}" srcOrd="0" destOrd="0" presId="urn:microsoft.com/office/officeart/2008/layout/HorizontalMultiLevelHierarchy"/>
    <dgm:cxn modelId="{34641BF4-4DAD-4A93-A3D3-5111C1889119}" type="presParOf" srcId="{5EEFF89F-BBB3-40BE-B958-7A42A21139C7}" destId="{D6FC624E-7925-4D11-A2D5-2E7446246078}" srcOrd="1" destOrd="0" presId="urn:microsoft.com/office/officeart/2008/layout/HorizontalMultiLevelHierarchy"/>
    <dgm:cxn modelId="{8404524A-E6CE-47CA-9502-86F7B82A9F96}" type="presParOf" srcId="{D6FC624E-7925-4D11-A2D5-2E7446246078}" destId="{A883BA92-C3F7-4D01-90D3-5999A575143A}" srcOrd="0" destOrd="0" presId="urn:microsoft.com/office/officeart/2008/layout/HorizontalMultiLevelHierarchy"/>
    <dgm:cxn modelId="{D4AD6934-64B9-4B73-8947-8381210967DA}" type="presParOf" srcId="{A883BA92-C3F7-4D01-90D3-5999A575143A}" destId="{3CE63D52-34FA-4CE4-8901-FBF943AB6639}" srcOrd="0" destOrd="0" presId="urn:microsoft.com/office/officeart/2008/layout/HorizontalMultiLevelHierarchy"/>
    <dgm:cxn modelId="{267B987F-9904-43BC-850E-7203E2B6B356}" type="presParOf" srcId="{D6FC624E-7925-4D11-A2D5-2E7446246078}" destId="{57D27184-C081-4D51-B3D6-99404FE27878}" srcOrd="1" destOrd="0" presId="urn:microsoft.com/office/officeart/2008/layout/HorizontalMultiLevelHierarchy"/>
    <dgm:cxn modelId="{CD2EDB22-5074-4929-8320-81AE5C2DEAFC}" type="presParOf" srcId="{57D27184-C081-4D51-B3D6-99404FE27878}" destId="{B8A05AC9-0A7E-4918-A0EB-6AEFF9AC6EBB}" srcOrd="0" destOrd="0" presId="urn:microsoft.com/office/officeart/2008/layout/HorizontalMultiLevelHierarchy"/>
    <dgm:cxn modelId="{247D5E0F-1C4B-4CAF-9768-DB119FBA4D1F}" type="presParOf" srcId="{57D27184-C081-4D51-B3D6-99404FE27878}" destId="{25A17E0C-4A3B-4AAC-8524-97875851FB2C}" srcOrd="1" destOrd="0" presId="urn:microsoft.com/office/officeart/2008/layout/HorizontalMultiLevelHierarchy"/>
    <dgm:cxn modelId="{F900AB78-C959-47BA-9974-573B17F3FA3A}" type="presParOf" srcId="{25A17E0C-4A3B-4AAC-8524-97875851FB2C}" destId="{64B6DC0F-3276-4143-BBF1-2988D85FD70C}" srcOrd="0" destOrd="0" presId="urn:microsoft.com/office/officeart/2008/layout/HorizontalMultiLevelHierarchy"/>
    <dgm:cxn modelId="{99AFC915-BB19-47D8-AB3D-D0EBACB0DA64}" type="presParOf" srcId="{64B6DC0F-3276-4143-BBF1-2988D85FD70C}" destId="{999DA5D5-1A8A-448D-B7E2-D1928121B43F}" srcOrd="0" destOrd="0" presId="urn:microsoft.com/office/officeart/2008/layout/HorizontalMultiLevelHierarchy"/>
    <dgm:cxn modelId="{8E5C31D9-0A8D-49F8-8CF5-B24D5AF617BF}" type="presParOf" srcId="{25A17E0C-4A3B-4AAC-8524-97875851FB2C}" destId="{A87A719A-3250-49AA-A1B1-CC5EFE4B8B5C}" srcOrd="1" destOrd="0" presId="urn:microsoft.com/office/officeart/2008/layout/HorizontalMultiLevelHierarchy"/>
    <dgm:cxn modelId="{8B0F3C69-7154-406C-BCF8-2FED234930FE}" type="presParOf" srcId="{A87A719A-3250-49AA-A1B1-CC5EFE4B8B5C}" destId="{602C2EBA-AC48-4558-9154-608AEA78ED4D}" srcOrd="0" destOrd="0" presId="urn:microsoft.com/office/officeart/2008/layout/HorizontalMultiLevelHierarchy"/>
    <dgm:cxn modelId="{96F5F16F-99C6-4FD2-A481-44B2B57B6537}" type="presParOf" srcId="{A87A719A-3250-49AA-A1B1-CC5EFE4B8B5C}" destId="{DB021FAB-A16D-480C-A3F3-8B1929687F8E}" srcOrd="1" destOrd="0" presId="urn:microsoft.com/office/officeart/2008/layout/HorizontalMultiLevelHierarchy"/>
    <dgm:cxn modelId="{3F4EBF70-37A3-4E55-B60F-67C216AF6B00}" type="presParOf" srcId="{25A17E0C-4A3B-4AAC-8524-97875851FB2C}" destId="{C7EEF79E-CC21-4DAC-8CEA-AA960269FE9C}" srcOrd="2" destOrd="0" presId="urn:microsoft.com/office/officeart/2008/layout/HorizontalMultiLevelHierarchy"/>
    <dgm:cxn modelId="{56B4F0F2-1891-4017-9F9B-5C0880C5C47C}" type="presParOf" srcId="{C7EEF79E-CC21-4DAC-8CEA-AA960269FE9C}" destId="{B0E43CBB-7DE2-435C-B4F5-E6C380D14BF9}" srcOrd="0" destOrd="0" presId="urn:microsoft.com/office/officeart/2008/layout/HorizontalMultiLevelHierarchy"/>
    <dgm:cxn modelId="{4D5F110D-4C55-4A78-8BDA-8835AA660B9F}" type="presParOf" srcId="{25A17E0C-4A3B-4AAC-8524-97875851FB2C}" destId="{50D4765D-2424-40A5-9AE6-F7EFAEDF25A2}" srcOrd="3" destOrd="0" presId="urn:microsoft.com/office/officeart/2008/layout/HorizontalMultiLevelHierarchy"/>
    <dgm:cxn modelId="{23F788D6-6B70-4320-9AD6-8DDB8C0EE468}" type="presParOf" srcId="{50D4765D-2424-40A5-9AE6-F7EFAEDF25A2}" destId="{B7E2DDDA-3504-47D8-9763-8E2873420E79}" srcOrd="0" destOrd="0" presId="urn:microsoft.com/office/officeart/2008/layout/HorizontalMultiLevelHierarchy"/>
    <dgm:cxn modelId="{2449ED56-2B70-4717-84CD-91CB2D397E4F}" type="presParOf" srcId="{50D4765D-2424-40A5-9AE6-F7EFAEDF25A2}" destId="{9D713AC2-78F9-440A-B202-79670C64E9D3}" srcOrd="1" destOrd="0" presId="urn:microsoft.com/office/officeart/2008/layout/HorizontalMultiLevelHierarchy"/>
    <dgm:cxn modelId="{6F5C3C91-E459-4552-9DB3-A54B1ABAE0D2}" type="presParOf" srcId="{25A17E0C-4A3B-4AAC-8524-97875851FB2C}" destId="{526F533F-CBDF-420F-A60E-77A836511F8E}" srcOrd="4" destOrd="0" presId="urn:microsoft.com/office/officeart/2008/layout/HorizontalMultiLevelHierarchy"/>
    <dgm:cxn modelId="{3352DF8A-9B54-4FA9-BBEC-696C34DEB93D}" type="presParOf" srcId="{526F533F-CBDF-420F-A60E-77A836511F8E}" destId="{7665280A-6D88-48E4-B302-C0A9A4949F90}" srcOrd="0" destOrd="0" presId="urn:microsoft.com/office/officeart/2008/layout/HorizontalMultiLevelHierarchy"/>
    <dgm:cxn modelId="{F301B7D7-ACF3-4665-A5BC-7C074CE99F99}" type="presParOf" srcId="{25A17E0C-4A3B-4AAC-8524-97875851FB2C}" destId="{A2AA2DE0-EDFA-4EC8-B360-1CC4290A368B}" srcOrd="5" destOrd="0" presId="urn:microsoft.com/office/officeart/2008/layout/HorizontalMultiLevelHierarchy"/>
    <dgm:cxn modelId="{A8C31480-1C99-47D6-9F47-157B42CB1840}" type="presParOf" srcId="{A2AA2DE0-EDFA-4EC8-B360-1CC4290A368B}" destId="{89F39472-6767-4B01-B346-20CFB53FFE0B}" srcOrd="0" destOrd="0" presId="urn:microsoft.com/office/officeart/2008/layout/HorizontalMultiLevelHierarchy"/>
    <dgm:cxn modelId="{FC9C2763-5545-46D0-A57F-949E6ECACA6B}" type="presParOf" srcId="{A2AA2DE0-EDFA-4EC8-B360-1CC4290A368B}" destId="{74BF0D90-C76D-4F0C-BF2A-4070801A1CCB}" srcOrd="1" destOrd="0" presId="urn:microsoft.com/office/officeart/2008/layout/HorizontalMultiLevelHierarchy"/>
    <dgm:cxn modelId="{F9D69DEF-26E6-4E05-8421-6EF37E23F343}" type="presParOf" srcId="{41125A7F-A073-4E48-A889-8E9741733E6E}" destId="{15DBEB53-7CA8-49FE-8E32-447CC956EEE9}" srcOrd="4" destOrd="0" presId="urn:microsoft.com/office/officeart/2008/layout/HorizontalMultiLevelHierarchy"/>
    <dgm:cxn modelId="{B57A49FA-1473-471A-8DC5-B5EDAE2B6244}" type="presParOf" srcId="{15DBEB53-7CA8-49FE-8E32-447CC956EEE9}" destId="{972423A5-B563-422C-94AE-E6652E3BC626}" srcOrd="0" destOrd="0" presId="urn:microsoft.com/office/officeart/2008/layout/HorizontalMultiLevelHierarchy"/>
    <dgm:cxn modelId="{CB884D73-352E-470D-B063-102C950858F0}" type="presParOf" srcId="{41125A7F-A073-4E48-A889-8E9741733E6E}" destId="{25348FA1-98C7-4906-BED5-F338E0E54B8D}" srcOrd="5" destOrd="0" presId="urn:microsoft.com/office/officeart/2008/layout/HorizontalMultiLevelHierarchy"/>
    <dgm:cxn modelId="{2D14DF94-86F3-4759-BB8E-1EE1681A3785}" type="presParOf" srcId="{25348FA1-98C7-4906-BED5-F338E0E54B8D}" destId="{F41467AD-7475-4997-8079-A491B2D2AE4F}" srcOrd="0" destOrd="0" presId="urn:microsoft.com/office/officeart/2008/layout/HorizontalMultiLevelHierarchy"/>
    <dgm:cxn modelId="{04C60143-8A0F-4124-868B-442F21BEE4A8}" type="presParOf" srcId="{25348FA1-98C7-4906-BED5-F338E0E54B8D}" destId="{ACA02D09-03E2-4505-8EB7-0263929447C3}" srcOrd="1" destOrd="0" presId="urn:microsoft.com/office/officeart/2008/layout/HorizontalMultiLevelHierarchy"/>
    <dgm:cxn modelId="{14B58AE2-5796-412B-9D51-4BB3FF1251BB}" type="presParOf" srcId="{ACA02D09-03E2-4505-8EB7-0263929447C3}" destId="{DD199941-8F17-42FA-B7C2-2D3883B52DFF}" srcOrd="0" destOrd="0" presId="urn:microsoft.com/office/officeart/2008/layout/HorizontalMultiLevelHierarchy"/>
    <dgm:cxn modelId="{AAAE0B47-A14F-43F6-A01E-8D9F1072B0D6}" type="presParOf" srcId="{DD199941-8F17-42FA-B7C2-2D3883B52DFF}" destId="{6C1C94B8-B791-4434-8D5E-8A6CEBE8E344}" srcOrd="0" destOrd="0" presId="urn:microsoft.com/office/officeart/2008/layout/HorizontalMultiLevelHierarchy"/>
    <dgm:cxn modelId="{A10123CF-47F9-4448-9B6C-57D0ADB6C591}" type="presParOf" srcId="{ACA02D09-03E2-4505-8EB7-0263929447C3}" destId="{D2DA20D3-1CA2-4136-B881-E075C70A28E8}" srcOrd="1" destOrd="0" presId="urn:microsoft.com/office/officeart/2008/layout/HorizontalMultiLevelHierarchy"/>
    <dgm:cxn modelId="{737B69CD-B8FC-4B87-95F3-7CDF047A6FD8}" type="presParOf" srcId="{D2DA20D3-1CA2-4136-B881-E075C70A28E8}" destId="{8487A142-D2C8-48D2-B89A-1A819CBE8D10}" srcOrd="0" destOrd="0" presId="urn:microsoft.com/office/officeart/2008/layout/HorizontalMultiLevelHierarchy"/>
    <dgm:cxn modelId="{F52C5C77-2E46-431D-88A1-2990607177A2}" type="presParOf" srcId="{D2DA20D3-1CA2-4136-B881-E075C70A28E8}" destId="{321755C1-E506-4E5D-8EE1-814576010A76}" srcOrd="1" destOrd="0" presId="urn:microsoft.com/office/officeart/2008/layout/HorizontalMultiLevelHierarchy"/>
    <dgm:cxn modelId="{35519F9D-1BB1-4FCF-BFE6-67B282F7D2E2}" type="presParOf" srcId="{41125A7F-A073-4E48-A889-8E9741733E6E}" destId="{9C082BAA-D9E7-4D4C-8DB8-7016A75473A8}" srcOrd="6" destOrd="0" presId="urn:microsoft.com/office/officeart/2008/layout/HorizontalMultiLevelHierarchy"/>
    <dgm:cxn modelId="{5E6509D0-CC7E-41DC-BED2-1DDEBE4AFB80}" type="presParOf" srcId="{9C082BAA-D9E7-4D4C-8DB8-7016A75473A8}" destId="{B05076AF-ED69-4569-B24A-50646CDD7E44}" srcOrd="0" destOrd="0" presId="urn:microsoft.com/office/officeart/2008/layout/HorizontalMultiLevelHierarchy"/>
    <dgm:cxn modelId="{1C07A57F-C87F-461B-933F-C69EF43BC496}" type="presParOf" srcId="{41125A7F-A073-4E48-A889-8E9741733E6E}" destId="{BD390AC8-60C1-420F-8B98-7FC1F33A625C}" srcOrd="7" destOrd="0" presId="urn:microsoft.com/office/officeart/2008/layout/HorizontalMultiLevelHierarchy"/>
    <dgm:cxn modelId="{FEC72D2C-41DE-4DA0-8827-759A7B8AF0BD}" type="presParOf" srcId="{BD390AC8-60C1-420F-8B98-7FC1F33A625C}" destId="{F497FE4E-3FAF-423D-AE75-269FB5FFD01B}" srcOrd="0" destOrd="0" presId="urn:microsoft.com/office/officeart/2008/layout/HorizontalMultiLevelHierarchy"/>
    <dgm:cxn modelId="{194FBF22-83AA-48E0-AADE-D765AAA9560B}" type="presParOf" srcId="{BD390AC8-60C1-420F-8B98-7FC1F33A625C}" destId="{270956C1-0CC8-4912-ADC1-EAF65902FF61}" srcOrd="1" destOrd="0" presId="urn:microsoft.com/office/officeart/2008/layout/HorizontalMultiLevelHierarchy"/>
    <dgm:cxn modelId="{35AFCDD8-E1C0-4455-BAE9-33B9600E55EC}" type="presParOf" srcId="{41125A7F-A073-4E48-A889-8E9741733E6E}" destId="{CAE0028E-4A5C-42D3-8BF7-7B1F0BA3401F}" srcOrd="8" destOrd="0" presId="urn:microsoft.com/office/officeart/2008/layout/HorizontalMultiLevelHierarchy"/>
    <dgm:cxn modelId="{B3E9AC51-E9AE-4B35-AC80-EEA91EEAC64B}" type="presParOf" srcId="{CAE0028E-4A5C-42D3-8BF7-7B1F0BA3401F}" destId="{F03CCBF4-2C17-42E4-8454-F408575D3614}" srcOrd="0" destOrd="0" presId="urn:microsoft.com/office/officeart/2008/layout/HorizontalMultiLevelHierarchy"/>
    <dgm:cxn modelId="{E6DF2E2C-8D90-4F79-A5E9-B61EA611C0E7}" type="presParOf" srcId="{41125A7F-A073-4E48-A889-8E9741733E6E}" destId="{92E1E50D-0A69-403C-AD13-2DF91B6A61E2}" srcOrd="9" destOrd="0" presId="urn:microsoft.com/office/officeart/2008/layout/HorizontalMultiLevelHierarchy"/>
    <dgm:cxn modelId="{E3C47F3E-FB54-41D5-B093-38358BF50EC1}" type="presParOf" srcId="{92E1E50D-0A69-403C-AD13-2DF91B6A61E2}" destId="{4E55F9A6-2B08-4B44-85EB-F1E1EE89FB8D}" srcOrd="0" destOrd="0" presId="urn:microsoft.com/office/officeart/2008/layout/HorizontalMultiLevelHierarchy"/>
    <dgm:cxn modelId="{747DD22F-4E75-4B1D-A0A8-FAC8552B1815}" type="presParOf" srcId="{92E1E50D-0A69-403C-AD13-2DF91B6A61E2}" destId="{505B05BE-BA97-4352-9C36-E5477C587E4B}" srcOrd="1" destOrd="0" presId="urn:microsoft.com/office/officeart/2008/layout/HorizontalMultiLevelHierarchy"/>
    <dgm:cxn modelId="{65DCF0D0-235B-41A2-8C83-CF350E1D70C5}" type="presParOf" srcId="{017A5110-CBAB-4210-A5C7-C560C4A3E76B}" destId="{EE9ACD81-E80C-4F19-BE6E-220B990DD5B3}" srcOrd="2" destOrd="0" presId="urn:microsoft.com/office/officeart/2008/layout/HorizontalMultiLevelHierarchy"/>
    <dgm:cxn modelId="{51ED77D4-C65F-4EDB-9F2F-15FE36A79E26}" type="presParOf" srcId="{EE9ACD81-E80C-4F19-BE6E-220B990DD5B3}" destId="{BD9DF878-D702-4CEA-A8A9-721840C505E9}" srcOrd="0" destOrd="0" presId="urn:microsoft.com/office/officeart/2008/layout/HorizontalMultiLevelHierarchy"/>
    <dgm:cxn modelId="{6CE1FE80-7AEF-4CA9-939B-E36505CFC705}" type="presParOf" srcId="{017A5110-CBAB-4210-A5C7-C560C4A3E76B}" destId="{E77F5C5D-BB2E-40ED-96EA-1F92BD474B39}" srcOrd="3" destOrd="0" presId="urn:microsoft.com/office/officeart/2008/layout/HorizontalMultiLevelHierarchy"/>
    <dgm:cxn modelId="{A99D148E-5986-48EA-998C-62041C52DBBF}" type="presParOf" srcId="{E77F5C5D-BB2E-40ED-96EA-1F92BD474B39}" destId="{727BEC40-73CD-4F3A-8AD2-734A82406DA4}" srcOrd="0" destOrd="0" presId="urn:microsoft.com/office/officeart/2008/layout/HorizontalMultiLevelHierarchy"/>
    <dgm:cxn modelId="{FF1AD529-7FAB-4FBF-83FE-DD18EB482C54}" type="presParOf" srcId="{E77F5C5D-BB2E-40ED-96EA-1F92BD474B39}" destId="{AA00513D-9002-4662-8419-65B5535E4437}" srcOrd="1" destOrd="0" presId="urn:microsoft.com/office/officeart/2008/layout/HorizontalMultiLevelHierarchy"/>
    <dgm:cxn modelId="{BCD4B0B5-83B9-4EC4-AE89-DD7B090291DA}" type="presParOf" srcId="{AA00513D-9002-4662-8419-65B5535E4437}" destId="{B4BB8DC3-254A-4D91-8C2B-D87DEABBD7AF}" srcOrd="0" destOrd="0" presId="urn:microsoft.com/office/officeart/2008/layout/HorizontalMultiLevelHierarchy"/>
    <dgm:cxn modelId="{962D67F6-1E56-44E2-8AF9-E761466C347F}" type="presParOf" srcId="{B4BB8DC3-254A-4D91-8C2B-D87DEABBD7AF}" destId="{59ABCEA6-D8A3-41F3-92AD-DAFF9FB4A54E}" srcOrd="0" destOrd="0" presId="urn:microsoft.com/office/officeart/2008/layout/HorizontalMultiLevelHierarchy"/>
    <dgm:cxn modelId="{1CB9CD72-95E1-445E-9FC5-0A1FB01AFCCF}" type="presParOf" srcId="{AA00513D-9002-4662-8419-65B5535E4437}" destId="{E4FB1ADF-FBF0-471B-B776-CB45FB4CB4BA}" srcOrd="1" destOrd="0" presId="urn:microsoft.com/office/officeart/2008/layout/HorizontalMultiLevelHierarchy"/>
    <dgm:cxn modelId="{D9AAAE23-C8CE-4996-A946-691FEEE266A0}" type="presParOf" srcId="{E4FB1ADF-FBF0-471B-B776-CB45FB4CB4BA}" destId="{D9D32F4E-318B-4AA9-A24E-24A9961BE6E3}" srcOrd="0" destOrd="0" presId="urn:microsoft.com/office/officeart/2008/layout/HorizontalMultiLevelHierarchy"/>
    <dgm:cxn modelId="{0C58D462-CC9F-4EE1-8BA0-D9E2E1F8F949}" type="presParOf" srcId="{E4FB1ADF-FBF0-471B-B776-CB45FB4CB4BA}" destId="{963A65D7-1522-46B7-9CCE-D4AE84CC7CE1}" srcOrd="1" destOrd="0" presId="urn:microsoft.com/office/officeart/2008/layout/HorizontalMultiLevelHierarchy"/>
    <dgm:cxn modelId="{0B131EF6-9D57-4EB6-B2DC-7FAD7698987D}" type="presParOf" srcId="{963A65D7-1522-46B7-9CCE-D4AE84CC7CE1}" destId="{95384DCC-F188-4285-A56B-4395D082C090}" srcOrd="0" destOrd="0" presId="urn:microsoft.com/office/officeart/2008/layout/HorizontalMultiLevelHierarchy"/>
    <dgm:cxn modelId="{1842C190-9EFF-48DE-8178-C544EFF26798}" type="presParOf" srcId="{95384DCC-F188-4285-A56B-4395D082C090}" destId="{94B693B3-4DD1-47D6-B149-064239D7EC6A}" srcOrd="0" destOrd="0" presId="urn:microsoft.com/office/officeart/2008/layout/HorizontalMultiLevelHierarchy"/>
    <dgm:cxn modelId="{9FF2E61D-247E-40C5-8812-02F8DFED30DA}" type="presParOf" srcId="{963A65D7-1522-46B7-9CCE-D4AE84CC7CE1}" destId="{F7176DD8-957F-466C-99E0-8AD4B74B04B3}" srcOrd="1" destOrd="0" presId="urn:microsoft.com/office/officeart/2008/layout/HorizontalMultiLevelHierarchy"/>
    <dgm:cxn modelId="{AE638689-F327-469D-88C6-793E20956100}" type="presParOf" srcId="{F7176DD8-957F-466C-99E0-8AD4B74B04B3}" destId="{0B0817E0-E6AD-48BC-B077-ABFA1A92F3F3}" srcOrd="0" destOrd="0" presId="urn:microsoft.com/office/officeart/2008/layout/HorizontalMultiLevelHierarchy"/>
    <dgm:cxn modelId="{C70CE11F-8A0E-475D-9001-2668F7E514C8}" type="presParOf" srcId="{F7176DD8-957F-466C-99E0-8AD4B74B04B3}" destId="{29F0E4F3-0393-40F6-BF9D-E231D862237A}" srcOrd="1" destOrd="0" presId="urn:microsoft.com/office/officeart/2008/layout/HorizontalMultiLevelHierarchy"/>
    <dgm:cxn modelId="{C2B92A29-038E-4E4B-87F2-082093E9089C}" type="presParOf" srcId="{AA00513D-9002-4662-8419-65B5535E4437}" destId="{F57294DD-791C-435C-877C-46AA071B4A38}" srcOrd="2" destOrd="0" presId="urn:microsoft.com/office/officeart/2008/layout/HorizontalMultiLevelHierarchy"/>
    <dgm:cxn modelId="{42323A75-4705-40CD-9DCC-80E546B032D8}" type="presParOf" srcId="{F57294DD-791C-435C-877C-46AA071B4A38}" destId="{D580C710-8833-45FD-9F8B-303BC44801A6}" srcOrd="0" destOrd="0" presId="urn:microsoft.com/office/officeart/2008/layout/HorizontalMultiLevelHierarchy"/>
    <dgm:cxn modelId="{00342FE4-CCC1-437D-BEF0-670579115115}" type="presParOf" srcId="{AA00513D-9002-4662-8419-65B5535E4437}" destId="{D2DD5ED2-8CAA-40CD-985A-FD73BF6693DC}" srcOrd="3" destOrd="0" presId="urn:microsoft.com/office/officeart/2008/layout/HorizontalMultiLevelHierarchy"/>
    <dgm:cxn modelId="{6BF88A77-2EBF-4BDC-B369-18D55CD59B69}" type="presParOf" srcId="{D2DD5ED2-8CAA-40CD-985A-FD73BF6693DC}" destId="{24E99974-D156-414E-9CE4-D3D229C065FB}" srcOrd="0" destOrd="0" presId="urn:microsoft.com/office/officeart/2008/layout/HorizontalMultiLevelHierarchy"/>
    <dgm:cxn modelId="{E706A4C3-B1C0-45A9-A541-272F05A4B3A3}" type="presParOf" srcId="{D2DD5ED2-8CAA-40CD-985A-FD73BF6693DC}" destId="{EEA88300-9712-4005-87C9-995942979DCB}" srcOrd="1" destOrd="0" presId="urn:microsoft.com/office/officeart/2008/layout/HorizontalMultiLevelHierarchy"/>
    <dgm:cxn modelId="{8EF0A2CE-9CC0-4EA1-BC47-C933921AB6C5}" type="presParOf" srcId="{AA00513D-9002-4662-8419-65B5535E4437}" destId="{67D50B5E-9D66-4865-A6CF-124AE38CC566}" srcOrd="4" destOrd="0" presId="urn:microsoft.com/office/officeart/2008/layout/HorizontalMultiLevelHierarchy"/>
    <dgm:cxn modelId="{A1CDC25F-9805-46C8-AB80-059D5D19C49B}" type="presParOf" srcId="{67D50B5E-9D66-4865-A6CF-124AE38CC566}" destId="{659CD684-C702-47B6-89E8-C5B27153DD71}" srcOrd="0" destOrd="0" presId="urn:microsoft.com/office/officeart/2008/layout/HorizontalMultiLevelHierarchy"/>
    <dgm:cxn modelId="{DBEEB392-7088-42D3-8228-82A26EC6017B}" type="presParOf" srcId="{AA00513D-9002-4662-8419-65B5535E4437}" destId="{4B516927-0F21-432E-8947-4DE7FAFC46B0}" srcOrd="5" destOrd="0" presId="urn:microsoft.com/office/officeart/2008/layout/HorizontalMultiLevelHierarchy"/>
    <dgm:cxn modelId="{3875E0F2-C849-4566-9390-6FD28C7F9F2E}" type="presParOf" srcId="{4B516927-0F21-432E-8947-4DE7FAFC46B0}" destId="{FD7B30D0-5C3C-437E-965A-1AF156489324}" srcOrd="0" destOrd="0" presId="urn:microsoft.com/office/officeart/2008/layout/HorizontalMultiLevelHierarchy"/>
    <dgm:cxn modelId="{61A38A37-1926-48DF-8FC5-0D96AAB9FE15}" type="presParOf" srcId="{4B516927-0F21-432E-8947-4DE7FAFC46B0}" destId="{50E0A677-A0D4-46C0-9FCC-A9C47E6DCDE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FD8A277-7B99-4416-A927-56A949710FCD}">
      <dgm:prSet/>
      <dgm:spPr/>
      <dgm:t>
        <a:bodyPr/>
        <a:lstStyle/>
        <a:p>
          <a:pPr latinLnBrk="1"/>
          <a:r>
            <a:rPr lang="ko-KR" altLang="en-US" dirty="0" smtClean="0"/>
            <a:t>커피숍 매니지먼트 프로그램</a:t>
          </a:r>
          <a:endParaRPr lang="ko-KR" altLang="en-US" dirty="0"/>
        </a:p>
      </dgm:t>
    </dgm:pt>
    <dgm:pt modelId="{F1F0C999-1403-472A-BA32-E4E7EB3076FF}" type="parTrans" cxnId="{F5DD7890-679D-4136-840F-EBBAD6A1A037}">
      <dgm:prSet/>
      <dgm:spPr/>
      <dgm:t>
        <a:bodyPr/>
        <a:lstStyle/>
        <a:p>
          <a:pPr latinLnBrk="1"/>
          <a:endParaRPr lang="ko-KR" altLang="en-US"/>
        </a:p>
      </dgm:t>
    </dgm:pt>
    <dgm:pt modelId="{8CEE7380-3DE1-433B-82D6-08570AAC93AD}" type="sibTrans" cxnId="{F5DD7890-679D-4136-840F-EBBAD6A1A037}">
      <dgm:prSet/>
      <dgm:spPr/>
      <dgm:t>
        <a:bodyPr/>
        <a:lstStyle/>
        <a:p>
          <a:pPr latinLnBrk="1"/>
          <a:endParaRPr lang="ko-KR" altLang="en-US"/>
        </a:p>
      </dgm:t>
    </dgm:pt>
    <dgm:pt modelId="{BDD3F28D-2B66-49C6-BA6B-1243BB164451}">
      <dgm:prSet/>
      <dgm:spPr/>
      <dgm:t>
        <a:bodyPr/>
        <a:lstStyle/>
        <a:p>
          <a:pPr latinLnBrk="1"/>
          <a:r>
            <a:rPr lang="ko-KR" altLang="en-US" dirty="0" smtClean="0"/>
            <a:t>점원 메뉴</a:t>
          </a:r>
          <a:endParaRPr lang="ko-KR" altLang="en-US" dirty="0"/>
        </a:p>
      </dgm:t>
    </dgm:pt>
    <dgm:pt modelId="{2B47C23B-6782-4477-BD2B-AFBC8B35080E}" type="parTrans" cxnId="{9BBCF473-4A03-4682-9088-0E86A4358D88}">
      <dgm:prSet/>
      <dgm:spPr/>
      <dgm:t>
        <a:bodyPr/>
        <a:lstStyle/>
        <a:p>
          <a:pPr latinLnBrk="1"/>
          <a:endParaRPr lang="ko-KR" altLang="en-US"/>
        </a:p>
      </dgm:t>
    </dgm:pt>
    <dgm:pt modelId="{5F14FF44-633F-4946-B623-F4A2C7A045DE}" type="sibTrans" cxnId="{9BBCF473-4A03-4682-9088-0E86A4358D88}">
      <dgm:prSet/>
      <dgm:spPr/>
      <dgm:t>
        <a:bodyPr/>
        <a:lstStyle/>
        <a:p>
          <a:pPr latinLnBrk="1"/>
          <a:endParaRPr lang="ko-KR" altLang="en-US"/>
        </a:p>
      </dgm:t>
    </dgm:pt>
    <dgm:pt modelId="{72A390F5-28AF-4FCD-9B3B-8F9C8F8EA757}">
      <dgm:prSet/>
      <dgm:spPr/>
      <dgm:t>
        <a:bodyPr/>
        <a:lstStyle/>
        <a:p>
          <a:pPr latinLnBrk="1"/>
          <a:r>
            <a:rPr lang="ko-KR" altLang="en-US" dirty="0" err="1" smtClean="0"/>
            <a:t>점장</a:t>
          </a:r>
          <a:r>
            <a:rPr lang="ko-KR" altLang="en-US" dirty="0" smtClean="0"/>
            <a:t> 메뉴</a:t>
          </a:r>
          <a:endParaRPr lang="ko-KR" altLang="en-US" dirty="0"/>
        </a:p>
      </dgm:t>
    </dgm:pt>
    <dgm:pt modelId="{DCC1B385-4CCA-4625-B00B-BD9D08E4D19C}" type="parTrans" cxnId="{F49D4C4C-01B3-41EE-A4A8-AE60918CD768}">
      <dgm:prSet/>
      <dgm:spPr/>
      <dgm:t>
        <a:bodyPr/>
        <a:lstStyle/>
        <a:p>
          <a:pPr latinLnBrk="1"/>
          <a:endParaRPr lang="ko-KR" altLang="en-US"/>
        </a:p>
      </dgm:t>
    </dgm:pt>
    <dgm:pt modelId="{07296505-D006-4725-BD10-E921DFA746F9}" type="sibTrans" cxnId="{F49D4C4C-01B3-41EE-A4A8-AE60918CD768}">
      <dgm:prSet/>
      <dgm:spPr/>
      <dgm:t>
        <a:bodyPr/>
        <a:lstStyle/>
        <a:p>
          <a:pPr latinLnBrk="1"/>
          <a:endParaRPr lang="ko-KR" altLang="en-US"/>
        </a:p>
      </dgm:t>
    </dgm:pt>
    <dgm:pt modelId="{209D7620-390F-433F-AD84-27AD39230843}">
      <dgm:prSet/>
      <dgm:spPr/>
      <dgm:t>
        <a:bodyPr/>
        <a:lstStyle/>
        <a:p>
          <a:pPr latinLnBrk="1"/>
          <a:r>
            <a:rPr lang="ko-KR" altLang="en-US" dirty="0" smtClean="0"/>
            <a:t>주문 받기</a:t>
          </a:r>
          <a:endParaRPr lang="ko-KR" altLang="en-US" dirty="0"/>
        </a:p>
      </dgm:t>
    </dgm:pt>
    <dgm:pt modelId="{CC2984BD-15AE-4C76-966C-07CA16A4669F}" type="parTrans" cxnId="{834A3287-5F9D-4C6F-BE6F-709425429F2A}">
      <dgm:prSet/>
      <dgm:spPr/>
      <dgm:t>
        <a:bodyPr/>
        <a:lstStyle/>
        <a:p>
          <a:pPr latinLnBrk="1"/>
          <a:endParaRPr lang="ko-KR" altLang="en-US"/>
        </a:p>
      </dgm:t>
    </dgm:pt>
    <dgm:pt modelId="{89EF517B-D9E1-4FED-BDFA-6DA1FB8C113D}" type="sibTrans" cxnId="{834A3287-5F9D-4C6F-BE6F-709425429F2A}">
      <dgm:prSet/>
      <dgm:spPr/>
      <dgm:t>
        <a:bodyPr/>
        <a:lstStyle/>
        <a:p>
          <a:pPr latinLnBrk="1"/>
          <a:endParaRPr lang="ko-KR" altLang="en-US"/>
        </a:p>
      </dgm:t>
    </dgm:pt>
    <dgm:pt modelId="{E5A8A011-0E34-436C-AF23-F9220FED26FE}">
      <dgm:prSet/>
      <dgm:spPr/>
      <dgm:t>
        <a:bodyPr/>
        <a:lstStyle/>
        <a:p>
          <a:pPr latinLnBrk="1"/>
          <a:r>
            <a:rPr lang="ko-KR" altLang="en-US" dirty="0" smtClean="0"/>
            <a:t>커피 제공</a:t>
          </a:r>
          <a:endParaRPr lang="ko-KR" altLang="en-US" dirty="0"/>
        </a:p>
      </dgm:t>
    </dgm:pt>
    <dgm:pt modelId="{F64E35BC-0445-49C2-A84C-6E46CA73F21C}" type="parTrans" cxnId="{F5C1604E-DDDA-45A5-BB3C-38D74250C9D0}">
      <dgm:prSet/>
      <dgm:spPr/>
      <dgm:t>
        <a:bodyPr/>
        <a:lstStyle/>
        <a:p>
          <a:pPr latinLnBrk="1"/>
          <a:endParaRPr lang="ko-KR" altLang="en-US"/>
        </a:p>
      </dgm:t>
    </dgm:pt>
    <dgm:pt modelId="{C3EE1F2B-A7B1-497F-B084-37B52EE98596}" type="sibTrans" cxnId="{F5C1604E-DDDA-45A5-BB3C-38D74250C9D0}">
      <dgm:prSet/>
      <dgm:spPr/>
      <dgm:t>
        <a:bodyPr/>
        <a:lstStyle/>
        <a:p>
          <a:pPr latinLnBrk="1"/>
          <a:endParaRPr lang="ko-KR" altLang="en-US"/>
        </a:p>
      </dgm:t>
    </dgm:pt>
    <dgm:pt modelId="{224B984A-8D0E-44DF-A412-68BA05F55741}">
      <dgm:prSet/>
      <dgm:spPr/>
      <dgm:t>
        <a:bodyPr/>
        <a:lstStyle/>
        <a:p>
          <a:pPr latinLnBrk="1"/>
          <a:r>
            <a:rPr lang="ko-KR" altLang="en-US" dirty="0" smtClean="0"/>
            <a:t>주문 취소</a:t>
          </a:r>
          <a:endParaRPr lang="ko-KR" altLang="en-US" dirty="0"/>
        </a:p>
      </dgm:t>
    </dgm:pt>
    <dgm:pt modelId="{7D60FE11-AFD8-45FC-B148-9569341CBBA1}" type="parTrans" cxnId="{B48C5009-8C40-4B39-961A-7C71D1A242ED}">
      <dgm:prSet/>
      <dgm:spPr/>
      <dgm:t>
        <a:bodyPr/>
        <a:lstStyle/>
        <a:p>
          <a:pPr latinLnBrk="1"/>
          <a:endParaRPr lang="ko-KR" altLang="en-US"/>
        </a:p>
      </dgm:t>
    </dgm:pt>
    <dgm:pt modelId="{344CF58E-2251-4453-9F45-3ABC32E52326}" type="sibTrans" cxnId="{B48C5009-8C40-4B39-961A-7C71D1A242ED}">
      <dgm:prSet/>
      <dgm:spPr/>
      <dgm:t>
        <a:bodyPr/>
        <a:lstStyle/>
        <a:p>
          <a:pPr latinLnBrk="1"/>
          <a:endParaRPr lang="ko-KR" altLang="en-US"/>
        </a:p>
      </dgm:t>
    </dgm:pt>
    <dgm:pt modelId="{118D7AC2-9590-459C-A6E5-05F3C6B4CFB5}">
      <dgm:prSet/>
      <dgm:spPr/>
      <dgm:t>
        <a:bodyPr/>
        <a:lstStyle/>
        <a:p>
          <a:pPr latinLnBrk="1"/>
          <a:r>
            <a:rPr lang="ko-KR" altLang="en-US" dirty="0" smtClean="0"/>
            <a:t>재료 발주</a:t>
          </a:r>
          <a:endParaRPr lang="ko-KR" altLang="en-US" dirty="0"/>
        </a:p>
      </dgm:t>
    </dgm:pt>
    <dgm:pt modelId="{6CB74C12-7C59-4419-9BD6-B4E19C2E3E79}" type="parTrans" cxnId="{35E26E20-F634-42F7-836D-9BE9D81C675F}">
      <dgm:prSet/>
      <dgm:spPr/>
      <dgm:t>
        <a:bodyPr/>
        <a:lstStyle/>
        <a:p>
          <a:pPr latinLnBrk="1"/>
          <a:endParaRPr lang="ko-KR" altLang="en-US"/>
        </a:p>
      </dgm:t>
    </dgm:pt>
    <dgm:pt modelId="{8C9E2ED3-E0C6-4C44-BD17-D100888BD949}" type="sibTrans" cxnId="{35E26E20-F634-42F7-836D-9BE9D81C675F}">
      <dgm:prSet/>
      <dgm:spPr/>
      <dgm:t>
        <a:bodyPr/>
        <a:lstStyle/>
        <a:p>
          <a:pPr latinLnBrk="1"/>
          <a:endParaRPr lang="ko-KR" altLang="en-US"/>
        </a:p>
      </dgm:t>
    </dgm:pt>
    <dgm:pt modelId="{D56BBE8A-E7A6-4466-8458-8FA52BEDEC23}">
      <dgm:prSet/>
      <dgm:spPr/>
      <dgm:t>
        <a:bodyPr/>
        <a:lstStyle/>
        <a:p>
          <a:pPr latinLnBrk="1"/>
          <a:r>
            <a:rPr lang="ko-KR" altLang="en-US" dirty="0" smtClean="0"/>
            <a:t>재고 확인</a:t>
          </a:r>
          <a:endParaRPr lang="ko-KR" altLang="en-US" dirty="0"/>
        </a:p>
      </dgm:t>
    </dgm:pt>
    <dgm:pt modelId="{C0042A51-C353-48BA-A6F1-EC1C35BF3421}" type="parTrans" cxnId="{B4FA4A4F-4FEE-4205-B1B3-810F9022E049}">
      <dgm:prSet/>
      <dgm:spPr/>
      <dgm:t>
        <a:bodyPr/>
        <a:lstStyle/>
        <a:p>
          <a:pPr latinLnBrk="1"/>
          <a:endParaRPr lang="ko-KR" altLang="en-US"/>
        </a:p>
      </dgm:t>
    </dgm:pt>
    <dgm:pt modelId="{48A3562D-0B59-42A6-A978-1A853EC24586}" type="sibTrans" cxnId="{B4FA4A4F-4FEE-4205-B1B3-810F9022E049}">
      <dgm:prSet/>
      <dgm:spPr/>
      <dgm:t>
        <a:bodyPr/>
        <a:lstStyle/>
        <a:p>
          <a:pPr latinLnBrk="1"/>
          <a:endParaRPr lang="ko-KR" altLang="en-US"/>
        </a:p>
      </dgm:t>
    </dgm:pt>
    <dgm:pt modelId="{F87D9519-0B62-4865-8CF2-DEF3915A27FB}">
      <dgm:prSet/>
      <dgm:spPr/>
      <dgm:t>
        <a:bodyPr/>
        <a:lstStyle/>
        <a:p>
          <a:pPr latinLnBrk="1"/>
          <a:r>
            <a:rPr lang="ko-KR" altLang="en-US" dirty="0" smtClean="0"/>
            <a:t>주문 내역 확인</a:t>
          </a:r>
          <a:endParaRPr lang="ko-KR" altLang="en-US" dirty="0"/>
        </a:p>
      </dgm:t>
    </dgm:pt>
    <dgm:pt modelId="{3276F8A7-9E10-4A24-8581-632BB6EF7BA3}" type="parTrans" cxnId="{599A5344-CA3C-4048-BE05-308DACEFE702}">
      <dgm:prSet/>
      <dgm:spPr/>
      <dgm:t>
        <a:bodyPr/>
        <a:lstStyle/>
        <a:p>
          <a:pPr latinLnBrk="1"/>
          <a:endParaRPr lang="ko-KR" altLang="en-US"/>
        </a:p>
      </dgm:t>
    </dgm:pt>
    <dgm:pt modelId="{919F63C7-AFC1-4D80-8600-EF82FE4B7E83}" type="sibTrans" cxnId="{599A5344-CA3C-4048-BE05-308DACEFE702}">
      <dgm:prSet/>
      <dgm:spPr/>
      <dgm:t>
        <a:bodyPr/>
        <a:lstStyle/>
        <a:p>
          <a:pPr latinLnBrk="1"/>
          <a:endParaRPr lang="ko-KR" altLang="en-US"/>
        </a:p>
      </dgm:t>
    </dgm:pt>
    <dgm:pt modelId="{9A6F8D8D-DB79-4018-8E6A-23B74DDFA8FF}" type="pres">
      <dgm:prSet presAssocID="{09C8ED8C-B301-4AD0-B508-260E5BDCE86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4945A9-C491-4831-ADE5-2CD42BE4544C}" type="pres">
      <dgm:prSet presAssocID="{DFD8A277-7B99-4416-A927-56A949710FCD}" presName="root1" presStyleCnt="0"/>
      <dgm:spPr/>
    </dgm:pt>
    <dgm:pt modelId="{22DB8316-8330-4687-B132-3B7C3FCA8FBC}" type="pres">
      <dgm:prSet presAssocID="{DFD8A277-7B99-4416-A927-56A949710FC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AE5CBC-A8BF-4A89-90C4-C545FFEFFBB6}" type="pres">
      <dgm:prSet presAssocID="{DFD8A277-7B99-4416-A927-56A949710FCD}" presName="level2hierChild" presStyleCnt="0"/>
      <dgm:spPr/>
    </dgm:pt>
    <dgm:pt modelId="{49DD6A02-1962-496C-8ADD-638525220770}" type="pres">
      <dgm:prSet presAssocID="{2B47C23B-6782-4477-BD2B-AFBC8B35080E}" presName="conn2-1" presStyleLbl="parChTrans1D2" presStyleIdx="0" presStyleCnt="2"/>
      <dgm:spPr/>
    </dgm:pt>
    <dgm:pt modelId="{7B670A58-24DD-4012-B18C-36D68C98610C}" type="pres">
      <dgm:prSet presAssocID="{2B47C23B-6782-4477-BD2B-AFBC8B35080E}" presName="connTx" presStyleLbl="parChTrans1D2" presStyleIdx="0" presStyleCnt="2"/>
      <dgm:spPr/>
    </dgm:pt>
    <dgm:pt modelId="{E80196B4-7360-4597-8551-648635F099F7}" type="pres">
      <dgm:prSet presAssocID="{BDD3F28D-2B66-49C6-BA6B-1243BB164451}" presName="root2" presStyleCnt="0"/>
      <dgm:spPr/>
    </dgm:pt>
    <dgm:pt modelId="{5E9C668D-0BAF-4631-9678-DD6359752082}" type="pres">
      <dgm:prSet presAssocID="{BDD3F28D-2B66-49C6-BA6B-1243BB16445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7CCD8-AD05-417E-87A8-B7917252D4DB}" type="pres">
      <dgm:prSet presAssocID="{BDD3F28D-2B66-49C6-BA6B-1243BB164451}" presName="level3hierChild" presStyleCnt="0"/>
      <dgm:spPr/>
    </dgm:pt>
    <dgm:pt modelId="{A5149416-8436-4502-A729-0A611FD10650}" type="pres">
      <dgm:prSet presAssocID="{CC2984BD-15AE-4C76-966C-07CA16A4669F}" presName="conn2-1" presStyleLbl="parChTrans1D3" presStyleIdx="0" presStyleCnt="6"/>
      <dgm:spPr/>
    </dgm:pt>
    <dgm:pt modelId="{028E52C1-E020-4E0A-84FC-6F4C05D2ED78}" type="pres">
      <dgm:prSet presAssocID="{CC2984BD-15AE-4C76-966C-07CA16A4669F}" presName="connTx" presStyleLbl="parChTrans1D3" presStyleIdx="0" presStyleCnt="6"/>
      <dgm:spPr/>
    </dgm:pt>
    <dgm:pt modelId="{1A4F424D-1BD7-48AC-9A9B-D237C1401428}" type="pres">
      <dgm:prSet presAssocID="{209D7620-390F-433F-AD84-27AD39230843}" presName="root2" presStyleCnt="0"/>
      <dgm:spPr/>
    </dgm:pt>
    <dgm:pt modelId="{E9AC4069-4CA6-43AA-AFFA-C647B225995B}" type="pres">
      <dgm:prSet presAssocID="{209D7620-390F-433F-AD84-27AD39230843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4C597-5CD5-4658-B582-69B36E4BF6B7}" type="pres">
      <dgm:prSet presAssocID="{209D7620-390F-433F-AD84-27AD39230843}" presName="level3hierChild" presStyleCnt="0"/>
      <dgm:spPr/>
    </dgm:pt>
    <dgm:pt modelId="{8778B0CD-420E-4D7A-A44B-28D5BD52CF64}" type="pres">
      <dgm:prSet presAssocID="{F64E35BC-0445-49C2-A84C-6E46CA73F21C}" presName="conn2-1" presStyleLbl="parChTrans1D3" presStyleIdx="1" presStyleCnt="6"/>
      <dgm:spPr/>
    </dgm:pt>
    <dgm:pt modelId="{14B7579B-59D1-4D08-B10F-B62B9CDE0F3A}" type="pres">
      <dgm:prSet presAssocID="{F64E35BC-0445-49C2-A84C-6E46CA73F21C}" presName="connTx" presStyleLbl="parChTrans1D3" presStyleIdx="1" presStyleCnt="6"/>
      <dgm:spPr/>
    </dgm:pt>
    <dgm:pt modelId="{EA02EEA1-4865-4896-BFCD-B145013706AD}" type="pres">
      <dgm:prSet presAssocID="{E5A8A011-0E34-436C-AF23-F9220FED26FE}" presName="root2" presStyleCnt="0"/>
      <dgm:spPr/>
    </dgm:pt>
    <dgm:pt modelId="{0FD866BD-1F3C-4199-A711-513D81898E07}" type="pres">
      <dgm:prSet presAssocID="{E5A8A011-0E34-436C-AF23-F9220FED26FE}" presName="LevelTwoTextNode" presStyleLbl="node3" presStyleIdx="1" presStyleCnt="6">
        <dgm:presLayoutVars>
          <dgm:chPref val="3"/>
        </dgm:presLayoutVars>
      </dgm:prSet>
      <dgm:spPr/>
    </dgm:pt>
    <dgm:pt modelId="{C8C77D93-6EF0-4064-AB2A-1B9DA56447F2}" type="pres">
      <dgm:prSet presAssocID="{E5A8A011-0E34-436C-AF23-F9220FED26FE}" presName="level3hierChild" presStyleCnt="0"/>
      <dgm:spPr/>
    </dgm:pt>
    <dgm:pt modelId="{8E03FCA4-3E27-4AF4-AF50-B2D18A133CDB}" type="pres">
      <dgm:prSet presAssocID="{7D60FE11-AFD8-45FC-B148-9569341CBBA1}" presName="conn2-1" presStyleLbl="parChTrans1D3" presStyleIdx="2" presStyleCnt="6"/>
      <dgm:spPr/>
    </dgm:pt>
    <dgm:pt modelId="{D4F1FD23-6AC6-49E3-8DFF-149EC3611075}" type="pres">
      <dgm:prSet presAssocID="{7D60FE11-AFD8-45FC-B148-9569341CBBA1}" presName="connTx" presStyleLbl="parChTrans1D3" presStyleIdx="2" presStyleCnt="6"/>
      <dgm:spPr/>
    </dgm:pt>
    <dgm:pt modelId="{EA109343-647A-4539-87E4-077BFEE314C5}" type="pres">
      <dgm:prSet presAssocID="{224B984A-8D0E-44DF-A412-68BA05F55741}" presName="root2" presStyleCnt="0"/>
      <dgm:spPr/>
    </dgm:pt>
    <dgm:pt modelId="{2140E980-3675-488F-8BE9-CB6F4344BBAF}" type="pres">
      <dgm:prSet presAssocID="{224B984A-8D0E-44DF-A412-68BA05F55741}" presName="LevelTwoTextNode" presStyleLbl="node3" presStyleIdx="2" presStyleCnt="6">
        <dgm:presLayoutVars>
          <dgm:chPref val="3"/>
        </dgm:presLayoutVars>
      </dgm:prSet>
      <dgm:spPr/>
    </dgm:pt>
    <dgm:pt modelId="{77C42BB4-4EA4-4868-9C41-2ABC8C19BB47}" type="pres">
      <dgm:prSet presAssocID="{224B984A-8D0E-44DF-A412-68BA05F55741}" presName="level3hierChild" presStyleCnt="0"/>
      <dgm:spPr/>
    </dgm:pt>
    <dgm:pt modelId="{83484F28-D869-4C73-A83A-C1FA7B84A9CA}" type="pres">
      <dgm:prSet presAssocID="{DCC1B385-4CCA-4625-B00B-BD9D08E4D19C}" presName="conn2-1" presStyleLbl="parChTrans1D2" presStyleIdx="1" presStyleCnt="2"/>
      <dgm:spPr/>
    </dgm:pt>
    <dgm:pt modelId="{4CDA2A01-880A-4483-B0A5-EF5C58CEE3B4}" type="pres">
      <dgm:prSet presAssocID="{DCC1B385-4CCA-4625-B00B-BD9D08E4D19C}" presName="connTx" presStyleLbl="parChTrans1D2" presStyleIdx="1" presStyleCnt="2"/>
      <dgm:spPr/>
    </dgm:pt>
    <dgm:pt modelId="{DF681420-B3FD-47CA-AF26-B5402060A2CD}" type="pres">
      <dgm:prSet presAssocID="{72A390F5-28AF-4FCD-9B3B-8F9C8F8EA757}" presName="root2" presStyleCnt="0"/>
      <dgm:spPr/>
    </dgm:pt>
    <dgm:pt modelId="{6549174E-BE4B-4DBE-9239-6A44C470476A}" type="pres">
      <dgm:prSet presAssocID="{72A390F5-28AF-4FCD-9B3B-8F9C8F8EA75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3E2724-0CCE-44A2-BB2C-CCE59AF7AC03}" type="pres">
      <dgm:prSet presAssocID="{72A390F5-28AF-4FCD-9B3B-8F9C8F8EA757}" presName="level3hierChild" presStyleCnt="0"/>
      <dgm:spPr/>
    </dgm:pt>
    <dgm:pt modelId="{42556ECA-374F-4043-965F-A75193530176}" type="pres">
      <dgm:prSet presAssocID="{6CB74C12-7C59-4419-9BD6-B4E19C2E3E79}" presName="conn2-1" presStyleLbl="parChTrans1D3" presStyleIdx="3" presStyleCnt="6"/>
      <dgm:spPr/>
    </dgm:pt>
    <dgm:pt modelId="{1E6B2807-D838-4696-BF1A-9F7CDA76C945}" type="pres">
      <dgm:prSet presAssocID="{6CB74C12-7C59-4419-9BD6-B4E19C2E3E79}" presName="connTx" presStyleLbl="parChTrans1D3" presStyleIdx="3" presStyleCnt="6"/>
      <dgm:spPr/>
    </dgm:pt>
    <dgm:pt modelId="{B0458123-12F9-4D52-851C-20B65B589E45}" type="pres">
      <dgm:prSet presAssocID="{118D7AC2-9590-459C-A6E5-05F3C6B4CFB5}" presName="root2" presStyleCnt="0"/>
      <dgm:spPr/>
    </dgm:pt>
    <dgm:pt modelId="{F7684ED2-2932-492F-ABCB-253123B5825A}" type="pres">
      <dgm:prSet presAssocID="{118D7AC2-9590-459C-A6E5-05F3C6B4CFB5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997FE8-10FE-49CD-885A-0B5777468C81}" type="pres">
      <dgm:prSet presAssocID="{118D7AC2-9590-459C-A6E5-05F3C6B4CFB5}" presName="level3hierChild" presStyleCnt="0"/>
      <dgm:spPr/>
    </dgm:pt>
    <dgm:pt modelId="{D4189EF8-7EF2-4A8E-B555-3D96F2E7E3B5}" type="pres">
      <dgm:prSet presAssocID="{C0042A51-C353-48BA-A6F1-EC1C35BF3421}" presName="conn2-1" presStyleLbl="parChTrans1D3" presStyleIdx="4" presStyleCnt="6"/>
      <dgm:spPr/>
    </dgm:pt>
    <dgm:pt modelId="{3382FF4F-FBC4-482A-9A2D-7554529F26F3}" type="pres">
      <dgm:prSet presAssocID="{C0042A51-C353-48BA-A6F1-EC1C35BF3421}" presName="connTx" presStyleLbl="parChTrans1D3" presStyleIdx="4" presStyleCnt="6"/>
      <dgm:spPr/>
    </dgm:pt>
    <dgm:pt modelId="{C940AD72-5784-4141-A611-3B3205EC4D17}" type="pres">
      <dgm:prSet presAssocID="{D56BBE8A-E7A6-4466-8458-8FA52BEDEC23}" presName="root2" presStyleCnt="0"/>
      <dgm:spPr/>
    </dgm:pt>
    <dgm:pt modelId="{70C3E7FE-BC8B-402F-AB33-5908792EBC89}" type="pres">
      <dgm:prSet presAssocID="{D56BBE8A-E7A6-4466-8458-8FA52BEDEC23}" presName="LevelTwoTextNode" presStyleLbl="node3" presStyleIdx="4" presStyleCnt="6">
        <dgm:presLayoutVars>
          <dgm:chPref val="3"/>
        </dgm:presLayoutVars>
      </dgm:prSet>
      <dgm:spPr/>
    </dgm:pt>
    <dgm:pt modelId="{7772EB9B-E7F3-407F-A691-40D018C7CFDC}" type="pres">
      <dgm:prSet presAssocID="{D56BBE8A-E7A6-4466-8458-8FA52BEDEC23}" presName="level3hierChild" presStyleCnt="0"/>
      <dgm:spPr/>
    </dgm:pt>
    <dgm:pt modelId="{8D041589-25D8-47D3-8CC8-60D25ED7A2E2}" type="pres">
      <dgm:prSet presAssocID="{3276F8A7-9E10-4A24-8581-632BB6EF7BA3}" presName="conn2-1" presStyleLbl="parChTrans1D3" presStyleIdx="5" presStyleCnt="6"/>
      <dgm:spPr/>
    </dgm:pt>
    <dgm:pt modelId="{4DFD86C9-C77B-44CF-B7AA-156EEE001012}" type="pres">
      <dgm:prSet presAssocID="{3276F8A7-9E10-4A24-8581-632BB6EF7BA3}" presName="connTx" presStyleLbl="parChTrans1D3" presStyleIdx="5" presStyleCnt="6"/>
      <dgm:spPr/>
    </dgm:pt>
    <dgm:pt modelId="{04073CD7-A5FC-4A51-800B-DDC54F5E92CC}" type="pres">
      <dgm:prSet presAssocID="{F87D9519-0B62-4865-8CF2-DEF3915A27FB}" presName="root2" presStyleCnt="0"/>
      <dgm:spPr/>
    </dgm:pt>
    <dgm:pt modelId="{74F37C59-0628-4FAA-86EF-C9983E9652D7}" type="pres">
      <dgm:prSet presAssocID="{F87D9519-0B62-4865-8CF2-DEF3915A27FB}" presName="LevelTwoTextNode" presStyleLbl="node3" presStyleIdx="5" presStyleCnt="6">
        <dgm:presLayoutVars>
          <dgm:chPref val="3"/>
        </dgm:presLayoutVars>
      </dgm:prSet>
      <dgm:spPr/>
    </dgm:pt>
    <dgm:pt modelId="{771240BF-26A5-4664-ABBF-62B1FE1B98CD}" type="pres">
      <dgm:prSet presAssocID="{F87D9519-0B62-4865-8CF2-DEF3915A27FB}" presName="level3hierChild" presStyleCnt="0"/>
      <dgm:spPr/>
    </dgm:pt>
  </dgm:ptLst>
  <dgm:cxnLst>
    <dgm:cxn modelId="{B4FA4A4F-4FEE-4205-B1B3-810F9022E049}" srcId="{72A390F5-28AF-4FCD-9B3B-8F9C8F8EA757}" destId="{D56BBE8A-E7A6-4466-8458-8FA52BEDEC23}" srcOrd="1" destOrd="0" parTransId="{C0042A51-C353-48BA-A6F1-EC1C35BF3421}" sibTransId="{48A3562D-0B59-42A6-A978-1A853EC24586}"/>
    <dgm:cxn modelId="{D217CFE6-268F-401A-A5D2-EE85D481D7C1}" type="presOf" srcId="{2B47C23B-6782-4477-BD2B-AFBC8B35080E}" destId="{49DD6A02-1962-496C-8ADD-638525220770}" srcOrd="0" destOrd="0" presId="urn:microsoft.com/office/officeart/2008/layout/HorizontalMultiLevelHierarchy"/>
    <dgm:cxn modelId="{FADC881C-5173-4BA3-90E9-50B3F26E0C42}" type="presOf" srcId="{F64E35BC-0445-49C2-A84C-6E46CA73F21C}" destId="{14B7579B-59D1-4D08-B10F-B62B9CDE0F3A}" srcOrd="1" destOrd="0" presId="urn:microsoft.com/office/officeart/2008/layout/HorizontalMultiLevelHierarchy"/>
    <dgm:cxn modelId="{B48C5009-8C40-4B39-961A-7C71D1A242ED}" srcId="{BDD3F28D-2B66-49C6-BA6B-1243BB164451}" destId="{224B984A-8D0E-44DF-A412-68BA05F55741}" srcOrd="2" destOrd="0" parTransId="{7D60FE11-AFD8-45FC-B148-9569341CBBA1}" sibTransId="{344CF58E-2251-4453-9F45-3ABC32E52326}"/>
    <dgm:cxn modelId="{45E8D094-B26E-4DFA-A910-ABBD8AEF70BC}" type="presOf" srcId="{09C8ED8C-B301-4AD0-B508-260E5BDCE864}" destId="{9A6F8D8D-DB79-4018-8E6A-23B74DDFA8FF}" srcOrd="0" destOrd="0" presId="urn:microsoft.com/office/officeart/2008/layout/HorizontalMultiLevelHierarchy"/>
    <dgm:cxn modelId="{E1651E24-7CB1-420A-B021-82DDA6BB013A}" type="presOf" srcId="{2B47C23B-6782-4477-BD2B-AFBC8B35080E}" destId="{7B670A58-24DD-4012-B18C-36D68C98610C}" srcOrd="1" destOrd="0" presId="urn:microsoft.com/office/officeart/2008/layout/HorizontalMultiLevelHierarchy"/>
    <dgm:cxn modelId="{F49D4C4C-01B3-41EE-A4A8-AE60918CD768}" srcId="{DFD8A277-7B99-4416-A927-56A949710FCD}" destId="{72A390F5-28AF-4FCD-9B3B-8F9C8F8EA757}" srcOrd="1" destOrd="0" parTransId="{DCC1B385-4CCA-4625-B00B-BD9D08E4D19C}" sibTransId="{07296505-D006-4725-BD10-E921DFA746F9}"/>
    <dgm:cxn modelId="{422F7C42-10E2-43BF-8B15-23F65947CA9F}" type="presOf" srcId="{118D7AC2-9590-459C-A6E5-05F3C6B4CFB5}" destId="{F7684ED2-2932-492F-ABCB-253123B5825A}" srcOrd="0" destOrd="0" presId="urn:microsoft.com/office/officeart/2008/layout/HorizontalMultiLevelHierarchy"/>
    <dgm:cxn modelId="{02CDD595-5672-49B3-9226-0766CD987C0C}" type="presOf" srcId="{6CB74C12-7C59-4419-9BD6-B4E19C2E3E79}" destId="{42556ECA-374F-4043-965F-A75193530176}" srcOrd="0" destOrd="0" presId="urn:microsoft.com/office/officeart/2008/layout/HorizontalMultiLevelHierarchy"/>
    <dgm:cxn modelId="{4C88467E-B436-404B-8AD9-B57A4509731E}" type="presOf" srcId="{6CB74C12-7C59-4419-9BD6-B4E19C2E3E79}" destId="{1E6B2807-D838-4696-BF1A-9F7CDA76C945}" srcOrd="1" destOrd="0" presId="urn:microsoft.com/office/officeart/2008/layout/HorizontalMultiLevelHierarchy"/>
    <dgm:cxn modelId="{5B546D0A-E833-44DE-A531-8A8A0A181E99}" type="presOf" srcId="{C0042A51-C353-48BA-A6F1-EC1C35BF3421}" destId="{D4189EF8-7EF2-4A8E-B555-3D96F2E7E3B5}" srcOrd="0" destOrd="0" presId="urn:microsoft.com/office/officeart/2008/layout/HorizontalMultiLevelHierarchy"/>
    <dgm:cxn modelId="{FD1B0E17-F49B-48A3-880F-AAA29BAF5BFE}" type="presOf" srcId="{DFD8A277-7B99-4416-A927-56A949710FCD}" destId="{22DB8316-8330-4687-B132-3B7C3FCA8FBC}" srcOrd="0" destOrd="0" presId="urn:microsoft.com/office/officeart/2008/layout/HorizontalMultiLevelHierarchy"/>
    <dgm:cxn modelId="{E78B7143-134E-4C25-B028-97096AF9BC7E}" type="presOf" srcId="{BDD3F28D-2B66-49C6-BA6B-1243BB164451}" destId="{5E9C668D-0BAF-4631-9678-DD6359752082}" srcOrd="0" destOrd="0" presId="urn:microsoft.com/office/officeart/2008/layout/HorizontalMultiLevelHierarchy"/>
    <dgm:cxn modelId="{599A5344-CA3C-4048-BE05-308DACEFE702}" srcId="{72A390F5-28AF-4FCD-9B3B-8F9C8F8EA757}" destId="{F87D9519-0B62-4865-8CF2-DEF3915A27FB}" srcOrd="2" destOrd="0" parTransId="{3276F8A7-9E10-4A24-8581-632BB6EF7BA3}" sibTransId="{919F63C7-AFC1-4D80-8600-EF82FE4B7E83}"/>
    <dgm:cxn modelId="{79D19F4F-3378-428E-90A2-D87369CEA72D}" type="presOf" srcId="{F87D9519-0B62-4865-8CF2-DEF3915A27FB}" destId="{74F37C59-0628-4FAA-86EF-C9983E9652D7}" srcOrd="0" destOrd="0" presId="urn:microsoft.com/office/officeart/2008/layout/HorizontalMultiLevelHierarchy"/>
    <dgm:cxn modelId="{E1C84D5C-8E3A-4544-8866-ADAD38C0EB79}" type="presOf" srcId="{CC2984BD-15AE-4C76-966C-07CA16A4669F}" destId="{A5149416-8436-4502-A729-0A611FD10650}" srcOrd="0" destOrd="0" presId="urn:microsoft.com/office/officeart/2008/layout/HorizontalMultiLevelHierarchy"/>
    <dgm:cxn modelId="{F5DD7890-679D-4136-840F-EBBAD6A1A037}" srcId="{09C8ED8C-B301-4AD0-B508-260E5BDCE864}" destId="{DFD8A277-7B99-4416-A927-56A949710FCD}" srcOrd="0" destOrd="0" parTransId="{F1F0C999-1403-472A-BA32-E4E7EB3076FF}" sibTransId="{8CEE7380-3DE1-433B-82D6-08570AAC93AD}"/>
    <dgm:cxn modelId="{9BBCF473-4A03-4682-9088-0E86A4358D88}" srcId="{DFD8A277-7B99-4416-A927-56A949710FCD}" destId="{BDD3F28D-2B66-49C6-BA6B-1243BB164451}" srcOrd="0" destOrd="0" parTransId="{2B47C23B-6782-4477-BD2B-AFBC8B35080E}" sibTransId="{5F14FF44-633F-4946-B623-F4A2C7A045DE}"/>
    <dgm:cxn modelId="{834A3287-5F9D-4C6F-BE6F-709425429F2A}" srcId="{BDD3F28D-2B66-49C6-BA6B-1243BB164451}" destId="{209D7620-390F-433F-AD84-27AD39230843}" srcOrd="0" destOrd="0" parTransId="{CC2984BD-15AE-4C76-966C-07CA16A4669F}" sibTransId="{89EF517B-D9E1-4FED-BDFA-6DA1FB8C113D}"/>
    <dgm:cxn modelId="{35E26E20-F634-42F7-836D-9BE9D81C675F}" srcId="{72A390F5-28AF-4FCD-9B3B-8F9C8F8EA757}" destId="{118D7AC2-9590-459C-A6E5-05F3C6B4CFB5}" srcOrd="0" destOrd="0" parTransId="{6CB74C12-7C59-4419-9BD6-B4E19C2E3E79}" sibTransId="{8C9E2ED3-E0C6-4C44-BD17-D100888BD949}"/>
    <dgm:cxn modelId="{8F8695F7-F4A4-4DC5-A3F3-35E7FC17BB48}" type="presOf" srcId="{D56BBE8A-E7A6-4466-8458-8FA52BEDEC23}" destId="{70C3E7FE-BC8B-402F-AB33-5908792EBC89}" srcOrd="0" destOrd="0" presId="urn:microsoft.com/office/officeart/2008/layout/HorizontalMultiLevelHierarchy"/>
    <dgm:cxn modelId="{00E1F157-C346-4169-9F54-F601954C0070}" type="presOf" srcId="{7D60FE11-AFD8-45FC-B148-9569341CBBA1}" destId="{8E03FCA4-3E27-4AF4-AF50-B2D18A133CDB}" srcOrd="0" destOrd="0" presId="urn:microsoft.com/office/officeart/2008/layout/HorizontalMultiLevelHierarchy"/>
    <dgm:cxn modelId="{994A999B-EE44-42E1-B13E-C13647C5BE22}" type="presOf" srcId="{7D60FE11-AFD8-45FC-B148-9569341CBBA1}" destId="{D4F1FD23-6AC6-49E3-8DFF-149EC3611075}" srcOrd="1" destOrd="0" presId="urn:microsoft.com/office/officeart/2008/layout/HorizontalMultiLevelHierarchy"/>
    <dgm:cxn modelId="{3DE14F36-5BD2-49A3-AC66-F8A678524E95}" type="presOf" srcId="{224B984A-8D0E-44DF-A412-68BA05F55741}" destId="{2140E980-3675-488F-8BE9-CB6F4344BBAF}" srcOrd="0" destOrd="0" presId="urn:microsoft.com/office/officeart/2008/layout/HorizontalMultiLevelHierarchy"/>
    <dgm:cxn modelId="{9488D0DE-FBDB-49A7-A865-A03C7AF5396F}" type="presOf" srcId="{DCC1B385-4CCA-4625-B00B-BD9D08E4D19C}" destId="{83484F28-D869-4C73-A83A-C1FA7B84A9CA}" srcOrd="0" destOrd="0" presId="urn:microsoft.com/office/officeart/2008/layout/HorizontalMultiLevelHierarchy"/>
    <dgm:cxn modelId="{F5C1604E-DDDA-45A5-BB3C-38D74250C9D0}" srcId="{BDD3F28D-2B66-49C6-BA6B-1243BB164451}" destId="{E5A8A011-0E34-436C-AF23-F9220FED26FE}" srcOrd="1" destOrd="0" parTransId="{F64E35BC-0445-49C2-A84C-6E46CA73F21C}" sibTransId="{C3EE1F2B-A7B1-497F-B084-37B52EE98596}"/>
    <dgm:cxn modelId="{BF57E329-2D88-49EB-9279-2FE498CBD341}" type="presOf" srcId="{209D7620-390F-433F-AD84-27AD39230843}" destId="{E9AC4069-4CA6-43AA-AFFA-C647B225995B}" srcOrd="0" destOrd="0" presId="urn:microsoft.com/office/officeart/2008/layout/HorizontalMultiLevelHierarchy"/>
    <dgm:cxn modelId="{124ED9D6-2DDD-4004-B39C-196EFB85269E}" type="presOf" srcId="{CC2984BD-15AE-4C76-966C-07CA16A4669F}" destId="{028E52C1-E020-4E0A-84FC-6F4C05D2ED78}" srcOrd="1" destOrd="0" presId="urn:microsoft.com/office/officeart/2008/layout/HorizontalMultiLevelHierarchy"/>
    <dgm:cxn modelId="{83ED08EB-2A57-4212-86A1-5FA40850F6F0}" type="presOf" srcId="{72A390F5-28AF-4FCD-9B3B-8F9C8F8EA757}" destId="{6549174E-BE4B-4DBE-9239-6A44C470476A}" srcOrd="0" destOrd="0" presId="urn:microsoft.com/office/officeart/2008/layout/HorizontalMultiLevelHierarchy"/>
    <dgm:cxn modelId="{914DF5A5-D2C1-4F7E-82F9-DF64B6019EF0}" type="presOf" srcId="{3276F8A7-9E10-4A24-8581-632BB6EF7BA3}" destId="{8D041589-25D8-47D3-8CC8-60D25ED7A2E2}" srcOrd="0" destOrd="0" presId="urn:microsoft.com/office/officeart/2008/layout/HorizontalMultiLevelHierarchy"/>
    <dgm:cxn modelId="{F402459D-E5E0-48E2-A002-FB9D0A326B7D}" type="presOf" srcId="{E5A8A011-0E34-436C-AF23-F9220FED26FE}" destId="{0FD866BD-1F3C-4199-A711-513D81898E07}" srcOrd="0" destOrd="0" presId="urn:microsoft.com/office/officeart/2008/layout/HorizontalMultiLevelHierarchy"/>
    <dgm:cxn modelId="{9A946FD9-CE1A-4078-9758-26F9450DC5F0}" type="presOf" srcId="{F64E35BC-0445-49C2-A84C-6E46CA73F21C}" destId="{8778B0CD-420E-4D7A-A44B-28D5BD52CF64}" srcOrd="0" destOrd="0" presId="urn:microsoft.com/office/officeart/2008/layout/HorizontalMultiLevelHierarchy"/>
    <dgm:cxn modelId="{77BF0B16-C157-4702-A251-810D62D2C0AC}" type="presOf" srcId="{3276F8A7-9E10-4A24-8581-632BB6EF7BA3}" destId="{4DFD86C9-C77B-44CF-B7AA-156EEE001012}" srcOrd="1" destOrd="0" presId="urn:microsoft.com/office/officeart/2008/layout/HorizontalMultiLevelHierarchy"/>
    <dgm:cxn modelId="{41AE6B4F-6E74-47B5-B343-DC522D7B3EA1}" type="presOf" srcId="{DCC1B385-4CCA-4625-B00B-BD9D08E4D19C}" destId="{4CDA2A01-880A-4483-B0A5-EF5C58CEE3B4}" srcOrd="1" destOrd="0" presId="urn:microsoft.com/office/officeart/2008/layout/HorizontalMultiLevelHierarchy"/>
    <dgm:cxn modelId="{DCF18438-41F4-4664-B647-EE1A7E880AE1}" type="presOf" srcId="{C0042A51-C353-48BA-A6F1-EC1C35BF3421}" destId="{3382FF4F-FBC4-482A-9A2D-7554529F26F3}" srcOrd="1" destOrd="0" presId="urn:microsoft.com/office/officeart/2008/layout/HorizontalMultiLevelHierarchy"/>
    <dgm:cxn modelId="{9FC384A2-AE85-4092-B9A4-906DB93F0A95}" type="presParOf" srcId="{9A6F8D8D-DB79-4018-8E6A-23B74DDFA8FF}" destId="{4C4945A9-C491-4831-ADE5-2CD42BE4544C}" srcOrd="0" destOrd="0" presId="urn:microsoft.com/office/officeart/2008/layout/HorizontalMultiLevelHierarchy"/>
    <dgm:cxn modelId="{7F2DB605-EC13-42D9-B6F6-2EF3BA66D70C}" type="presParOf" srcId="{4C4945A9-C491-4831-ADE5-2CD42BE4544C}" destId="{22DB8316-8330-4687-B132-3B7C3FCA8FBC}" srcOrd="0" destOrd="0" presId="urn:microsoft.com/office/officeart/2008/layout/HorizontalMultiLevelHierarchy"/>
    <dgm:cxn modelId="{C408CAFB-E1DB-48FA-9704-EE91CD861760}" type="presParOf" srcId="{4C4945A9-C491-4831-ADE5-2CD42BE4544C}" destId="{BCAE5CBC-A8BF-4A89-90C4-C545FFEFFBB6}" srcOrd="1" destOrd="0" presId="urn:microsoft.com/office/officeart/2008/layout/HorizontalMultiLevelHierarchy"/>
    <dgm:cxn modelId="{BEDCEB49-2020-415C-A0AF-11645A420EEE}" type="presParOf" srcId="{BCAE5CBC-A8BF-4A89-90C4-C545FFEFFBB6}" destId="{49DD6A02-1962-496C-8ADD-638525220770}" srcOrd="0" destOrd="0" presId="urn:microsoft.com/office/officeart/2008/layout/HorizontalMultiLevelHierarchy"/>
    <dgm:cxn modelId="{E4C7D896-CAC6-4046-BA74-59EFB7A15E9C}" type="presParOf" srcId="{49DD6A02-1962-496C-8ADD-638525220770}" destId="{7B670A58-24DD-4012-B18C-36D68C98610C}" srcOrd="0" destOrd="0" presId="urn:microsoft.com/office/officeart/2008/layout/HorizontalMultiLevelHierarchy"/>
    <dgm:cxn modelId="{E4A0180C-08EA-4AB3-A386-2C7AB3595611}" type="presParOf" srcId="{BCAE5CBC-A8BF-4A89-90C4-C545FFEFFBB6}" destId="{E80196B4-7360-4597-8551-648635F099F7}" srcOrd="1" destOrd="0" presId="urn:microsoft.com/office/officeart/2008/layout/HorizontalMultiLevelHierarchy"/>
    <dgm:cxn modelId="{56957A91-84B4-4B5B-8D6F-779E626980D4}" type="presParOf" srcId="{E80196B4-7360-4597-8551-648635F099F7}" destId="{5E9C668D-0BAF-4631-9678-DD6359752082}" srcOrd="0" destOrd="0" presId="urn:microsoft.com/office/officeart/2008/layout/HorizontalMultiLevelHierarchy"/>
    <dgm:cxn modelId="{E5A2A512-07A4-433B-88DC-9B7152BA9DD0}" type="presParOf" srcId="{E80196B4-7360-4597-8551-648635F099F7}" destId="{B877CCD8-AD05-417E-87A8-B7917252D4DB}" srcOrd="1" destOrd="0" presId="urn:microsoft.com/office/officeart/2008/layout/HorizontalMultiLevelHierarchy"/>
    <dgm:cxn modelId="{80336A9A-D2A5-4802-BEA4-68FA813A139D}" type="presParOf" srcId="{B877CCD8-AD05-417E-87A8-B7917252D4DB}" destId="{A5149416-8436-4502-A729-0A611FD10650}" srcOrd="0" destOrd="0" presId="urn:microsoft.com/office/officeart/2008/layout/HorizontalMultiLevelHierarchy"/>
    <dgm:cxn modelId="{EBBA556F-B154-4AC8-BA4E-FA8D8A980450}" type="presParOf" srcId="{A5149416-8436-4502-A729-0A611FD10650}" destId="{028E52C1-E020-4E0A-84FC-6F4C05D2ED78}" srcOrd="0" destOrd="0" presId="urn:microsoft.com/office/officeart/2008/layout/HorizontalMultiLevelHierarchy"/>
    <dgm:cxn modelId="{182E0596-F902-4386-9B8F-E76322CE7E01}" type="presParOf" srcId="{B877CCD8-AD05-417E-87A8-B7917252D4DB}" destId="{1A4F424D-1BD7-48AC-9A9B-D237C1401428}" srcOrd="1" destOrd="0" presId="urn:microsoft.com/office/officeart/2008/layout/HorizontalMultiLevelHierarchy"/>
    <dgm:cxn modelId="{3B042ABF-AE13-45DE-AC03-037AA1C42EB9}" type="presParOf" srcId="{1A4F424D-1BD7-48AC-9A9B-D237C1401428}" destId="{E9AC4069-4CA6-43AA-AFFA-C647B225995B}" srcOrd="0" destOrd="0" presId="urn:microsoft.com/office/officeart/2008/layout/HorizontalMultiLevelHierarchy"/>
    <dgm:cxn modelId="{C653CD6F-1EAE-4E97-A9F3-59420C56F637}" type="presParOf" srcId="{1A4F424D-1BD7-48AC-9A9B-D237C1401428}" destId="{3B34C597-5CD5-4658-B582-69B36E4BF6B7}" srcOrd="1" destOrd="0" presId="urn:microsoft.com/office/officeart/2008/layout/HorizontalMultiLevelHierarchy"/>
    <dgm:cxn modelId="{36E44C4C-6404-4CFC-85D0-AD183F7CD938}" type="presParOf" srcId="{B877CCD8-AD05-417E-87A8-B7917252D4DB}" destId="{8778B0CD-420E-4D7A-A44B-28D5BD52CF64}" srcOrd="2" destOrd="0" presId="urn:microsoft.com/office/officeart/2008/layout/HorizontalMultiLevelHierarchy"/>
    <dgm:cxn modelId="{FD36FF0C-927A-4380-B4B6-2F17C56F319B}" type="presParOf" srcId="{8778B0CD-420E-4D7A-A44B-28D5BD52CF64}" destId="{14B7579B-59D1-4D08-B10F-B62B9CDE0F3A}" srcOrd="0" destOrd="0" presId="urn:microsoft.com/office/officeart/2008/layout/HorizontalMultiLevelHierarchy"/>
    <dgm:cxn modelId="{18866F3D-C44A-4F92-9936-9FCB3D403F17}" type="presParOf" srcId="{B877CCD8-AD05-417E-87A8-B7917252D4DB}" destId="{EA02EEA1-4865-4896-BFCD-B145013706AD}" srcOrd="3" destOrd="0" presId="urn:microsoft.com/office/officeart/2008/layout/HorizontalMultiLevelHierarchy"/>
    <dgm:cxn modelId="{93C8924A-1D4F-4FA3-9B86-AEF76485339C}" type="presParOf" srcId="{EA02EEA1-4865-4896-BFCD-B145013706AD}" destId="{0FD866BD-1F3C-4199-A711-513D81898E07}" srcOrd="0" destOrd="0" presId="urn:microsoft.com/office/officeart/2008/layout/HorizontalMultiLevelHierarchy"/>
    <dgm:cxn modelId="{243B6259-B03E-4B0C-879C-330F5D19CCAF}" type="presParOf" srcId="{EA02EEA1-4865-4896-BFCD-B145013706AD}" destId="{C8C77D93-6EF0-4064-AB2A-1B9DA56447F2}" srcOrd="1" destOrd="0" presId="urn:microsoft.com/office/officeart/2008/layout/HorizontalMultiLevelHierarchy"/>
    <dgm:cxn modelId="{14E7101B-2B71-4541-ADA0-A2924174D4A5}" type="presParOf" srcId="{B877CCD8-AD05-417E-87A8-B7917252D4DB}" destId="{8E03FCA4-3E27-4AF4-AF50-B2D18A133CDB}" srcOrd="4" destOrd="0" presId="urn:microsoft.com/office/officeart/2008/layout/HorizontalMultiLevelHierarchy"/>
    <dgm:cxn modelId="{8371906B-BBE7-41CA-94CF-8C5476E10274}" type="presParOf" srcId="{8E03FCA4-3E27-4AF4-AF50-B2D18A133CDB}" destId="{D4F1FD23-6AC6-49E3-8DFF-149EC3611075}" srcOrd="0" destOrd="0" presId="urn:microsoft.com/office/officeart/2008/layout/HorizontalMultiLevelHierarchy"/>
    <dgm:cxn modelId="{F68A5EAB-3ED9-4B0F-A501-D4DB17E7417E}" type="presParOf" srcId="{B877CCD8-AD05-417E-87A8-B7917252D4DB}" destId="{EA109343-647A-4539-87E4-077BFEE314C5}" srcOrd="5" destOrd="0" presId="urn:microsoft.com/office/officeart/2008/layout/HorizontalMultiLevelHierarchy"/>
    <dgm:cxn modelId="{D16ECB31-24B7-4988-AA61-7A90C8EA22F3}" type="presParOf" srcId="{EA109343-647A-4539-87E4-077BFEE314C5}" destId="{2140E980-3675-488F-8BE9-CB6F4344BBAF}" srcOrd="0" destOrd="0" presId="urn:microsoft.com/office/officeart/2008/layout/HorizontalMultiLevelHierarchy"/>
    <dgm:cxn modelId="{450EAAE2-5205-482F-9824-BD9F7A09EA20}" type="presParOf" srcId="{EA109343-647A-4539-87E4-077BFEE314C5}" destId="{77C42BB4-4EA4-4868-9C41-2ABC8C19BB47}" srcOrd="1" destOrd="0" presId="urn:microsoft.com/office/officeart/2008/layout/HorizontalMultiLevelHierarchy"/>
    <dgm:cxn modelId="{8A1994B3-6C83-4D40-842F-AD079E97FD32}" type="presParOf" srcId="{BCAE5CBC-A8BF-4A89-90C4-C545FFEFFBB6}" destId="{83484F28-D869-4C73-A83A-C1FA7B84A9CA}" srcOrd="2" destOrd="0" presId="urn:microsoft.com/office/officeart/2008/layout/HorizontalMultiLevelHierarchy"/>
    <dgm:cxn modelId="{335FE1AB-9327-4C8D-A2A9-F0DB86E52F6D}" type="presParOf" srcId="{83484F28-D869-4C73-A83A-C1FA7B84A9CA}" destId="{4CDA2A01-880A-4483-B0A5-EF5C58CEE3B4}" srcOrd="0" destOrd="0" presId="urn:microsoft.com/office/officeart/2008/layout/HorizontalMultiLevelHierarchy"/>
    <dgm:cxn modelId="{D7B98B46-8EC3-4376-AD7F-C1B989997C44}" type="presParOf" srcId="{BCAE5CBC-A8BF-4A89-90C4-C545FFEFFBB6}" destId="{DF681420-B3FD-47CA-AF26-B5402060A2CD}" srcOrd="3" destOrd="0" presId="urn:microsoft.com/office/officeart/2008/layout/HorizontalMultiLevelHierarchy"/>
    <dgm:cxn modelId="{5773D6AF-1695-4118-A9FC-CEE40F81487C}" type="presParOf" srcId="{DF681420-B3FD-47CA-AF26-B5402060A2CD}" destId="{6549174E-BE4B-4DBE-9239-6A44C470476A}" srcOrd="0" destOrd="0" presId="urn:microsoft.com/office/officeart/2008/layout/HorizontalMultiLevelHierarchy"/>
    <dgm:cxn modelId="{7475B1E0-283A-433C-ACA2-62F88FB408D8}" type="presParOf" srcId="{DF681420-B3FD-47CA-AF26-B5402060A2CD}" destId="{FE3E2724-0CCE-44A2-BB2C-CCE59AF7AC03}" srcOrd="1" destOrd="0" presId="urn:microsoft.com/office/officeart/2008/layout/HorizontalMultiLevelHierarchy"/>
    <dgm:cxn modelId="{A507F254-1DD2-482D-A6EC-6C8690187C8A}" type="presParOf" srcId="{FE3E2724-0CCE-44A2-BB2C-CCE59AF7AC03}" destId="{42556ECA-374F-4043-965F-A75193530176}" srcOrd="0" destOrd="0" presId="urn:microsoft.com/office/officeart/2008/layout/HorizontalMultiLevelHierarchy"/>
    <dgm:cxn modelId="{51BBE634-884C-438E-95B8-7E724DAAABEC}" type="presParOf" srcId="{42556ECA-374F-4043-965F-A75193530176}" destId="{1E6B2807-D838-4696-BF1A-9F7CDA76C945}" srcOrd="0" destOrd="0" presId="urn:microsoft.com/office/officeart/2008/layout/HorizontalMultiLevelHierarchy"/>
    <dgm:cxn modelId="{607A2891-E6F6-4D87-8D52-24AA0D5D993F}" type="presParOf" srcId="{FE3E2724-0CCE-44A2-BB2C-CCE59AF7AC03}" destId="{B0458123-12F9-4D52-851C-20B65B589E45}" srcOrd="1" destOrd="0" presId="urn:microsoft.com/office/officeart/2008/layout/HorizontalMultiLevelHierarchy"/>
    <dgm:cxn modelId="{DD743690-CE07-4C82-BFE6-306E5CD8B7B5}" type="presParOf" srcId="{B0458123-12F9-4D52-851C-20B65B589E45}" destId="{F7684ED2-2932-492F-ABCB-253123B5825A}" srcOrd="0" destOrd="0" presId="urn:microsoft.com/office/officeart/2008/layout/HorizontalMultiLevelHierarchy"/>
    <dgm:cxn modelId="{496F450A-2236-479B-9291-EE6598EBC125}" type="presParOf" srcId="{B0458123-12F9-4D52-851C-20B65B589E45}" destId="{C9997FE8-10FE-49CD-885A-0B5777468C81}" srcOrd="1" destOrd="0" presId="urn:microsoft.com/office/officeart/2008/layout/HorizontalMultiLevelHierarchy"/>
    <dgm:cxn modelId="{D667086F-7451-4AD5-BFF0-D80EBAE97967}" type="presParOf" srcId="{FE3E2724-0CCE-44A2-BB2C-CCE59AF7AC03}" destId="{D4189EF8-7EF2-4A8E-B555-3D96F2E7E3B5}" srcOrd="2" destOrd="0" presId="urn:microsoft.com/office/officeart/2008/layout/HorizontalMultiLevelHierarchy"/>
    <dgm:cxn modelId="{E04BBFEA-512B-4EE9-8B3B-CF18FFCBFB51}" type="presParOf" srcId="{D4189EF8-7EF2-4A8E-B555-3D96F2E7E3B5}" destId="{3382FF4F-FBC4-482A-9A2D-7554529F26F3}" srcOrd="0" destOrd="0" presId="urn:microsoft.com/office/officeart/2008/layout/HorizontalMultiLevelHierarchy"/>
    <dgm:cxn modelId="{305E804B-0692-4EAA-A9D0-ED942FDE2C7C}" type="presParOf" srcId="{FE3E2724-0CCE-44A2-BB2C-CCE59AF7AC03}" destId="{C940AD72-5784-4141-A611-3B3205EC4D17}" srcOrd="3" destOrd="0" presId="urn:microsoft.com/office/officeart/2008/layout/HorizontalMultiLevelHierarchy"/>
    <dgm:cxn modelId="{63ACE540-2FFF-4005-9C93-F5236140D82E}" type="presParOf" srcId="{C940AD72-5784-4141-A611-3B3205EC4D17}" destId="{70C3E7FE-BC8B-402F-AB33-5908792EBC89}" srcOrd="0" destOrd="0" presId="urn:microsoft.com/office/officeart/2008/layout/HorizontalMultiLevelHierarchy"/>
    <dgm:cxn modelId="{D69F801E-D571-4368-8643-38FD97E27F89}" type="presParOf" srcId="{C940AD72-5784-4141-A611-3B3205EC4D17}" destId="{7772EB9B-E7F3-407F-A691-40D018C7CFDC}" srcOrd="1" destOrd="0" presId="urn:microsoft.com/office/officeart/2008/layout/HorizontalMultiLevelHierarchy"/>
    <dgm:cxn modelId="{9361F715-AB30-4B0E-9A3C-E7106928039F}" type="presParOf" srcId="{FE3E2724-0CCE-44A2-BB2C-CCE59AF7AC03}" destId="{8D041589-25D8-47D3-8CC8-60D25ED7A2E2}" srcOrd="4" destOrd="0" presId="urn:microsoft.com/office/officeart/2008/layout/HorizontalMultiLevelHierarchy"/>
    <dgm:cxn modelId="{0289D63A-59BE-4E7C-A5B3-67A63E5BE350}" type="presParOf" srcId="{8D041589-25D8-47D3-8CC8-60D25ED7A2E2}" destId="{4DFD86C9-C77B-44CF-B7AA-156EEE001012}" srcOrd="0" destOrd="0" presId="urn:microsoft.com/office/officeart/2008/layout/HorizontalMultiLevelHierarchy"/>
    <dgm:cxn modelId="{983740F8-4763-46AA-9B12-046DE52426D6}" type="presParOf" srcId="{FE3E2724-0CCE-44A2-BB2C-CCE59AF7AC03}" destId="{04073CD7-A5FC-4A51-800B-DDC54F5E92CC}" srcOrd="5" destOrd="0" presId="urn:microsoft.com/office/officeart/2008/layout/HorizontalMultiLevelHierarchy"/>
    <dgm:cxn modelId="{7EA84E24-8DFF-47FC-B552-E3BC1E2878DA}" type="presParOf" srcId="{04073CD7-A5FC-4A51-800B-DDC54F5E92CC}" destId="{74F37C59-0628-4FAA-86EF-C9983E9652D7}" srcOrd="0" destOrd="0" presId="urn:microsoft.com/office/officeart/2008/layout/HorizontalMultiLevelHierarchy"/>
    <dgm:cxn modelId="{C9346C44-FE29-470C-8A33-B1A46CC926AA}" type="presParOf" srcId="{04073CD7-A5FC-4A51-800B-DDC54F5E92CC}" destId="{771240BF-26A5-4664-ABBF-62B1FE1B98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80F3AD-6163-462D-BA40-5FD0606CF334}" type="presOf" srcId="{8143C5C6-8AD4-4014-A280-8FA99DE04213}" destId="{C65FA1EE-0561-4CE9-8C56-B4507FE9228A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5522AFD6-FDAC-49AC-884F-BB73DF883FFD}" type="presOf" srcId="{F669943F-D725-4049-BE91-79B863E32491}" destId="{8F2701CD-64D9-4372-88EA-C47E5C01D2C1}" srcOrd="0" destOrd="0" presId="urn:microsoft.com/office/officeart/2005/8/layout/process1"/>
    <dgm:cxn modelId="{A319701F-04D3-46C8-A7E9-EB8A30D3EA84}" type="presParOf" srcId="{C65FA1EE-0561-4CE9-8C56-B4507FE9228A}" destId="{8F2701CD-64D9-4372-88EA-C47E5C01D2C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66D124C-AC31-417C-8C5B-4DC6D6A10140}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61701050-9DC7-4C94-B44A-0D91815F0531}" type="parTrans" cxnId="{32542BC6-1746-4D21-BF14-D53307ED73D8}">
      <dgm:prSet/>
      <dgm:spPr/>
      <dgm:t>
        <a:bodyPr/>
        <a:lstStyle/>
        <a:p>
          <a:pPr latinLnBrk="1"/>
          <a:endParaRPr lang="ko-KR" altLang="en-US"/>
        </a:p>
      </dgm:t>
    </dgm:pt>
    <dgm:pt modelId="{C5A209A2-2D82-45A0-AEA7-F48B33000F41}" type="sibTrans" cxnId="{32542BC6-1746-4D21-BF14-D53307ED73D8}">
      <dgm:prSet/>
      <dgm:spPr/>
      <dgm:t>
        <a:bodyPr/>
        <a:lstStyle/>
        <a:p>
          <a:pPr latinLnBrk="1"/>
          <a:endParaRPr lang="ko-KR" altLang="en-US"/>
        </a:p>
      </dgm:t>
    </dgm:pt>
    <dgm:pt modelId="{8BEE46F8-34DB-4622-8FB5-F368A26BC388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25B88378-3905-4916-B578-172E5D33C7D4}" type="parTrans" cxnId="{33BB4BCA-DBB0-4707-8AA7-73C8CA4A75D6}">
      <dgm:prSet/>
      <dgm:spPr/>
      <dgm:t>
        <a:bodyPr/>
        <a:lstStyle/>
        <a:p>
          <a:pPr latinLnBrk="1"/>
          <a:endParaRPr lang="ko-KR" altLang="en-US"/>
        </a:p>
      </dgm:t>
    </dgm:pt>
    <dgm:pt modelId="{EAF014F5-5948-49DC-9117-BA6608574E7C}" type="sibTrans" cxnId="{33BB4BCA-DBB0-4707-8AA7-73C8CA4A75D6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3DE1365-58E9-4E26-B935-222E1D6A46D3}" type="pres">
      <dgm:prSet presAssocID="{066D124C-AC31-417C-8C5B-4DC6D6A1014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C63467-7285-4D63-9AA6-A0F022A90DB2}" type="pres">
      <dgm:prSet presAssocID="{C5A209A2-2D82-45A0-AEA7-F48B33000F41}" presName="sibTrans" presStyleLbl="sibTrans2D1" presStyleIdx="1" presStyleCnt="2"/>
      <dgm:spPr/>
    </dgm:pt>
    <dgm:pt modelId="{A28DBCB0-44F2-4BA8-9702-3D721E93FC9E}" type="pres">
      <dgm:prSet presAssocID="{C5A209A2-2D82-45A0-AEA7-F48B33000F41}" presName="connectorText" presStyleLbl="sibTrans2D1" presStyleIdx="1" presStyleCnt="2"/>
      <dgm:spPr/>
    </dgm:pt>
    <dgm:pt modelId="{43551532-1A69-465E-9955-74E34A56441B}" type="pres">
      <dgm:prSet presAssocID="{8BEE46F8-34DB-4622-8FB5-F368A26BC38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33BB4BCA-DBB0-4707-8AA7-73C8CA4A75D6}" srcId="{8143C5C6-8AD4-4014-A280-8FA99DE04213}" destId="{8BEE46F8-34DB-4622-8FB5-F368A26BC388}" srcOrd="2" destOrd="0" parTransId="{25B88378-3905-4916-B578-172E5D33C7D4}" sibTransId="{EAF014F5-5948-49DC-9117-BA6608574E7C}"/>
    <dgm:cxn modelId="{65F6BE08-CCEA-4621-9D08-AD400F1ED983}" type="presOf" srcId="{066D124C-AC31-417C-8C5B-4DC6D6A10140}" destId="{33DE1365-58E9-4E26-B935-222E1D6A46D3}" srcOrd="0" destOrd="0" presId="urn:microsoft.com/office/officeart/2005/8/layout/process1"/>
    <dgm:cxn modelId="{8979359E-241B-4EB3-9A8E-6389B853F380}" type="presOf" srcId="{8BEE46F8-34DB-4622-8FB5-F368A26BC388}" destId="{43551532-1A69-465E-9955-74E34A56441B}" srcOrd="0" destOrd="0" presId="urn:microsoft.com/office/officeart/2005/8/layout/process1"/>
    <dgm:cxn modelId="{5D27C7A9-C4CA-48B2-9FD9-8CE3E1D1F399}" type="presOf" srcId="{F669943F-D725-4049-BE91-79B863E32491}" destId="{8F2701CD-64D9-4372-88EA-C47E5C01D2C1}" srcOrd="0" destOrd="0" presId="urn:microsoft.com/office/officeart/2005/8/layout/process1"/>
    <dgm:cxn modelId="{9B946138-B02D-4427-AB59-C262AF4B3ED1}" type="presOf" srcId="{C5A209A2-2D82-45A0-AEA7-F48B33000F41}" destId="{56C63467-7285-4D63-9AA6-A0F022A90DB2}" srcOrd="0" destOrd="0" presId="urn:microsoft.com/office/officeart/2005/8/layout/process1"/>
    <dgm:cxn modelId="{1842DFC2-2C59-4E84-96D5-BF06AB3A2920}" type="presOf" srcId="{C5A209A2-2D82-45A0-AEA7-F48B33000F41}" destId="{A28DBCB0-44F2-4BA8-9702-3D721E93FC9E}" srcOrd="1" destOrd="0" presId="urn:microsoft.com/office/officeart/2005/8/layout/process1"/>
    <dgm:cxn modelId="{D644A7ED-F5FC-4516-B98A-CD16D9DEE3DD}" type="presOf" srcId="{8143C5C6-8AD4-4014-A280-8FA99DE04213}" destId="{C65FA1EE-0561-4CE9-8C56-B4507FE9228A}" srcOrd="0" destOrd="0" presId="urn:microsoft.com/office/officeart/2005/8/layout/process1"/>
    <dgm:cxn modelId="{D2B9CFF3-AEEF-4F9C-BCC9-9BC7D65F34E1}" type="presOf" srcId="{0E8EC46A-989D-40EC-873E-6EC29D3FD4E5}" destId="{2ACCB39E-EC77-4435-86E3-4DEEC9F83FAD}" srcOrd="0" destOrd="0" presId="urn:microsoft.com/office/officeart/2005/8/layout/process1"/>
    <dgm:cxn modelId="{A9D47287-B743-4ED4-9CB4-9CF1DE014E9D}" type="presOf" srcId="{0E8EC46A-989D-40EC-873E-6EC29D3FD4E5}" destId="{5A55DF8C-B59E-4436-A255-8637D3F14E26}" srcOrd="1" destOrd="0" presId="urn:microsoft.com/office/officeart/2005/8/layout/process1"/>
    <dgm:cxn modelId="{32542BC6-1746-4D21-BF14-D53307ED73D8}" srcId="{8143C5C6-8AD4-4014-A280-8FA99DE04213}" destId="{066D124C-AC31-417C-8C5B-4DC6D6A10140}" srcOrd="1" destOrd="0" parTransId="{61701050-9DC7-4C94-B44A-0D91815F0531}" sibTransId="{C5A209A2-2D82-45A0-AEA7-F48B33000F41}"/>
    <dgm:cxn modelId="{9DAD5843-FFE6-467A-B324-1EDBCB98EE6C}" type="presParOf" srcId="{C65FA1EE-0561-4CE9-8C56-B4507FE9228A}" destId="{8F2701CD-64D9-4372-88EA-C47E5C01D2C1}" srcOrd="0" destOrd="0" presId="urn:microsoft.com/office/officeart/2005/8/layout/process1"/>
    <dgm:cxn modelId="{0053E9DA-06C4-4009-A867-985521EA0F25}" type="presParOf" srcId="{C65FA1EE-0561-4CE9-8C56-B4507FE9228A}" destId="{2ACCB39E-EC77-4435-86E3-4DEEC9F83FAD}" srcOrd="1" destOrd="0" presId="urn:microsoft.com/office/officeart/2005/8/layout/process1"/>
    <dgm:cxn modelId="{B74CCB96-13C7-4927-A427-59AA6C04ECEB}" type="presParOf" srcId="{2ACCB39E-EC77-4435-86E3-4DEEC9F83FAD}" destId="{5A55DF8C-B59E-4436-A255-8637D3F14E26}" srcOrd="0" destOrd="0" presId="urn:microsoft.com/office/officeart/2005/8/layout/process1"/>
    <dgm:cxn modelId="{492CFCCD-481E-4A0D-AE77-8EB8FBB0C7D7}" type="presParOf" srcId="{C65FA1EE-0561-4CE9-8C56-B4507FE9228A}" destId="{33DE1365-58E9-4E26-B935-222E1D6A46D3}" srcOrd="2" destOrd="0" presId="urn:microsoft.com/office/officeart/2005/8/layout/process1"/>
    <dgm:cxn modelId="{5FFF4D47-C145-463A-8EEE-29406EC14319}" type="presParOf" srcId="{C65FA1EE-0561-4CE9-8C56-B4507FE9228A}" destId="{56C63467-7285-4D63-9AA6-A0F022A90DB2}" srcOrd="3" destOrd="0" presId="urn:microsoft.com/office/officeart/2005/8/layout/process1"/>
    <dgm:cxn modelId="{64D1EB6E-E967-4D66-B2DA-8BD089065804}" type="presParOf" srcId="{56C63467-7285-4D63-9AA6-A0F022A90DB2}" destId="{A28DBCB0-44F2-4BA8-9702-3D721E93FC9E}" srcOrd="0" destOrd="0" presId="urn:microsoft.com/office/officeart/2005/8/layout/process1"/>
    <dgm:cxn modelId="{1259C340-2AB7-4CE7-8320-7C91A28F5415}" type="presParOf" srcId="{C65FA1EE-0561-4CE9-8C56-B4507FE9228A}" destId="{43551532-1A69-465E-9955-74E34A5644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E6BF3AAD-4241-4081-8DA9-071338D4FD81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3744002F-8E21-49D7-AE94-0EB20002B0D9}" type="parTrans" cxnId="{0D77C1A5-54D9-4EE5-902A-788479C0E176}">
      <dgm:prSet/>
      <dgm:spPr/>
      <dgm:t>
        <a:bodyPr/>
        <a:lstStyle/>
        <a:p>
          <a:pPr latinLnBrk="1"/>
          <a:endParaRPr lang="ko-KR" altLang="en-US"/>
        </a:p>
      </dgm:t>
    </dgm:pt>
    <dgm:pt modelId="{85055E5B-96AA-45F2-AFB8-3240599B0E0E}" type="sibTrans" cxnId="{0D77C1A5-54D9-4EE5-902A-788479C0E176}">
      <dgm:prSet/>
      <dgm:spPr/>
      <dgm:t>
        <a:bodyPr/>
        <a:lstStyle/>
        <a:p>
          <a:pPr latinLnBrk="1"/>
          <a:endParaRPr lang="ko-KR" altLang="en-US"/>
        </a:p>
      </dgm:t>
    </dgm:pt>
    <dgm:pt modelId="{31A4812B-A4D1-451E-8497-DEF1BBC353C6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517E2E43-7932-42B8-962B-629B581D99D3}" type="parTrans" cxnId="{E07B7FEF-B6EB-42D5-B814-1510DA8DF5CF}">
      <dgm:prSet/>
      <dgm:spPr/>
      <dgm:t>
        <a:bodyPr/>
        <a:lstStyle/>
        <a:p>
          <a:pPr latinLnBrk="1"/>
          <a:endParaRPr lang="ko-KR" altLang="en-US"/>
        </a:p>
      </dgm:t>
    </dgm:pt>
    <dgm:pt modelId="{B0DA9E4A-A1A4-4B90-9F00-F36F8A38DC84}" type="sibTrans" cxnId="{E07B7FEF-B6EB-42D5-B814-1510DA8DF5CF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E824554-EAC4-403D-A1FE-CB7AFB2579F7}" type="pres">
      <dgm:prSet presAssocID="{E6BF3AAD-4241-4081-8DA9-071338D4FD8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A7DB34-DFA3-4ED2-A635-0DF2A5CB24F9}" type="pres">
      <dgm:prSet presAssocID="{85055E5B-96AA-45F2-AFB8-3240599B0E0E}" presName="sibTrans" presStyleLbl="sibTrans2D1" presStyleIdx="1" presStyleCnt="2"/>
      <dgm:spPr/>
    </dgm:pt>
    <dgm:pt modelId="{FC328D7F-5803-46A1-8B8A-B6224B06437B}" type="pres">
      <dgm:prSet presAssocID="{85055E5B-96AA-45F2-AFB8-3240599B0E0E}" presName="connectorText" presStyleLbl="sibTrans2D1" presStyleIdx="1" presStyleCnt="2"/>
      <dgm:spPr/>
    </dgm:pt>
    <dgm:pt modelId="{B98AE23A-96C7-46F7-887C-35C8E01132A1}" type="pres">
      <dgm:prSet presAssocID="{31A4812B-A4D1-451E-8497-DEF1BBC353C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3720BC3-5660-4E70-8D18-A9D6D91428D0}" type="presOf" srcId="{0E8EC46A-989D-40EC-873E-6EC29D3FD4E5}" destId="{5A55DF8C-B59E-4436-A255-8637D3F14E26}" srcOrd="1" destOrd="0" presId="urn:microsoft.com/office/officeart/2005/8/layout/process1"/>
    <dgm:cxn modelId="{3D166F44-2FB7-48E5-85F5-3C0E5201A0AC}" type="presOf" srcId="{85055E5B-96AA-45F2-AFB8-3240599B0E0E}" destId="{1EA7DB34-DFA3-4ED2-A635-0DF2A5CB24F9}" srcOrd="0" destOrd="0" presId="urn:microsoft.com/office/officeart/2005/8/layout/process1"/>
    <dgm:cxn modelId="{BC2AFD5D-39E1-4B55-B322-1FDACE50ABB8}" type="presOf" srcId="{0E8EC46A-989D-40EC-873E-6EC29D3FD4E5}" destId="{2ACCB39E-EC77-4435-86E3-4DEEC9F83FAD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E07B7FEF-B6EB-42D5-B814-1510DA8DF5CF}" srcId="{8143C5C6-8AD4-4014-A280-8FA99DE04213}" destId="{31A4812B-A4D1-451E-8497-DEF1BBC353C6}" srcOrd="2" destOrd="0" parTransId="{517E2E43-7932-42B8-962B-629B581D99D3}" sibTransId="{B0DA9E4A-A1A4-4B90-9F00-F36F8A38DC84}"/>
    <dgm:cxn modelId="{0D3BD1F0-612A-4DA7-B19A-98E7A6FC83F1}" type="presOf" srcId="{31A4812B-A4D1-451E-8497-DEF1BBC353C6}" destId="{B98AE23A-96C7-46F7-887C-35C8E01132A1}" srcOrd="0" destOrd="0" presId="urn:microsoft.com/office/officeart/2005/8/layout/process1"/>
    <dgm:cxn modelId="{119C146C-CE99-4778-9B6F-36BB06389F88}" type="presOf" srcId="{8143C5C6-8AD4-4014-A280-8FA99DE04213}" destId="{C65FA1EE-0561-4CE9-8C56-B4507FE9228A}" srcOrd="0" destOrd="0" presId="urn:microsoft.com/office/officeart/2005/8/layout/process1"/>
    <dgm:cxn modelId="{304BC474-E608-4E06-B008-2FDA7C74B447}" type="presOf" srcId="{85055E5B-96AA-45F2-AFB8-3240599B0E0E}" destId="{FC328D7F-5803-46A1-8B8A-B6224B06437B}" srcOrd="1" destOrd="0" presId="urn:microsoft.com/office/officeart/2005/8/layout/process1"/>
    <dgm:cxn modelId="{55C14311-C515-430E-832D-1A9FBBA75913}" type="presOf" srcId="{E6BF3AAD-4241-4081-8DA9-071338D4FD81}" destId="{3E824554-EAC4-403D-A1FE-CB7AFB2579F7}" srcOrd="0" destOrd="0" presId="urn:microsoft.com/office/officeart/2005/8/layout/process1"/>
    <dgm:cxn modelId="{0D77C1A5-54D9-4EE5-902A-788479C0E176}" srcId="{8143C5C6-8AD4-4014-A280-8FA99DE04213}" destId="{E6BF3AAD-4241-4081-8DA9-071338D4FD81}" srcOrd="1" destOrd="0" parTransId="{3744002F-8E21-49D7-AE94-0EB20002B0D9}" sibTransId="{85055E5B-96AA-45F2-AFB8-3240599B0E0E}"/>
    <dgm:cxn modelId="{1C5AAAF9-9907-434D-B5E2-15F19FE75FA6}" type="presOf" srcId="{F669943F-D725-4049-BE91-79B863E32491}" destId="{8F2701CD-64D9-4372-88EA-C47E5C01D2C1}" srcOrd="0" destOrd="0" presId="urn:microsoft.com/office/officeart/2005/8/layout/process1"/>
    <dgm:cxn modelId="{6900F25B-4553-4A60-B7C9-4D0605E25C3B}" type="presParOf" srcId="{C65FA1EE-0561-4CE9-8C56-B4507FE9228A}" destId="{8F2701CD-64D9-4372-88EA-C47E5C01D2C1}" srcOrd="0" destOrd="0" presId="urn:microsoft.com/office/officeart/2005/8/layout/process1"/>
    <dgm:cxn modelId="{94DB71C6-F156-4BC6-BF3A-B97B91D6E72E}" type="presParOf" srcId="{C65FA1EE-0561-4CE9-8C56-B4507FE9228A}" destId="{2ACCB39E-EC77-4435-86E3-4DEEC9F83FAD}" srcOrd="1" destOrd="0" presId="urn:microsoft.com/office/officeart/2005/8/layout/process1"/>
    <dgm:cxn modelId="{ED5113B0-7FFD-4515-A23F-7CB00BA4D525}" type="presParOf" srcId="{2ACCB39E-EC77-4435-86E3-4DEEC9F83FAD}" destId="{5A55DF8C-B59E-4436-A255-8637D3F14E26}" srcOrd="0" destOrd="0" presId="urn:microsoft.com/office/officeart/2005/8/layout/process1"/>
    <dgm:cxn modelId="{D21E7791-5786-4E21-A67D-590D64BB9A38}" type="presParOf" srcId="{C65FA1EE-0561-4CE9-8C56-B4507FE9228A}" destId="{3E824554-EAC4-403D-A1FE-CB7AFB2579F7}" srcOrd="2" destOrd="0" presId="urn:microsoft.com/office/officeart/2005/8/layout/process1"/>
    <dgm:cxn modelId="{CFB4B9EE-168C-4B2D-8FE8-A519C76D324F}" type="presParOf" srcId="{C65FA1EE-0561-4CE9-8C56-B4507FE9228A}" destId="{1EA7DB34-DFA3-4ED2-A635-0DF2A5CB24F9}" srcOrd="3" destOrd="0" presId="urn:microsoft.com/office/officeart/2005/8/layout/process1"/>
    <dgm:cxn modelId="{9C449EC7-D146-4029-A4C0-972BAA4EAAF9}" type="presParOf" srcId="{1EA7DB34-DFA3-4ED2-A635-0DF2A5CB24F9}" destId="{FC328D7F-5803-46A1-8B8A-B6224B06437B}" srcOrd="0" destOrd="0" presId="urn:microsoft.com/office/officeart/2005/8/layout/process1"/>
    <dgm:cxn modelId="{B2074F6E-9A47-44DF-AB7A-F57964ADE8C1}" type="presParOf" srcId="{C65FA1EE-0561-4CE9-8C56-B4507FE9228A}" destId="{B98AE23A-96C7-46F7-887C-35C8E01132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50B5E-9D66-4865-A6CF-124AE38CC566}">
      <dsp:nvSpPr>
        <dsp:cNvPr id="0" name=""/>
        <dsp:cNvSpPr/>
      </dsp:nvSpPr>
      <dsp:spPr>
        <a:xfrm>
          <a:off x="2229100" y="5431652"/>
          <a:ext cx="296177" cy="564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088" y="0"/>
              </a:lnTo>
              <a:lnTo>
                <a:pt x="148088" y="564362"/>
              </a:lnTo>
              <a:lnTo>
                <a:pt x="296177" y="5643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1254" y="5697900"/>
        <a:ext cx="31867" cy="31867"/>
      </dsp:txXfrm>
    </dsp:sp>
    <dsp:sp modelId="{F57294DD-791C-435C-877C-46AA071B4A38}">
      <dsp:nvSpPr>
        <dsp:cNvPr id="0" name=""/>
        <dsp:cNvSpPr/>
      </dsp:nvSpPr>
      <dsp:spPr>
        <a:xfrm>
          <a:off x="2229100" y="5385932"/>
          <a:ext cx="296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17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9784" y="5424248"/>
        <a:ext cx="14808" cy="14808"/>
      </dsp:txXfrm>
    </dsp:sp>
    <dsp:sp modelId="{95384DCC-F188-4285-A56B-4395D082C090}">
      <dsp:nvSpPr>
        <dsp:cNvPr id="0" name=""/>
        <dsp:cNvSpPr/>
      </dsp:nvSpPr>
      <dsp:spPr>
        <a:xfrm>
          <a:off x="4006165" y="4821570"/>
          <a:ext cx="296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17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146849" y="4859885"/>
        <a:ext cx="14808" cy="14808"/>
      </dsp:txXfrm>
    </dsp:sp>
    <dsp:sp modelId="{B4BB8DC3-254A-4D91-8C2B-D87DEABBD7AF}">
      <dsp:nvSpPr>
        <dsp:cNvPr id="0" name=""/>
        <dsp:cNvSpPr/>
      </dsp:nvSpPr>
      <dsp:spPr>
        <a:xfrm>
          <a:off x="2229100" y="4867290"/>
          <a:ext cx="296177" cy="564362"/>
        </a:xfrm>
        <a:custGeom>
          <a:avLst/>
          <a:gdLst/>
          <a:ahLst/>
          <a:cxnLst/>
          <a:rect l="0" t="0" r="0" b="0"/>
          <a:pathLst>
            <a:path>
              <a:moveTo>
                <a:pt x="0" y="564362"/>
              </a:moveTo>
              <a:lnTo>
                <a:pt x="148088" y="564362"/>
              </a:lnTo>
              <a:lnTo>
                <a:pt x="148088" y="0"/>
              </a:lnTo>
              <a:lnTo>
                <a:pt x="2961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1254" y="5133537"/>
        <a:ext cx="31867" cy="31867"/>
      </dsp:txXfrm>
    </dsp:sp>
    <dsp:sp modelId="{EE9ACD81-E80C-4F19-BE6E-220B990DD5B3}">
      <dsp:nvSpPr>
        <dsp:cNvPr id="0" name=""/>
        <dsp:cNvSpPr/>
      </dsp:nvSpPr>
      <dsp:spPr>
        <a:xfrm>
          <a:off x="452035" y="4091291"/>
          <a:ext cx="296177" cy="1340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088" y="0"/>
              </a:lnTo>
              <a:lnTo>
                <a:pt x="148088" y="1340361"/>
              </a:lnTo>
              <a:lnTo>
                <a:pt x="296177" y="13403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5806" y="4727154"/>
        <a:ext cx="68634" cy="68634"/>
      </dsp:txXfrm>
    </dsp:sp>
    <dsp:sp modelId="{CAE0028E-4A5C-42D3-8BF7-7B1F0BA3401F}">
      <dsp:nvSpPr>
        <dsp:cNvPr id="0" name=""/>
        <dsp:cNvSpPr/>
      </dsp:nvSpPr>
      <dsp:spPr>
        <a:xfrm>
          <a:off x="2229100" y="2750930"/>
          <a:ext cx="296177" cy="1551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088" y="0"/>
              </a:lnTo>
              <a:lnTo>
                <a:pt x="148088" y="1551997"/>
              </a:lnTo>
              <a:lnTo>
                <a:pt x="296177" y="15519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337688" y="3487428"/>
        <a:ext cx="79000" cy="79000"/>
      </dsp:txXfrm>
    </dsp:sp>
    <dsp:sp modelId="{9C082BAA-D9E7-4D4C-8DB8-7016A75473A8}">
      <dsp:nvSpPr>
        <dsp:cNvPr id="0" name=""/>
        <dsp:cNvSpPr/>
      </dsp:nvSpPr>
      <dsp:spPr>
        <a:xfrm>
          <a:off x="2229100" y="2750930"/>
          <a:ext cx="296177" cy="987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088" y="0"/>
              </a:lnTo>
              <a:lnTo>
                <a:pt x="148088" y="987634"/>
              </a:lnTo>
              <a:lnTo>
                <a:pt x="296177" y="987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51411" y="3218970"/>
        <a:ext cx="51554" cy="51554"/>
      </dsp:txXfrm>
    </dsp:sp>
    <dsp:sp modelId="{DD199941-8F17-42FA-B7C2-2D3883B52DFF}">
      <dsp:nvSpPr>
        <dsp:cNvPr id="0" name=""/>
        <dsp:cNvSpPr/>
      </dsp:nvSpPr>
      <dsp:spPr>
        <a:xfrm>
          <a:off x="4006165" y="3128482"/>
          <a:ext cx="296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17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146849" y="3166797"/>
        <a:ext cx="14808" cy="14808"/>
      </dsp:txXfrm>
    </dsp:sp>
    <dsp:sp modelId="{15DBEB53-7CA8-49FE-8E32-447CC956EEE9}">
      <dsp:nvSpPr>
        <dsp:cNvPr id="0" name=""/>
        <dsp:cNvSpPr/>
      </dsp:nvSpPr>
      <dsp:spPr>
        <a:xfrm>
          <a:off x="2229100" y="2750930"/>
          <a:ext cx="296177" cy="42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088" y="0"/>
              </a:lnTo>
              <a:lnTo>
                <a:pt x="148088" y="423271"/>
              </a:lnTo>
              <a:lnTo>
                <a:pt x="296177" y="4232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4273" y="2949651"/>
        <a:ext cx="25830" cy="25830"/>
      </dsp:txXfrm>
    </dsp:sp>
    <dsp:sp modelId="{526F533F-CBDF-420F-A60E-77A836511F8E}">
      <dsp:nvSpPr>
        <dsp:cNvPr id="0" name=""/>
        <dsp:cNvSpPr/>
      </dsp:nvSpPr>
      <dsp:spPr>
        <a:xfrm>
          <a:off x="5783230" y="2609839"/>
          <a:ext cx="296177" cy="564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088" y="0"/>
              </a:lnTo>
              <a:lnTo>
                <a:pt x="148088" y="564362"/>
              </a:lnTo>
              <a:lnTo>
                <a:pt x="296177" y="5643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15384" y="2876086"/>
        <a:ext cx="31867" cy="31867"/>
      </dsp:txXfrm>
    </dsp:sp>
    <dsp:sp modelId="{C7EEF79E-CC21-4DAC-8CEA-AA960269FE9C}">
      <dsp:nvSpPr>
        <dsp:cNvPr id="0" name=""/>
        <dsp:cNvSpPr/>
      </dsp:nvSpPr>
      <dsp:spPr>
        <a:xfrm>
          <a:off x="5783230" y="2564119"/>
          <a:ext cx="296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17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23914" y="2602435"/>
        <a:ext cx="14808" cy="14808"/>
      </dsp:txXfrm>
    </dsp:sp>
    <dsp:sp modelId="{64B6DC0F-3276-4143-BBF1-2988D85FD70C}">
      <dsp:nvSpPr>
        <dsp:cNvPr id="0" name=""/>
        <dsp:cNvSpPr/>
      </dsp:nvSpPr>
      <dsp:spPr>
        <a:xfrm>
          <a:off x="5783230" y="2045476"/>
          <a:ext cx="296177" cy="564362"/>
        </a:xfrm>
        <a:custGeom>
          <a:avLst/>
          <a:gdLst/>
          <a:ahLst/>
          <a:cxnLst/>
          <a:rect l="0" t="0" r="0" b="0"/>
          <a:pathLst>
            <a:path>
              <a:moveTo>
                <a:pt x="0" y="564362"/>
              </a:moveTo>
              <a:lnTo>
                <a:pt x="148088" y="564362"/>
              </a:lnTo>
              <a:lnTo>
                <a:pt x="148088" y="0"/>
              </a:lnTo>
              <a:lnTo>
                <a:pt x="2961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15384" y="2311724"/>
        <a:ext cx="31867" cy="31867"/>
      </dsp:txXfrm>
    </dsp:sp>
    <dsp:sp modelId="{A883BA92-C3F7-4D01-90D3-5999A575143A}">
      <dsp:nvSpPr>
        <dsp:cNvPr id="0" name=""/>
        <dsp:cNvSpPr/>
      </dsp:nvSpPr>
      <dsp:spPr>
        <a:xfrm>
          <a:off x="4006165" y="2564119"/>
          <a:ext cx="296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17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146849" y="2602435"/>
        <a:ext cx="14808" cy="14808"/>
      </dsp:txXfrm>
    </dsp:sp>
    <dsp:sp modelId="{8FFF57E5-6A4F-46E1-A2ED-0F858789CB5F}">
      <dsp:nvSpPr>
        <dsp:cNvPr id="0" name=""/>
        <dsp:cNvSpPr/>
      </dsp:nvSpPr>
      <dsp:spPr>
        <a:xfrm>
          <a:off x="2229100" y="2609839"/>
          <a:ext cx="296177" cy="141090"/>
        </a:xfrm>
        <a:custGeom>
          <a:avLst/>
          <a:gdLst/>
          <a:ahLst/>
          <a:cxnLst/>
          <a:rect l="0" t="0" r="0" b="0"/>
          <a:pathLst>
            <a:path>
              <a:moveTo>
                <a:pt x="0" y="141090"/>
              </a:moveTo>
              <a:lnTo>
                <a:pt x="148088" y="141090"/>
              </a:lnTo>
              <a:lnTo>
                <a:pt x="148088" y="0"/>
              </a:lnTo>
              <a:lnTo>
                <a:pt x="2961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368987" y="2672183"/>
        <a:ext cx="16403" cy="16403"/>
      </dsp:txXfrm>
    </dsp:sp>
    <dsp:sp modelId="{B6DF8C29-5D58-4C5B-8845-C5FF96988444}">
      <dsp:nvSpPr>
        <dsp:cNvPr id="0" name=""/>
        <dsp:cNvSpPr/>
      </dsp:nvSpPr>
      <dsp:spPr>
        <a:xfrm>
          <a:off x="5783230" y="1198933"/>
          <a:ext cx="296177" cy="28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088" y="0"/>
              </a:lnTo>
              <a:lnTo>
                <a:pt x="148088" y="282181"/>
              </a:lnTo>
              <a:lnTo>
                <a:pt x="296177" y="2821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21091" y="1329796"/>
        <a:ext cx="20454" cy="20454"/>
      </dsp:txXfrm>
    </dsp:sp>
    <dsp:sp modelId="{13623A04-9164-4F05-AA19-E31D5B0533B3}">
      <dsp:nvSpPr>
        <dsp:cNvPr id="0" name=""/>
        <dsp:cNvSpPr/>
      </dsp:nvSpPr>
      <dsp:spPr>
        <a:xfrm>
          <a:off x="5783230" y="916751"/>
          <a:ext cx="296177" cy="282181"/>
        </a:xfrm>
        <a:custGeom>
          <a:avLst/>
          <a:gdLst/>
          <a:ahLst/>
          <a:cxnLst/>
          <a:rect l="0" t="0" r="0" b="0"/>
          <a:pathLst>
            <a:path>
              <a:moveTo>
                <a:pt x="0" y="282181"/>
              </a:moveTo>
              <a:lnTo>
                <a:pt x="148088" y="282181"/>
              </a:lnTo>
              <a:lnTo>
                <a:pt x="148088" y="0"/>
              </a:lnTo>
              <a:lnTo>
                <a:pt x="2961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921091" y="1047615"/>
        <a:ext cx="20454" cy="20454"/>
      </dsp:txXfrm>
    </dsp:sp>
    <dsp:sp modelId="{9CDF5CF5-2E04-49F1-8C10-8F95986D6EA7}">
      <dsp:nvSpPr>
        <dsp:cNvPr id="0" name=""/>
        <dsp:cNvSpPr/>
      </dsp:nvSpPr>
      <dsp:spPr>
        <a:xfrm>
          <a:off x="4006165" y="1153213"/>
          <a:ext cx="296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17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146849" y="1191528"/>
        <a:ext cx="14808" cy="14808"/>
      </dsp:txXfrm>
    </dsp:sp>
    <dsp:sp modelId="{9A0F8B06-2083-4ECC-9F15-E8CF83A57568}">
      <dsp:nvSpPr>
        <dsp:cNvPr id="0" name=""/>
        <dsp:cNvSpPr/>
      </dsp:nvSpPr>
      <dsp:spPr>
        <a:xfrm>
          <a:off x="2229100" y="1198933"/>
          <a:ext cx="296177" cy="1551997"/>
        </a:xfrm>
        <a:custGeom>
          <a:avLst/>
          <a:gdLst/>
          <a:ahLst/>
          <a:cxnLst/>
          <a:rect l="0" t="0" r="0" b="0"/>
          <a:pathLst>
            <a:path>
              <a:moveTo>
                <a:pt x="0" y="1551997"/>
              </a:moveTo>
              <a:lnTo>
                <a:pt x="148088" y="1551997"/>
              </a:lnTo>
              <a:lnTo>
                <a:pt x="148088" y="0"/>
              </a:lnTo>
              <a:lnTo>
                <a:pt x="29617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337688" y="1935431"/>
        <a:ext cx="79000" cy="79000"/>
      </dsp:txXfrm>
    </dsp:sp>
    <dsp:sp modelId="{FD5EE1F3-3E9C-45CB-BF9C-461D28108E67}">
      <dsp:nvSpPr>
        <dsp:cNvPr id="0" name=""/>
        <dsp:cNvSpPr/>
      </dsp:nvSpPr>
      <dsp:spPr>
        <a:xfrm>
          <a:off x="452035" y="2750930"/>
          <a:ext cx="296177" cy="1340361"/>
        </a:xfrm>
        <a:custGeom>
          <a:avLst/>
          <a:gdLst/>
          <a:ahLst/>
          <a:cxnLst/>
          <a:rect l="0" t="0" r="0" b="0"/>
          <a:pathLst>
            <a:path>
              <a:moveTo>
                <a:pt x="0" y="1340361"/>
              </a:moveTo>
              <a:lnTo>
                <a:pt x="148088" y="1340361"/>
              </a:lnTo>
              <a:lnTo>
                <a:pt x="148088" y="0"/>
              </a:lnTo>
              <a:lnTo>
                <a:pt x="29617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65806" y="3386793"/>
        <a:ext cx="68634" cy="68634"/>
      </dsp:txXfrm>
    </dsp:sp>
    <dsp:sp modelId="{8A31B92B-AE4A-4F86-AEB7-76FCDFC5D380}">
      <dsp:nvSpPr>
        <dsp:cNvPr id="0" name=""/>
        <dsp:cNvSpPr/>
      </dsp:nvSpPr>
      <dsp:spPr>
        <a:xfrm rot="16200000">
          <a:off x="-961841" y="3865546"/>
          <a:ext cx="2376263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커피숍 매니지먼트 프로그램</a:t>
          </a:r>
        </a:p>
      </dsp:txBody>
      <dsp:txXfrm>
        <a:off x="-961841" y="3865546"/>
        <a:ext cx="2376263" cy="451490"/>
      </dsp:txXfrm>
    </dsp:sp>
    <dsp:sp modelId="{3A001188-4C37-42EF-A370-1A43F18D6E12}">
      <dsp:nvSpPr>
        <dsp:cNvPr id="0" name=""/>
        <dsp:cNvSpPr/>
      </dsp:nvSpPr>
      <dsp:spPr>
        <a:xfrm>
          <a:off x="748212" y="2525185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CounterFacade</a:t>
          </a:r>
          <a:endParaRPr lang="ko-KR" altLang="en-US" sz="900" kern="1200"/>
        </a:p>
      </dsp:txBody>
      <dsp:txXfrm>
        <a:off x="748212" y="2525185"/>
        <a:ext cx="1480887" cy="451490"/>
      </dsp:txXfrm>
    </dsp:sp>
    <dsp:sp modelId="{4B7EF021-0354-495E-847D-82DF1395D479}">
      <dsp:nvSpPr>
        <dsp:cNvPr id="0" name=""/>
        <dsp:cNvSpPr/>
      </dsp:nvSpPr>
      <dsp:spPr>
        <a:xfrm>
          <a:off x="2525277" y="973187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CoffeeFactory</a:t>
          </a:r>
          <a:endParaRPr lang="ko-KR" altLang="en-US" sz="900" kern="1200"/>
        </a:p>
      </dsp:txBody>
      <dsp:txXfrm>
        <a:off x="2525277" y="973187"/>
        <a:ext cx="1480887" cy="451490"/>
      </dsp:txXfrm>
    </dsp:sp>
    <dsp:sp modelId="{1D30FC46-BCDD-49B9-83E8-E92256E0226D}">
      <dsp:nvSpPr>
        <dsp:cNvPr id="0" name=""/>
        <dsp:cNvSpPr/>
      </dsp:nvSpPr>
      <dsp:spPr>
        <a:xfrm>
          <a:off x="4302342" y="973187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Coffee</a:t>
          </a:r>
          <a:endParaRPr lang="ko-KR" altLang="en-US" sz="900" kern="1200"/>
        </a:p>
      </dsp:txBody>
      <dsp:txXfrm>
        <a:off x="4302342" y="973187"/>
        <a:ext cx="1480887" cy="451490"/>
      </dsp:txXfrm>
    </dsp:sp>
    <dsp:sp modelId="{49E875C0-D393-46DE-994A-7BBD8E5FAD19}">
      <dsp:nvSpPr>
        <dsp:cNvPr id="0" name=""/>
        <dsp:cNvSpPr/>
      </dsp:nvSpPr>
      <dsp:spPr>
        <a:xfrm>
          <a:off x="6079407" y="691006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BaseCoffee</a:t>
          </a:r>
          <a:endParaRPr lang="ko-KR" altLang="en-US" sz="900" kern="1200"/>
        </a:p>
      </dsp:txBody>
      <dsp:txXfrm>
        <a:off x="6079407" y="691006"/>
        <a:ext cx="1480887" cy="451490"/>
      </dsp:txXfrm>
    </dsp:sp>
    <dsp:sp modelId="{C07B22EC-7B01-4CD0-AB7F-E44B1EA3B6DE}">
      <dsp:nvSpPr>
        <dsp:cNvPr id="0" name=""/>
        <dsp:cNvSpPr/>
      </dsp:nvSpPr>
      <dsp:spPr>
        <a:xfrm>
          <a:off x="6079407" y="1255369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IngredientDecorator</a:t>
          </a:r>
          <a:endParaRPr lang="ko-KR" altLang="en-US" sz="900" kern="1200"/>
        </a:p>
      </dsp:txBody>
      <dsp:txXfrm>
        <a:off x="6079407" y="1255369"/>
        <a:ext cx="1480887" cy="451490"/>
      </dsp:txXfrm>
    </dsp:sp>
    <dsp:sp modelId="{57C047E2-BA2E-4238-84DC-C3AACDCEF05B}">
      <dsp:nvSpPr>
        <dsp:cNvPr id="0" name=""/>
        <dsp:cNvSpPr/>
      </dsp:nvSpPr>
      <dsp:spPr>
        <a:xfrm>
          <a:off x="2525277" y="2384094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ProductPriceCalculator</a:t>
          </a:r>
          <a:endParaRPr lang="ko-KR" altLang="en-US" sz="900" kern="1200"/>
        </a:p>
      </dsp:txBody>
      <dsp:txXfrm>
        <a:off x="2525277" y="2384094"/>
        <a:ext cx="1480887" cy="451490"/>
      </dsp:txXfrm>
    </dsp:sp>
    <dsp:sp modelId="{B8A05AC9-0A7E-4918-A0EB-6AEFF9AC6EBB}">
      <dsp:nvSpPr>
        <dsp:cNvPr id="0" name=""/>
        <dsp:cNvSpPr/>
      </dsp:nvSpPr>
      <dsp:spPr>
        <a:xfrm>
          <a:off x="4302342" y="2384094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DiscountAlgorithm</a:t>
          </a:r>
          <a:endParaRPr lang="ko-KR" altLang="en-US" sz="900" kern="1200"/>
        </a:p>
      </dsp:txBody>
      <dsp:txXfrm>
        <a:off x="4302342" y="2384094"/>
        <a:ext cx="1480887" cy="451490"/>
      </dsp:txXfrm>
    </dsp:sp>
    <dsp:sp modelId="{602C2EBA-AC48-4558-9154-608AEA78ED4D}">
      <dsp:nvSpPr>
        <dsp:cNvPr id="0" name=""/>
        <dsp:cNvSpPr/>
      </dsp:nvSpPr>
      <dsp:spPr>
        <a:xfrm>
          <a:off x="6079407" y="1819731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DiscountDrinkStore</a:t>
          </a:r>
          <a:endParaRPr lang="ko-KR" altLang="en-US" sz="900" kern="1200"/>
        </a:p>
      </dsp:txBody>
      <dsp:txXfrm>
        <a:off x="6079407" y="1819731"/>
        <a:ext cx="1480887" cy="451490"/>
      </dsp:txXfrm>
    </dsp:sp>
    <dsp:sp modelId="{B7E2DDDA-3504-47D8-9763-8E2873420E79}">
      <dsp:nvSpPr>
        <dsp:cNvPr id="0" name=""/>
        <dsp:cNvSpPr/>
      </dsp:nvSpPr>
      <dsp:spPr>
        <a:xfrm>
          <a:off x="6079407" y="2384094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DiscountTakeOut</a:t>
          </a:r>
          <a:endParaRPr lang="ko-KR" altLang="en-US" sz="900" kern="1200"/>
        </a:p>
      </dsp:txBody>
      <dsp:txXfrm>
        <a:off x="6079407" y="2384094"/>
        <a:ext cx="1480887" cy="451490"/>
      </dsp:txXfrm>
    </dsp:sp>
    <dsp:sp modelId="{89F39472-6767-4B01-B346-20CFB53FFE0B}">
      <dsp:nvSpPr>
        <dsp:cNvPr id="0" name=""/>
        <dsp:cNvSpPr/>
      </dsp:nvSpPr>
      <dsp:spPr>
        <a:xfrm>
          <a:off x="6079407" y="2948457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DiscountCoupon</a:t>
          </a:r>
          <a:endParaRPr lang="ko-KR" altLang="en-US" sz="900" kern="1200"/>
        </a:p>
      </dsp:txBody>
      <dsp:txXfrm>
        <a:off x="6079407" y="2948457"/>
        <a:ext cx="1480887" cy="451490"/>
      </dsp:txXfrm>
    </dsp:sp>
    <dsp:sp modelId="{F41467AD-7475-4997-8079-A491B2D2AE4F}">
      <dsp:nvSpPr>
        <dsp:cNvPr id="0" name=""/>
        <dsp:cNvSpPr/>
      </dsp:nvSpPr>
      <dsp:spPr>
        <a:xfrm>
          <a:off x="2525277" y="2948457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OrderTransactionManager</a:t>
          </a:r>
          <a:endParaRPr lang="ko-KR" altLang="en-US" sz="900" kern="1200"/>
        </a:p>
      </dsp:txBody>
      <dsp:txXfrm>
        <a:off x="2525277" y="2948457"/>
        <a:ext cx="1480887" cy="451490"/>
      </dsp:txXfrm>
    </dsp:sp>
    <dsp:sp modelId="{8487A142-D2C8-48D2-B89A-1A819CBE8D10}">
      <dsp:nvSpPr>
        <dsp:cNvPr id="0" name=""/>
        <dsp:cNvSpPr/>
      </dsp:nvSpPr>
      <dsp:spPr>
        <a:xfrm>
          <a:off x="4302342" y="2948457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Transaction</a:t>
          </a:r>
          <a:endParaRPr lang="ko-KR" altLang="en-US" sz="900" kern="1200"/>
        </a:p>
      </dsp:txBody>
      <dsp:txXfrm>
        <a:off x="4302342" y="2948457"/>
        <a:ext cx="1480887" cy="451490"/>
      </dsp:txXfrm>
    </dsp:sp>
    <dsp:sp modelId="{F497FE4E-3FAF-423D-AE75-269FB5FFD01B}">
      <dsp:nvSpPr>
        <dsp:cNvPr id="0" name=""/>
        <dsp:cNvSpPr/>
      </dsp:nvSpPr>
      <dsp:spPr>
        <a:xfrm>
          <a:off x="2525277" y="3512819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StockManager</a:t>
          </a:r>
          <a:endParaRPr lang="ko-KR" altLang="en-US" sz="900" kern="1200"/>
        </a:p>
      </dsp:txBody>
      <dsp:txXfrm>
        <a:off x="2525277" y="3512819"/>
        <a:ext cx="1480887" cy="451490"/>
      </dsp:txXfrm>
    </dsp:sp>
    <dsp:sp modelId="{4E55F9A6-2B08-4B44-85EB-F1E1EE89FB8D}">
      <dsp:nvSpPr>
        <dsp:cNvPr id="0" name=""/>
        <dsp:cNvSpPr/>
      </dsp:nvSpPr>
      <dsp:spPr>
        <a:xfrm>
          <a:off x="2525277" y="4077182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SaleManager</a:t>
          </a:r>
          <a:endParaRPr lang="ko-KR" altLang="en-US" sz="900" kern="1200"/>
        </a:p>
      </dsp:txBody>
      <dsp:txXfrm>
        <a:off x="2525277" y="4077182"/>
        <a:ext cx="1480887" cy="451490"/>
      </dsp:txXfrm>
    </dsp:sp>
    <dsp:sp modelId="{727BEC40-73CD-4F3A-8AD2-734A82406DA4}">
      <dsp:nvSpPr>
        <dsp:cNvPr id="0" name=""/>
        <dsp:cNvSpPr/>
      </dsp:nvSpPr>
      <dsp:spPr>
        <a:xfrm>
          <a:off x="748212" y="5205907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ManagerFacade</a:t>
          </a:r>
          <a:endParaRPr lang="ko-KR" altLang="en-US" sz="900" kern="1200"/>
        </a:p>
      </dsp:txBody>
      <dsp:txXfrm>
        <a:off x="748212" y="5205907"/>
        <a:ext cx="1480887" cy="451490"/>
      </dsp:txXfrm>
    </dsp:sp>
    <dsp:sp modelId="{D9D32F4E-318B-4AA9-A24E-24A9961BE6E3}">
      <dsp:nvSpPr>
        <dsp:cNvPr id="0" name=""/>
        <dsp:cNvSpPr/>
      </dsp:nvSpPr>
      <dsp:spPr>
        <a:xfrm>
          <a:off x="2525277" y="4641544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OrderTransactionManager</a:t>
          </a:r>
          <a:endParaRPr lang="ko-KR" altLang="en-US" sz="900" kern="1200"/>
        </a:p>
      </dsp:txBody>
      <dsp:txXfrm>
        <a:off x="2525277" y="4641544"/>
        <a:ext cx="1480887" cy="451490"/>
      </dsp:txXfrm>
    </dsp:sp>
    <dsp:sp modelId="{0B0817E0-E6AD-48BC-B077-ABFA1A92F3F3}">
      <dsp:nvSpPr>
        <dsp:cNvPr id="0" name=""/>
        <dsp:cNvSpPr/>
      </dsp:nvSpPr>
      <dsp:spPr>
        <a:xfrm>
          <a:off x="4302342" y="4641544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Transaction</a:t>
          </a:r>
          <a:endParaRPr lang="ko-KR" altLang="en-US" sz="900" kern="1200"/>
        </a:p>
      </dsp:txBody>
      <dsp:txXfrm>
        <a:off x="4302342" y="4641544"/>
        <a:ext cx="1480887" cy="451490"/>
      </dsp:txXfrm>
    </dsp:sp>
    <dsp:sp modelId="{24E99974-D156-414E-9CE4-D3D229C065FB}">
      <dsp:nvSpPr>
        <dsp:cNvPr id="0" name=""/>
        <dsp:cNvSpPr/>
      </dsp:nvSpPr>
      <dsp:spPr>
        <a:xfrm>
          <a:off x="2525277" y="5205907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StockManager</a:t>
          </a:r>
          <a:endParaRPr lang="ko-KR" altLang="en-US" sz="900" kern="1200"/>
        </a:p>
      </dsp:txBody>
      <dsp:txXfrm>
        <a:off x="2525277" y="5205907"/>
        <a:ext cx="1480887" cy="451490"/>
      </dsp:txXfrm>
    </dsp:sp>
    <dsp:sp modelId="{FD7B30D0-5C3C-437E-965A-1AF156489324}">
      <dsp:nvSpPr>
        <dsp:cNvPr id="0" name=""/>
        <dsp:cNvSpPr/>
      </dsp:nvSpPr>
      <dsp:spPr>
        <a:xfrm>
          <a:off x="2525277" y="5770270"/>
          <a:ext cx="1480887" cy="4514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SaleManager</a:t>
          </a:r>
          <a:endParaRPr lang="ko-KR" altLang="en-US" sz="900" kern="1200"/>
        </a:p>
      </dsp:txBody>
      <dsp:txXfrm>
        <a:off x="2525277" y="5770270"/>
        <a:ext cx="1480887" cy="45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41589-25D8-47D3-8CC8-60D25ED7A2E2}">
      <dsp:nvSpPr>
        <dsp:cNvPr id="0" name=""/>
        <dsp:cNvSpPr/>
      </dsp:nvSpPr>
      <dsp:spPr>
        <a:xfrm>
          <a:off x="3182204" y="4259610"/>
          <a:ext cx="422680" cy="80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340" y="0"/>
              </a:lnTo>
              <a:lnTo>
                <a:pt x="211340" y="805412"/>
              </a:lnTo>
              <a:lnTo>
                <a:pt x="422680" y="8054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70805" y="4639577"/>
        <a:ext cx="45479" cy="45479"/>
      </dsp:txXfrm>
    </dsp:sp>
    <dsp:sp modelId="{D4189EF8-7EF2-4A8E-B555-3D96F2E7E3B5}">
      <dsp:nvSpPr>
        <dsp:cNvPr id="0" name=""/>
        <dsp:cNvSpPr/>
      </dsp:nvSpPr>
      <dsp:spPr>
        <a:xfrm>
          <a:off x="3182204" y="4213890"/>
          <a:ext cx="422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68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82978" y="4249043"/>
        <a:ext cx="21134" cy="21134"/>
      </dsp:txXfrm>
    </dsp:sp>
    <dsp:sp modelId="{42556ECA-374F-4043-965F-A75193530176}">
      <dsp:nvSpPr>
        <dsp:cNvPr id="0" name=""/>
        <dsp:cNvSpPr/>
      </dsp:nvSpPr>
      <dsp:spPr>
        <a:xfrm>
          <a:off x="3182204" y="3454198"/>
          <a:ext cx="422680" cy="805412"/>
        </a:xfrm>
        <a:custGeom>
          <a:avLst/>
          <a:gdLst/>
          <a:ahLst/>
          <a:cxnLst/>
          <a:rect l="0" t="0" r="0" b="0"/>
          <a:pathLst>
            <a:path>
              <a:moveTo>
                <a:pt x="0" y="805412"/>
              </a:moveTo>
              <a:lnTo>
                <a:pt x="211340" y="805412"/>
              </a:lnTo>
              <a:lnTo>
                <a:pt x="211340" y="0"/>
              </a:lnTo>
              <a:lnTo>
                <a:pt x="42268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70805" y="3834165"/>
        <a:ext cx="45479" cy="45479"/>
      </dsp:txXfrm>
    </dsp:sp>
    <dsp:sp modelId="{83484F28-D869-4C73-A83A-C1FA7B84A9CA}">
      <dsp:nvSpPr>
        <dsp:cNvPr id="0" name=""/>
        <dsp:cNvSpPr/>
      </dsp:nvSpPr>
      <dsp:spPr>
        <a:xfrm>
          <a:off x="646122" y="3051492"/>
          <a:ext cx="422680" cy="1208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340" y="0"/>
              </a:lnTo>
              <a:lnTo>
                <a:pt x="211340" y="1208118"/>
              </a:lnTo>
              <a:lnTo>
                <a:pt x="422680" y="1208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25464" y="3623553"/>
        <a:ext cx="63996" cy="63996"/>
      </dsp:txXfrm>
    </dsp:sp>
    <dsp:sp modelId="{8E03FCA4-3E27-4AF4-AF50-B2D18A133CDB}">
      <dsp:nvSpPr>
        <dsp:cNvPr id="0" name=""/>
        <dsp:cNvSpPr/>
      </dsp:nvSpPr>
      <dsp:spPr>
        <a:xfrm>
          <a:off x="3182204" y="1843374"/>
          <a:ext cx="422680" cy="805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340" y="0"/>
              </a:lnTo>
              <a:lnTo>
                <a:pt x="211340" y="805412"/>
              </a:lnTo>
              <a:lnTo>
                <a:pt x="422680" y="8054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70805" y="2223340"/>
        <a:ext cx="45479" cy="45479"/>
      </dsp:txXfrm>
    </dsp:sp>
    <dsp:sp modelId="{8778B0CD-420E-4D7A-A44B-28D5BD52CF64}">
      <dsp:nvSpPr>
        <dsp:cNvPr id="0" name=""/>
        <dsp:cNvSpPr/>
      </dsp:nvSpPr>
      <dsp:spPr>
        <a:xfrm>
          <a:off x="3182204" y="1797654"/>
          <a:ext cx="422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268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82978" y="1832807"/>
        <a:ext cx="21134" cy="21134"/>
      </dsp:txXfrm>
    </dsp:sp>
    <dsp:sp modelId="{A5149416-8436-4502-A729-0A611FD10650}">
      <dsp:nvSpPr>
        <dsp:cNvPr id="0" name=""/>
        <dsp:cNvSpPr/>
      </dsp:nvSpPr>
      <dsp:spPr>
        <a:xfrm>
          <a:off x="3182204" y="1037961"/>
          <a:ext cx="422680" cy="805412"/>
        </a:xfrm>
        <a:custGeom>
          <a:avLst/>
          <a:gdLst/>
          <a:ahLst/>
          <a:cxnLst/>
          <a:rect l="0" t="0" r="0" b="0"/>
          <a:pathLst>
            <a:path>
              <a:moveTo>
                <a:pt x="0" y="805412"/>
              </a:moveTo>
              <a:lnTo>
                <a:pt x="211340" y="805412"/>
              </a:lnTo>
              <a:lnTo>
                <a:pt x="211340" y="0"/>
              </a:lnTo>
              <a:lnTo>
                <a:pt x="42268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70805" y="1417928"/>
        <a:ext cx="45479" cy="45479"/>
      </dsp:txXfrm>
    </dsp:sp>
    <dsp:sp modelId="{49DD6A02-1962-496C-8ADD-638525220770}">
      <dsp:nvSpPr>
        <dsp:cNvPr id="0" name=""/>
        <dsp:cNvSpPr/>
      </dsp:nvSpPr>
      <dsp:spPr>
        <a:xfrm>
          <a:off x="646122" y="1843374"/>
          <a:ext cx="422680" cy="1208118"/>
        </a:xfrm>
        <a:custGeom>
          <a:avLst/>
          <a:gdLst/>
          <a:ahLst/>
          <a:cxnLst/>
          <a:rect l="0" t="0" r="0" b="0"/>
          <a:pathLst>
            <a:path>
              <a:moveTo>
                <a:pt x="0" y="1208118"/>
              </a:moveTo>
              <a:lnTo>
                <a:pt x="211340" y="1208118"/>
              </a:lnTo>
              <a:lnTo>
                <a:pt x="211340" y="0"/>
              </a:lnTo>
              <a:lnTo>
                <a:pt x="42268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25464" y="2415435"/>
        <a:ext cx="63996" cy="63996"/>
      </dsp:txXfrm>
    </dsp:sp>
    <dsp:sp modelId="{22DB8316-8330-4687-B132-3B7C3FCA8FBC}">
      <dsp:nvSpPr>
        <dsp:cNvPr id="0" name=""/>
        <dsp:cNvSpPr/>
      </dsp:nvSpPr>
      <dsp:spPr>
        <a:xfrm rot="16200000">
          <a:off x="-1371646" y="2729327"/>
          <a:ext cx="3391209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커피숍 매니지먼트 프로그램</a:t>
          </a:r>
          <a:endParaRPr lang="ko-KR" altLang="en-US" sz="2100" kern="1200" dirty="0"/>
        </a:p>
      </dsp:txBody>
      <dsp:txXfrm>
        <a:off x="-1371646" y="2729327"/>
        <a:ext cx="3391209" cy="644329"/>
      </dsp:txXfrm>
    </dsp:sp>
    <dsp:sp modelId="{5E9C668D-0BAF-4631-9678-DD6359752082}">
      <dsp:nvSpPr>
        <dsp:cNvPr id="0" name=""/>
        <dsp:cNvSpPr/>
      </dsp:nvSpPr>
      <dsp:spPr>
        <a:xfrm>
          <a:off x="1068803" y="1521209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점원 메뉴</a:t>
          </a:r>
          <a:endParaRPr lang="ko-KR" altLang="en-US" sz="2100" kern="1200" dirty="0"/>
        </a:p>
      </dsp:txBody>
      <dsp:txXfrm>
        <a:off x="1068803" y="1521209"/>
        <a:ext cx="2113401" cy="644329"/>
      </dsp:txXfrm>
    </dsp:sp>
    <dsp:sp modelId="{E9AC4069-4CA6-43AA-AFFA-C647B225995B}">
      <dsp:nvSpPr>
        <dsp:cNvPr id="0" name=""/>
        <dsp:cNvSpPr/>
      </dsp:nvSpPr>
      <dsp:spPr>
        <a:xfrm>
          <a:off x="3604885" y="715796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주문 받기</a:t>
          </a:r>
          <a:endParaRPr lang="ko-KR" altLang="en-US" sz="2100" kern="1200" dirty="0"/>
        </a:p>
      </dsp:txBody>
      <dsp:txXfrm>
        <a:off x="3604885" y="715796"/>
        <a:ext cx="2113401" cy="644329"/>
      </dsp:txXfrm>
    </dsp:sp>
    <dsp:sp modelId="{0FD866BD-1F3C-4199-A711-513D81898E07}">
      <dsp:nvSpPr>
        <dsp:cNvPr id="0" name=""/>
        <dsp:cNvSpPr/>
      </dsp:nvSpPr>
      <dsp:spPr>
        <a:xfrm>
          <a:off x="3604885" y="1521209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커피 제공</a:t>
          </a:r>
          <a:endParaRPr lang="ko-KR" altLang="en-US" sz="2100" kern="1200" dirty="0"/>
        </a:p>
      </dsp:txBody>
      <dsp:txXfrm>
        <a:off x="3604885" y="1521209"/>
        <a:ext cx="2113401" cy="644329"/>
      </dsp:txXfrm>
    </dsp:sp>
    <dsp:sp modelId="{2140E980-3675-488F-8BE9-CB6F4344BBAF}">
      <dsp:nvSpPr>
        <dsp:cNvPr id="0" name=""/>
        <dsp:cNvSpPr/>
      </dsp:nvSpPr>
      <dsp:spPr>
        <a:xfrm>
          <a:off x="3604885" y="2326621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주문 취소</a:t>
          </a:r>
          <a:endParaRPr lang="ko-KR" altLang="en-US" sz="2100" kern="1200" dirty="0"/>
        </a:p>
      </dsp:txBody>
      <dsp:txXfrm>
        <a:off x="3604885" y="2326621"/>
        <a:ext cx="2113401" cy="644329"/>
      </dsp:txXfrm>
    </dsp:sp>
    <dsp:sp modelId="{6549174E-BE4B-4DBE-9239-6A44C470476A}">
      <dsp:nvSpPr>
        <dsp:cNvPr id="0" name=""/>
        <dsp:cNvSpPr/>
      </dsp:nvSpPr>
      <dsp:spPr>
        <a:xfrm>
          <a:off x="1068803" y="3937445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점장</a:t>
          </a:r>
          <a:r>
            <a:rPr lang="ko-KR" altLang="en-US" sz="2100" kern="1200" dirty="0" smtClean="0"/>
            <a:t> 메뉴</a:t>
          </a:r>
          <a:endParaRPr lang="ko-KR" altLang="en-US" sz="2100" kern="1200" dirty="0"/>
        </a:p>
      </dsp:txBody>
      <dsp:txXfrm>
        <a:off x="1068803" y="3937445"/>
        <a:ext cx="2113401" cy="644329"/>
      </dsp:txXfrm>
    </dsp:sp>
    <dsp:sp modelId="{F7684ED2-2932-492F-ABCB-253123B5825A}">
      <dsp:nvSpPr>
        <dsp:cNvPr id="0" name=""/>
        <dsp:cNvSpPr/>
      </dsp:nvSpPr>
      <dsp:spPr>
        <a:xfrm>
          <a:off x="3604885" y="3132033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재료 발주</a:t>
          </a:r>
          <a:endParaRPr lang="ko-KR" altLang="en-US" sz="2100" kern="1200" dirty="0"/>
        </a:p>
      </dsp:txBody>
      <dsp:txXfrm>
        <a:off x="3604885" y="3132033"/>
        <a:ext cx="2113401" cy="644329"/>
      </dsp:txXfrm>
    </dsp:sp>
    <dsp:sp modelId="{70C3E7FE-BC8B-402F-AB33-5908792EBC89}">
      <dsp:nvSpPr>
        <dsp:cNvPr id="0" name=""/>
        <dsp:cNvSpPr/>
      </dsp:nvSpPr>
      <dsp:spPr>
        <a:xfrm>
          <a:off x="3604885" y="3937445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재고 확인</a:t>
          </a:r>
          <a:endParaRPr lang="ko-KR" altLang="en-US" sz="2100" kern="1200" dirty="0"/>
        </a:p>
      </dsp:txBody>
      <dsp:txXfrm>
        <a:off x="3604885" y="3937445"/>
        <a:ext cx="2113401" cy="644329"/>
      </dsp:txXfrm>
    </dsp:sp>
    <dsp:sp modelId="{74F37C59-0628-4FAA-86EF-C9983E9652D7}">
      <dsp:nvSpPr>
        <dsp:cNvPr id="0" name=""/>
        <dsp:cNvSpPr/>
      </dsp:nvSpPr>
      <dsp:spPr>
        <a:xfrm>
          <a:off x="3604885" y="4742858"/>
          <a:ext cx="2113401" cy="644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주문 내역 확인</a:t>
          </a:r>
          <a:endParaRPr lang="ko-KR" altLang="en-US" sz="2100" kern="1200" dirty="0"/>
        </a:p>
      </dsp:txBody>
      <dsp:txXfrm>
        <a:off x="3604885" y="4742858"/>
        <a:ext cx="2113401" cy="644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0" y="15832"/>
          <a:ext cx="792087" cy="47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1</a:t>
          </a:r>
          <a:endParaRPr lang="ko-KR" altLang="en-US" sz="2100" kern="1200" dirty="0"/>
        </a:p>
      </dsp:txBody>
      <dsp:txXfrm>
        <a:off x="13920" y="29752"/>
        <a:ext cx="764247" cy="447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626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1</a:t>
          </a:r>
          <a:endParaRPr lang="ko-KR" altLang="en-US" sz="2100" kern="1200" dirty="0"/>
        </a:p>
      </dsp:txBody>
      <dsp:txXfrm>
        <a:off x="16421" y="31747"/>
        <a:ext cx="757430" cy="443422"/>
      </dsp:txXfrm>
    </dsp:sp>
    <dsp:sp modelId="{2ACCB39E-EC77-4435-86E3-4DEEC9F83FAD}">
      <dsp:nvSpPr>
        <dsp:cNvPr id="0" name=""/>
        <dsp:cNvSpPr/>
      </dsp:nvSpPr>
      <dsp:spPr>
        <a:xfrm>
          <a:off x="866149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66149" y="195053"/>
        <a:ext cx="116497" cy="116811"/>
      </dsp:txXfrm>
    </dsp:sp>
    <dsp:sp modelId="{33DE1365-58E9-4E26-B935-222E1D6A46D3}">
      <dsp:nvSpPr>
        <dsp:cNvPr id="0" name=""/>
        <dsp:cNvSpPr/>
      </dsp:nvSpPr>
      <dsp:spPr>
        <a:xfrm>
          <a:off x="1101655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2</a:t>
          </a:r>
          <a:endParaRPr lang="ko-KR" altLang="en-US" sz="2100" kern="1200" dirty="0"/>
        </a:p>
      </dsp:txBody>
      <dsp:txXfrm>
        <a:off x="1115450" y="31747"/>
        <a:ext cx="757430" cy="443422"/>
      </dsp:txXfrm>
    </dsp:sp>
    <dsp:sp modelId="{56C63467-7285-4D63-9AA6-A0F022A90DB2}">
      <dsp:nvSpPr>
        <dsp:cNvPr id="0" name=""/>
        <dsp:cNvSpPr/>
      </dsp:nvSpPr>
      <dsp:spPr>
        <a:xfrm>
          <a:off x="1965178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65178" y="195053"/>
        <a:ext cx="116497" cy="116811"/>
      </dsp:txXfrm>
    </dsp:sp>
    <dsp:sp modelId="{43551532-1A69-465E-9955-74E34A56441B}">
      <dsp:nvSpPr>
        <dsp:cNvPr id="0" name=""/>
        <dsp:cNvSpPr/>
      </dsp:nvSpPr>
      <dsp:spPr>
        <a:xfrm>
          <a:off x="2200684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4</a:t>
          </a:r>
          <a:endParaRPr lang="ko-KR" altLang="en-US" sz="2100" kern="1200" dirty="0"/>
        </a:p>
      </dsp:txBody>
      <dsp:txXfrm>
        <a:off x="2214479" y="31747"/>
        <a:ext cx="757430" cy="443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01CD-64D9-4372-88EA-C47E5C01D2C1}">
      <dsp:nvSpPr>
        <dsp:cNvPr id="0" name=""/>
        <dsp:cNvSpPr/>
      </dsp:nvSpPr>
      <dsp:spPr>
        <a:xfrm>
          <a:off x="2626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1</a:t>
          </a:r>
          <a:endParaRPr lang="ko-KR" altLang="en-US" sz="2100" kern="1200" dirty="0"/>
        </a:p>
      </dsp:txBody>
      <dsp:txXfrm>
        <a:off x="16421" y="31747"/>
        <a:ext cx="757430" cy="443422"/>
      </dsp:txXfrm>
    </dsp:sp>
    <dsp:sp modelId="{2ACCB39E-EC77-4435-86E3-4DEEC9F83FAD}">
      <dsp:nvSpPr>
        <dsp:cNvPr id="0" name=""/>
        <dsp:cNvSpPr/>
      </dsp:nvSpPr>
      <dsp:spPr>
        <a:xfrm>
          <a:off x="866149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866149" y="195053"/>
        <a:ext cx="116497" cy="116811"/>
      </dsp:txXfrm>
    </dsp:sp>
    <dsp:sp modelId="{3E824554-EAC4-403D-A1FE-CB7AFB2579F7}">
      <dsp:nvSpPr>
        <dsp:cNvPr id="0" name=""/>
        <dsp:cNvSpPr/>
      </dsp:nvSpPr>
      <dsp:spPr>
        <a:xfrm>
          <a:off x="1101655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</a:t>
          </a:r>
          <a:endParaRPr lang="ko-KR" altLang="en-US" sz="2100" kern="1200" dirty="0"/>
        </a:p>
      </dsp:txBody>
      <dsp:txXfrm>
        <a:off x="1115450" y="31747"/>
        <a:ext cx="757430" cy="443422"/>
      </dsp:txXfrm>
    </dsp:sp>
    <dsp:sp modelId="{1EA7DB34-DFA3-4ED2-A635-0DF2A5CB24F9}">
      <dsp:nvSpPr>
        <dsp:cNvPr id="0" name=""/>
        <dsp:cNvSpPr/>
      </dsp:nvSpPr>
      <dsp:spPr>
        <a:xfrm>
          <a:off x="1965178" y="156116"/>
          <a:ext cx="166424" cy="194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965178" y="195053"/>
        <a:ext cx="116497" cy="116811"/>
      </dsp:txXfrm>
    </dsp:sp>
    <dsp:sp modelId="{B98AE23A-96C7-46F7-887C-35C8E01132A1}">
      <dsp:nvSpPr>
        <dsp:cNvPr id="0" name=""/>
        <dsp:cNvSpPr/>
      </dsp:nvSpPr>
      <dsp:spPr>
        <a:xfrm>
          <a:off x="2200684" y="17952"/>
          <a:ext cx="785020" cy="471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5</a:t>
          </a:r>
          <a:endParaRPr lang="ko-KR" altLang="en-US" sz="2100" kern="1200" dirty="0"/>
        </a:p>
      </dsp:txBody>
      <dsp:txXfrm>
        <a:off x="2214479" y="31747"/>
        <a:ext cx="757430" cy="44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7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1.pn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smtClean="0"/>
              <a:t>커피숍 매니지먼트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2016.11.11</a:t>
            </a:r>
            <a:endParaRPr lang="en-US" altLang="ko-KR" sz="2000" dirty="0" smtClean="0"/>
          </a:p>
          <a:p>
            <a:r>
              <a:rPr lang="ko-KR" altLang="en-US" sz="2000" dirty="0" smtClean="0"/>
              <a:t>정종</a:t>
            </a:r>
            <a:r>
              <a:rPr lang="ko-KR" altLang="en-US" sz="2000" dirty="0"/>
              <a:t>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354122" y="967246"/>
            <a:ext cx="464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제공되지 않은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내역의 모든 커피들을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출력하고 취소할 번호를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5496" y="2708920"/>
            <a:ext cx="3346095" cy="748844"/>
            <a:chOff x="215516" y="1009590"/>
            <a:chExt cx="3240360" cy="748844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오른쪽 화살표 73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58" y="5361841"/>
            <a:ext cx="2905125" cy="6572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354122" y="5361841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주문 내역이 없으면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사용자에게 알림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476" y="906218"/>
            <a:ext cx="2933700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311" y="2352921"/>
            <a:ext cx="3733800" cy="7048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07904" y="3179294"/>
            <a:ext cx="464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인덱스 번째의 주문 내역으로 접근하여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주문 내역에서 사용된 재료들을 재고로 되돌려놓고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결제된 돈을 감소시킨 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내역에서 삭제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033" y="4305663"/>
            <a:ext cx="2914650" cy="9239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03683" y="4567168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취소가 성공하면 이를 알리고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갱신된 주문 내역을 출력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821741" y="2654788"/>
            <a:ext cx="464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 화면에서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자본금을 확인 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5496" y="3328228"/>
            <a:ext cx="3346095" cy="748844"/>
            <a:chOff x="215516" y="1009590"/>
            <a:chExt cx="3240360" cy="748844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03" y="2317197"/>
            <a:ext cx="2914650" cy="1466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28" y="4210735"/>
            <a:ext cx="2867025" cy="457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60232" y="425404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자본금의 한도를 넘는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행동은 할 수 없게 제한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64921" y="1216134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남아있는 재고를 출력 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발주할 재료를 사용자로부터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04378" y="3621529"/>
            <a:ext cx="464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자본금 초과 시 구매 불가능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81501" y="4788578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발주에 성공하면 금액을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출력하고 자본금을 감소시킴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5496" y="4005064"/>
            <a:ext cx="3346095" cy="748844"/>
            <a:chOff x="215516" y="1009590"/>
            <a:chExt cx="3240360" cy="748844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10" y="843299"/>
            <a:ext cx="2914650" cy="259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87" y="3562435"/>
            <a:ext cx="2876550" cy="48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71" y="4178651"/>
            <a:ext cx="28765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948264" y="2229817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남아있는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재고를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5496" y="4725144"/>
            <a:ext cx="3346095" cy="748844"/>
            <a:chOff x="215516" y="1009590"/>
            <a:chExt cx="3240360" cy="748844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오른쪽 화살표 55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929011"/>
            <a:ext cx="2867025" cy="141922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948264" y="3789147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재고가 없으면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커피를 제조할 수 없음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52" y="3996308"/>
            <a:ext cx="2914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53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88224" y="1531438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저장되어 있는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내역을 확인 가능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5496" y="5416460"/>
            <a:ext cx="3346095" cy="748844"/>
            <a:chOff x="215516" y="1009590"/>
            <a:chExt cx="3240360" cy="748844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오른쪽 화살표 37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134" y="1288008"/>
            <a:ext cx="2962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857500" cy="12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8491"/>
            <a:ext cx="2886075" cy="130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867025" cy="14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Purpose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커피숍 매니지먼트 프로그램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구현해야 할 기능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점원 </a:t>
            </a:r>
            <a:r>
              <a:rPr lang="ko-K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04612" lvl="2" indent="0"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 주문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 제공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취소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2"/>
            <a:r>
              <a:rPr lang="ko-KR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점장</a:t>
            </a:r>
            <a:r>
              <a:rPr lang="ko-K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04612" lvl="2" indent="0">
              <a:buNone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 재료 발주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잔고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내역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2432298"/>
            <a:ext cx="2914650" cy="1428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1" y="791625"/>
            <a:ext cx="1276910" cy="9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Requirements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12576" y="1279788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 모드와 카운터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 객체 생성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팩토리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패턴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커피 생성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데코레이터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패턴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재료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/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커피의 가격 계산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 패턴 클래스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목록 관리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전 주문 취소 기능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857500" cy="12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8491"/>
            <a:ext cx="2886075" cy="130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867025" cy="140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2432298"/>
            <a:ext cx="2914650" cy="14287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1" y="791625"/>
            <a:ext cx="1276910" cy="9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91128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논리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구조도 및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41252676"/>
              </p:ext>
            </p:extLst>
          </p:nvPr>
        </p:nvGraphicFramePr>
        <p:xfrm>
          <a:off x="1331640" y="116632"/>
          <a:ext cx="7560840" cy="6912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Processing Diagram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09594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처리도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399358274"/>
              </p:ext>
            </p:extLst>
          </p:nvPr>
        </p:nvGraphicFramePr>
        <p:xfrm>
          <a:off x="1691680" y="600051"/>
          <a:ext cx="5720080" cy="61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528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Processing Diagram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626645"/>
            <a:ext cx="6541755" cy="55112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 흐름도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96014" y="2492265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받기를 선택하면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인덱스로 기본 커피 선택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메뉴를 선택 가능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496" y="735940"/>
            <a:ext cx="3346095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372200" y="89071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점원 메뉴에서 주문 받기를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선택함으로써 메뉴 선택 및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선택으로 음료 주문이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2280" y="4076933"/>
            <a:ext cx="3521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팩토리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패턴에서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BaseCoffee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데코레이터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패턴에서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각종 부가 재료들을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추가하는 방식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46" y="694091"/>
            <a:ext cx="2895600" cy="1400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6" y="2170594"/>
            <a:ext cx="2990850" cy="1619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905" y="3856831"/>
            <a:ext cx="3819525" cy="18764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78301" y="5615434"/>
            <a:ext cx="3521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재료가 모자랄 경우에는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생성을 중단하고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재료와 결제된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금액을 되돌려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놓음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802" y="5963899"/>
            <a:ext cx="2438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49513" y="1104553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선택을 끝내면 할인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선택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49513" y="4503417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번째로 그 알고리즘에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방법을 계산하여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5496" y="1384012"/>
            <a:ext cx="3346095" cy="748844"/>
            <a:chOff x="215516" y="1009590"/>
            <a:chExt cx="3240360" cy="748844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오른쪽 화살표 65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81" y="812219"/>
            <a:ext cx="2924175" cy="156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504948"/>
            <a:ext cx="2676525" cy="17335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78056" y="2812554"/>
            <a:ext cx="464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단계로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순수가상함수로 만들어진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선택에 맞는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할인 알고리즘을 선택하고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947" y="4466577"/>
            <a:ext cx="3495675" cy="695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906" y="5447695"/>
            <a:ext cx="2828925" cy="628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649513" y="5455944"/>
            <a:ext cx="464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내역에 추가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18152" y="1310834"/>
            <a:ext cx="46445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주문된 순서대로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Queue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이용해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벡터를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16391" y="3147474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주문한 음료의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이름과 부가 재료들을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메뉴 선택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할인 방법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커피 제공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잔여금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재고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재료 발주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취소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주문 내역 확인</a:t>
              </a:r>
              <a:endParaRPr lang="ko-KR" altLang="en-US" sz="20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496" y="2032084"/>
            <a:ext cx="3346095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9" name="다이어그램 38"/>
          <p:cNvGraphicFramePr/>
          <p:nvPr>
            <p:extLst>
              <p:ext uri="{D42A27DB-BD31-4B8C-83A1-F6EECF244321}">
                <p14:modId xmlns:p14="http://schemas.microsoft.com/office/powerpoint/2010/main" val="927439964"/>
              </p:ext>
            </p:extLst>
          </p:nvPr>
        </p:nvGraphicFramePr>
        <p:xfrm>
          <a:off x="3851920" y="1228671"/>
          <a:ext cx="792088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0" name="다이어그램 39"/>
          <p:cNvGraphicFramePr/>
          <p:nvPr>
            <p:extLst>
              <p:ext uri="{D42A27DB-BD31-4B8C-83A1-F6EECF244321}">
                <p14:modId xmlns:p14="http://schemas.microsoft.com/office/powerpoint/2010/main" val="523824029"/>
              </p:ext>
            </p:extLst>
          </p:nvPr>
        </p:nvGraphicFramePr>
        <p:xfrm>
          <a:off x="3851920" y="1821771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1" name="다이어그램 40"/>
          <p:cNvGraphicFramePr/>
          <p:nvPr>
            <p:extLst>
              <p:ext uri="{D42A27DB-BD31-4B8C-83A1-F6EECF244321}">
                <p14:modId xmlns:p14="http://schemas.microsoft.com/office/powerpoint/2010/main" val="9384914"/>
              </p:ext>
            </p:extLst>
          </p:nvPr>
        </p:nvGraphicFramePr>
        <p:xfrm>
          <a:off x="3851920" y="2414871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3797914" y="1238010"/>
            <a:ext cx="3096344" cy="5069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97914" y="1818205"/>
            <a:ext cx="3096344" cy="5069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797914" y="2414871"/>
            <a:ext cx="3096344" cy="5069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5120" y="1333000"/>
            <a:ext cx="312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7862" y="87790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주문순서           주문된 커피 재료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09568" y="3149181"/>
            <a:ext cx="3009900" cy="666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9580" y="3982764"/>
            <a:ext cx="3343275" cy="657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28026" y="5027062"/>
            <a:ext cx="2905125" cy="4476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82855" y="5027062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 내역이 존재하지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않을 경우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없음을 알림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94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18949</TotalTime>
  <Words>520</Words>
  <Application>Microsoft Office PowerPoint</Application>
  <PresentationFormat>화면 슬라이드 쇼(4:3)</PresentationFormat>
  <Paragraphs>210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나눔바른고딕</vt:lpstr>
      <vt:lpstr>맑은 고딕</vt:lpstr>
      <vt:lpstr>Arial</vt:lpstr>
      <vt:lpstr>Wingdings</vt:lpstr>
      <vt:lpstr>CT테마</vt:lpstr>
      <vt:lpstr>커피숍 매니지먼트 프로그램</vt:lpstr>
      <vt:lpstr>Purpose</vt:lpstr>
      <vt:lpstr>System Requirements</vt:lpstr>
      <vt:lpstr>System Architecture</vt:lpstr>
      <vt:lpstr>Processing Diagram</vt:lpstr>
      <vt:lpstr>Processing Diagram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정종윤</cp:lastModifiedBy>
  <cp:revision>784</cp:revision>
  <dcterms:created xsi:type="dcterms:W3CDTF">2009-05-29T08:22:21Z</dcterms:created>
  <dcterms:modified xsi:type="dcterms:W3CDTF">2016-11-10T15:51:12Z</dcterms:modified>
</cp:coreProperties>
</file>