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528" r:id="rId3"/>
    <p:sldId id="557" r:id="rId4"/>
    <p:sldId id="556" r:id="rId5"/>
    <p:sldId id="561" r:id="rId6"/>
    <p:sldId id="539" r:id="rId7"/>
    <p:sldId id="568" r:id="rId8"/>
    <p:sldId id="584" r:id="rId9"/>
    <p:sldId id="594" r:id="rId10"/>
    <p:sldId id="585" r:id="rId11"/>
    <p:sldId id="586" r:id="rId12"/>
    <p:sldId id="588" r:id="rId13"/>
    <p:sldId id="593" r:id="rId14"/>
    <p:sldId id="589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0108" autoAdjust="0"/>
  </p:normalViewPr>
  <p:slideViewPr>
    <p:cSldViewPr>
      <p:cViewPr>
        <p:scale>
          <a:sx n="66" d="100"/>
          <a:sy n="66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1E3879-C06B-4D82-878A-88E7A8284EA0}">
      <dgm:prSet/>
      <dgm:spPr/>
      <dgm:t>
        <a:bodyPr/>
        <a:lstStyle/>
        <a:p>
          <a:pPr latinLnBrk="1"/>
          <a:r>
            <a:rPr lang="en-US" altLang="ko-KR"/>
            <a:t>App</a:t>
          </a:r>
          <a:endParaRPr lang="ko-KR" altLang="en-US"/>
        </a:p>
      </dgm:t>
    </dgm:pt>
    <dgm:pt modelId="{E107CC7D-F3D4-4DC3-9C33-8C0BCB7F246A}" type="parTrans" cxnId="{5FCFE71E-9A50-4C47-83D3-445187DEC153}">
      <dgm:prSet/>
      <dgm:spPr/>
      <dgm:t>
        <a:bodyPr/>
        <a:lstStyle/>
        <a:p>
          <a:pPr latinLnBrk="1"/>
          <a:endParaRPr lang="ko-KR" altLang="en-US"/>
        </a:p>
      </dgm:t>
    </dgm:pt>
    <dgm:pt modelId="{73E355C5-DBAF-40FC-A4FF-E8F78A793F71}" type="sibTrans" cxnId="{5FCFE71E-9A50-4C47-83D3-445187DEC153}">
      <dgm:prSet/>
      <dgm:spPr/>
      <dgm:t>
        <a:bodyPr/>
        <a:lstStyle/>
        <a:p>
          <a:pPr latinLnBrk="1"/>
          <a:endParaRPr lang="ko-KR" altLang="en-US"/>
        </a:p>
      </dgm:t>
    </dgm:pt>
    <dgm:pt modelId="{CD47C362-BCB4-4117-A31F-602447000CD1}">
      <dgm:prSet/>
      <dgm:spPr/>
      <dgm:t>
        <a:bodyPr/>
        <a:lstStyle/>
        <a:p>
          <a:pPr latinLnBrk="1"/>
          <a:r>
            <a:rPr lang="en-US" altLang="ko-KR"/>
            <a:t>UserMenu</a:t>
          </a:r>
          <a:endParaRPr lang="ko-KR" altLang="en-US"/>
        </a:p>
      </dgm:t>
    </dgm:pt>
    <dgm:pt modelId="{872DCD06-679F-488B-B87C-AF05FDDBA3D1}" type="parTrans" cxnId="{2057E50C-2D50-4DA0-8DD0-323BC2D08F3A}">
      <dgm:prSet/>
      <dgm:spPr/>
      <dgm:t>
        <a:bodyPr/>
        <a:lstStyle/>
        <a:p>
          <a:pPr latinLnBrk="1"/>
          <a:endParaRPr lang="ko-KR" altLang="en-US"/>
        </a:p>
      </dgm:t>
    </dgm:pt>
    <dgm:pt modelId="{19F13FC3-984B-4EA4-BFE0-C31AEC23F906}" type="sibTrans" cxnId="{2057E50C-2D50-4DA0-8DD0-323BC2D08F3A}">
      <dgm:prSet/>
      <dgm:spPr/>
      <dgm:t>
        <a:bodyPr/>
        <a:lstStyle/>
        <a:p>
          <a:pPr latinLnBrk="1"/>
          <a:endParaRPr lang="ko-KR" altLang="en-US"/>
        </a:p>
      </dgm:t>
    </dgm:pt>
    <dgm:pt modelId="{055ED4A1-A9EC-4ECC-81E7-FB3C367C373F}">
      <dgm:prSet/>
      <dgm:spPr/>
      <dgm:t>
        <a:bodyPr/>
        <a:lstStyle/>
        <a:p>
          <a:pPr latinLnBrk="1"/>
          <a:r>
            <a:rPr lang="en-US" altLang="ko-KR"/>
            <a:t>ManagerMenu</a:t>
          </a:r>
          <a:endParaRPr lang="ko-KR" altLang="en-US"/>
        </a:p>
      </dgm:t>
    </dgm:pt>
    <dgm:pt modelId="{4C5C53C9-245B-44F7-9798-BB2CC1014D36}" type="parTrans" cxnId="{8B22DA50-4812-4998-BD1A-14877AD033FA}">
      <dgm:prSet/>
      <dgm:spPr/>
      <dgm:t>
        <a:bodyPr/>
        <a:lstStyle/>
        <a:p>
          <a:pPr latinLnBrk="1"/>
          <a:endParaRPr lang="ko-KR" altLang="en-US"/>
        </a:p>
      </dgm:t>
    </dgm:pt>
    <dgm:pt modelId="{1B5A92DD-9F9E-441F-A590-8DA43AF22BA7}" type="sibTrans" cxnId="{8B22DA50-4812-4998-BD1A-14877AD033FA}">
      <dgm:prSet/>
      <dgm:spPr/>
      <dgm:t>
        <a:bodyPr/>
        <a:lstStyle/>
        <a:p>
          <a:pPr latinLnBrk="1"/>
          <a:endParaRPr lang="ko-KR" altLang="en-US"/>
        </a:p>
      </dgm:t>
    </dgm:pt>
    <dgm:pt modelId="{BFF9AD2F-508F-4759-845A-357E066F3D14}">
      <dgm:prSet/>
      <dgm:spPr/>
      <dgm:t>
        <a:bodyPr/>
        <a:lstStyle/>
        <a:p>
          <a:pPr latinLnBrk="1"/>
          <a:r>
            <a:rPr lang="en-US" altLang="ko-KR"/>
            <a:t>BaseRecoAlg</a:t>
          </a:r>
          <a:endParaRPr lang="ko-KR" altLang="en-US"/>
        </a:p>
      </dgm:t>
    </dgm:pt>
    <dgm:pt modelId="{470DC831-E0CB-4E8D-8809-5838172E5C00}" type="parTrans" cxnId="{ECC31774-B2E1-4053-96D7-1DE3665741D3}">
      <dgm:prSet/>
      <dgm:spPr/>
      <dgm:t>
        <a:bodyPr/>
        <a:lstStyle/>
        <a:p>
          <a:pPr latinLnBrk="1"/>
          <a:endParaRPr lang="ko-KR" altLang="en-US"/>
        </a:p>
      </dgm:t>
    </dgm:pt>
    <dgm:pt modelId="{7548FC99-8BB2-4C3C-B4AB-84FC38DF4159}" type="sibTrans" cxnId="{ECC31774-B2E1-4053-96D7-1DE3665741D3}">
      <dgm:prSet/>
      <dgm:spPr/>
      <dgm:t>
        <a:bodyPr/>
        <a:lstStyle/>
        <a:p>
          <a:pPr latinLnBrk="1"/>
          <a:endParaRPr lang="ko-KR" altLang="en-US"/>
        </a:p>
      </dgm:t>
    </dgm:pt>
    <dgm:pt modelId="{9D072D30-194B-429B-B1EE-EADE56C82E7F}">
      <dgm:prSet/>
      <dgm:spPr/>
      <dgm:t>
        <a:bodyPr/>
        <a:lstStyle/>
        <a:p>
          <a:pPr latinLnBrk="1"/>
          <a:r>
            <a:rPr lang="en-US" altLang="ko-KR"/>
            <a:t>RecoTopTen</a:t>
          </a:r>
          <a:endParaRPr lang="ko-KR" altLang="en-US"/>
        </a:p>
      </dgm:t>
    </dgm:pt>
    <dgm:pt modelId="{9807C8EA-5D37-442E-94FF-9A023EAF7F51}" type="parTrans" cxnId="{B3EB2B85-FC7F-4F83-9C55-B359A433479C}">
      <dgm:prSet/>
      <dgm:spPr/>
      <dgm:t>
        <a:bodyPr/>
        <a:lstStyle/>
        <a:p>
          <a:pPr latinLnBrk="1"/>
          <a:endParaRPr lang="ko-KR" altLang="en-US"/>
        </a:p>
      </dgm:t>
    </dgm:pt>
    <dgm:pt modelId="{FDEC9BC7-F8FD-4988-9A86-79EE450CFDF4}" type="sibTrans" cxnId="{B3EB2B85-FC7F-4F83-9C55-B359A433479C}">
      <dgm:prSet/>
      <dgm:spPr/>
      <dgm:t>
        <a:bodyPr/>
        <a:lstStyle/>
        <a:p>
          <a:pPr latinLnBrk="1"/>
          <a:endParaRPr lang="ko-KR" altLang="en-US"/>
        </a:p>
      </dgm:t>
    </dgm:pt>
    <dgm:pt modelId="{1BB6D140-1DCE-4071-AABB-387078EFB2D1}">
      <dgm:prSet/>
      <dgm:spPr/>
      <dgm:t>
        <a:bodyPr/>
        <a:lstStyle/>
        <a:p>
          <a:pPr latinLnBrk="1"/>
          <a:r>
            <a:rPr lang="en-US" altLang="ko-KR"/>
            <a:t>Reco ...</a:t>
          </a:r>
          <a:endParaRPr lang="ko-KR" altLang="en-US"/>
        </a:p>
      </dgm:t>
    </dgm:pt>
    <dgm:pt modelId="{97D4866B-7319-47D6-9401-27EF409C64EA}" type="parTrans" cxnId="{24B5DDDC-2723-4A6D-81DF-C94FD84985C7}">
      <dgm:prSet/>
      <dgm:spPr/>
      <dgm:t>
        <a:bodyPr/>
        <a:lstStyle/>
        <a:p>
          <a:pPr latinLnBrk="1"/>
          <a:endParaRPr lang="ko-KR" altLang="en-US"/>
        </a:p>
      </dgm:t>
    </dgm:pt>
    <dgm:pt modelId="{D2F1A7C1-8F19-4B3E-92F7-8575521266FA}" type="sibTrans" cxnId="{24B5DDDC-2723-4A6D-81DF-C94FD84985C7}">
      <dgm:prSet/>
      <dgm:spPr/>
      <dgm:t>
        <a:bodyPr/>
        <a:lstStyle/>
        <a:p>
          <a:pPr latinLnBrk="1"/>
          <a:endParaRPr lang="ko-KR" altLang="en-US"/>
        </a:p>
      </dgm:t>
    </dgm:pt>
    <dgm:pt modelId="{FC1F5EAB-A8C0-4777-AD58-E1AAACE1A6DE}">
      <dgm:prSet/>
      <dgm:spPr/>
      <dgm:t>
        <a:bodyPr/>
        <a:lstStyle/>
        <a:p>
          <a:pPr latinLnBrk="1"/>
          <a:r>
            <a:rPr lang="en-US" altLang="ko-KR"/>
            <a:t>Reco ...</a:t>
          </a:r>
          <a:endParaRPr lang="ko-KR" altLang="en-US"/>
        </a:p>
      </dgm:t>
    </dgm:pt>
    <dgm:pt modelId="{6E912D34-4778-4745-AE0C-D93281F1E19E}" type="parTrans" cxnId="{1EA36BA5-AF78-4DAB-836A-FB7159065539}">
      <dgm:prSet/>
      <dgm:spPr/>
      <dgm:t>
        <a:bodyPr/>
        <a:lstStyle/>
        <a:p>
          <a:pPr latinLnBrk="1"/>
          <a:endParaRPr lang="ko-KR" altLang="en-US"/>
        </a:p>
      </dgm:t>
    </dgm:pt>
    <dgm:pt modelId="{E905E189-F13B-4C34-B810-3090795D3258}" type="sibTrans" cxnId="{1EA36BA5-AF78-4DAB-836A-FB7159065539}">
      <dgm:prSet/>
      <dgm:spPr/>
      <dgm:t>
        <a:bodyPr/>
        <a:lstStyle/>
        <a:p>
          <a:pPr latinLnBrk="1"/>
          <a:endParaRPr lang="ko-KR" altLang="en-US"/>
        </a:p>
      </dgm:t>
    </dgm:pt>
    <dgm:pt modelId="{B47D096C-98D5-41E3-ADE6-4FE45BF90C55}">
      <dgm:prSet/>
      <dgm:spPr/>
      <dgm:t>
        <a:bodyPr/>
        <a:lstStyle/>
        <a:p>
          <a:pPr latinLnBrk="1"/>
          <a:r>
            <a:rPr lang="en-US" altLang="ko-KR"/>
            <a:t>BaseManager</a:t>
          </a:r>
          <a:endParaRPr lang="ko-KR" altLang="en-US"/>
        </a:p>
      </dgm:t>
    </dgm:pt>
    <dgm:pt modelId="{90BC7BB0-2023-4013-BC05-EBA1256BFD7E}" type="parTrans" cxnId="{2AC325BD-6C7B-4B56-ADF6-2BB63B7A11FC}">
      <dgm:prSet/>
      <dgm:spPr/>
      <dgm:t>
        <a:bodyPr/>
        <a:lstStyle/>
        <a:p>
          <a:pPr latinLnBrk="1"/>
          <a:endParaRPr lang="ko-KR" altLang="en-US"/>
        </a:p>
      </dgm:t>
    </dgm:pt>
    <dgm:pt modelId="{4E475ED1-6717-44B8-8A3B-4AB9992131D4}" type="sibTrans" cxnId="{2AC325BD-6C7B-4B56-ADF6-2BB63B7A11FC}">
      <dgm:prSet/>
      <dgm:spPr/>
      <dgm:t>
        <a:bodyPr/>
        <a:lstStyle/>
        <a:p>
          <a:pPr latinLnBrk="1"/>
          <a:endParaRPr lang="ko-KR" altLang="en-US"/>
        </a:p>
      </dgm:t>
    </dgm:pt>
    <dgm:pt modelId="{815ED474-2F4E-4E04-AC52-D20E757A0C8A}">
      <dgm:prSet/>
      <dgm:spPr/>
      <dgm:t>
        <a:bodyPr/>
        <a:lstStyle/>
        <a:p>
          <a:pPr latinLnBrk="1"/>
          <a:r>
            <a:rPr lang="en-US" altLang="ko-KR"/>
            <a:t>UserManager</a:t>
          </a:r>
          <a:endParaRPr lang="ko-KR" altLang="en-US"/>
        </a:p>
      </dgm:t>
    </dgm:pt>
    <dgm:pt modelId="{CC06BB36-C487-4655-8AC2-03C70A9E7E6B}" type="parTrans" cxnId="{F7CC554E-25A9-4EFC-9827-04BDC5254368}">
      <dgm:prSet/>
      <dgm:spPr/>
      <dgm:t>
        <a:bodyPr/>
        <a:lstStyle/>
        <a:p>
          <a:pPr latinLnBrk="1"/>
          <a:endParaRPr lang="ko-KR" altLang="en-US"/>
        </a:p>
      </dgm:t>
    </dgm:pt>
    <dgm:pt modelId="{188ABA67-CD16-4CC1-9804-F2E7586EE12A}" type="sibTrans" cxnId="{F7CC554E-25A9-4EFC-9827-04BDC5254368}">
      <dgm:prSet/>
      <dgm:spPr/>
      <dgm:t>
        <a:bodyPr/>
        <a:lstStyle/>
        <a:p>
          <a:pPr latinLnBrk="1"/>
          <a:endParaRPr lang="ko-KR" altLang="en-US"/>
        </a:p>
      </dgm:t>
    </dgm:pt>
    <dgm:pt modelId="{43553EA5-C8E8-45B9-95D0-39515EC43D1A}">
      <dgm:prSet/>
      <dgm:spPr/>
      <dgm:t>
        <a:bodyPr/>
        <a:lstStyle/>
        <a:p>
          <a:pPr latinLnBrk="1"/>
          <a:r>
            <a:rPr lang="en-US" altLang="ko-KR"/>
            <a:t>ComposerManager</a:t>
          </a:r>
          <a:endParaRPr lang="ko-KR" altLang="en-US"/>
        </a:p>
      </dgm:t>
    </dgm:pt>
    <dgm:pt modelId="{43716D8D-E04B-4C36-BC1B-03975AB88155}" type="parTrans" cxnId="{FA3B40FC-478F-433A-978F-2671AE62D795}">
      <dgm:prSet/>
      <dgm:spPr/>
      <dgm:t>
        <a:bodyPr/>
        <a:lstStyle/>
        <a:p>
          <a:pPr latinLnBrk="1"/>
          <a:endParaRPr lang="ko-KR" altLang="en-US"/>
        </a:p>
      </dgm:t>
    </dgm:pt>
    <dgm:pt modelId="{9906DEEE-4C8F-4BF9-B242-8AEC33A4F9BE}" type="sibTrans" cxnId="{FA3B40FC-478F-433A-978F-2671AE62D795}">
      <dgm:prSet/>
      <dgm:spPr/>
      <dgm:t>
        <a:bodyPr/>
        <a:lstStyle/>
        <a:p>
          <a:pPr latinLnBrk="1"/>
          <a:endParaRPr lang="ko-KR" altLang="en-US"/>
        </a:p>
      </dgm:t>
    </dgm:pt>
    <dgm:pt modelId="{FCCD7884-0C0B-418C-A47E-2380869B2C17}">
      <dgm:prSet/>
      <dgm:spPr/>
      <dgm:t>
        <a:bodyPr/>
        <a:lstStyle/>
        <a:p>
          <a:pPr latinLnBrk="1"/>
          <a:r>
            <a:rPr lang="en-US" altLang="ko-KR"/>
            <a:t>AlbumManager</a:t>
          </a:r>
          <a:endParaRPr lang="ko-KR" altLang="en-US"/>
        </a:p>
      </dgm:t>
    </dgm:pt>
    <dgm:pt modelId="{B2F4FB5A-C5DF-4C63-AFAA-CD390FBDC9F0}" type="parTrans" cxnId="{6EC9385F-140C-4633-857B-F6067E28B7E7}">
      <dgm:prSet/>
      <dgm:spPr/>
      <dgm:t>
        <a:bodyPr/>
        <a:lstStyle/>
        <a:p>
          <a:pPr latinLnBrk="1"/>
          <a:endParaRPr lang="ko-KR" altLang="en-US"/>
        </a:p>
      </dgm:t>
    </dgm:pt>
    <dgm:pt modelId="{1858ED95-5BC7-4797-8F58-19D023CEFBF7}" type="sibTrans" cxnId="{6EC9385F-140C-4633-857B-F6067E28B7E7}">
      <dgm:prSet/>
      <dgm:spPr/>
      <dgm:t>
        <a:bodyPr/>
        <a:lstStyle/>
        <a:p>
          <a:pPr latinLnBrk="1"/>
          <a:endParaRPr lang="ko-KR" altLang="en-US"/>
        </a:p>
      </dgm:t>
    </dgm:pt>
    <dgm:pt modelId="{441D1428-D45D-4F98-AB72-D1AD8B90B616}">
      <dgm:prSet/>
      <dgm:spPr/>
      <dgm:t>
        <a:bodyPr/>
        <a:lstStyle/>
        <a:p>
          <a:pPr latinLnBrk="1"/>
          <a:r>
            <a:rPr lang="en-US" altLang="ko-KR"/>
            <a:t>UserFile</a:t>
          </a:r>
          <a:endParaRPr lang="ko-KR" altLang="en-US"/>
        </a:p>
      </dgm:t>
    </dgm:pt>
    <dgm:pt modelId="{0D1B7A46-0533-4CD7-9702-BF532B57E067}" type="parTrans" cxnId="{2284EB8F-F668-4BA3-9AC8-E68BEE7F20CA}">
      <dgm:prSet/>
      <dgm:spPr/>
      <dgm:t>
        <a:bodyPr/>
        <a:lstStyle/>
        <a:p>
          <a:pPr latinLnBrk="1"/>
          <a:endParaRPr lang="ko-KR" altLang="en-US"/>
        </a:p>
      </dgm:t>
    </dgm:pt>
    <dgm:pt modelId="{766EB4EE-F700-43DF-881F-6753A93A3E90}" type="sibTrans" cxnId="{2284EB8F-F668-4BA3-9AC8-E68BEE7F20CA}">
      <dgm:prSet/>
      <dgm:spPr/>
      <dgm:t>
        <a:bodyPr/>
        <a:lstStyle/>
        <a:p>
          <a:pPr latinLnBrk="1"/>
          <a:endParaRPr lang="ko-KR" altLang="en-US"/>
        </a:p>
      </dgm:t>
    </dgm:pt>
    <dgm:pt modelId="{F5E078A3-70F4-47C8-93AB-2B4F3E3B7BC2}">
      <dgm:prSet/>
      <dgm:spPr/>
      <dgm:t>
        <a:bodyPr/>
        <a:lstStyle/>
        <a:p>
          <a:pPr latinLnBrk="1"/>
          <a:r>
            <a:rPr lang="en-US" altLang="ko-KR"/>
            <a:t>ComposerFile</a:t>
          </a:r>
          <a:endParaRPr lang="ko-KR" altLang="en-US"/>
        </a:p>
      </dgm:t>
    </dgm:pt>
    <dgm:pt modelId="{8B3E839E-EF02-403C-B718-12004771AC5B}" type="parTrans" cxnId="{76BA9E26-5B44-4CDB-A1BE-364C12D23DBE}">
      <dgm:prSet/>
      <dgm:spPr/>
      <dgm:t>
        <a:bodyPr/>
        <a:lstStyle/>
        <a:p>
          <a:pPr latinLnBrk="1"/>
          <a:endParaRPr lang="ko-KR" altLang="en-US"/>
        </a:p>
      </dgm:t>
    </dgm:pt>
    <dgm:pt modelId="{A147AF79-2C13-420E-9334-458C41EDE919}" type="sibTrans" cxnId="{76BA9E26-5B44-4CDB-A1BE-364C12D23DBE}">
      <dgm:prSet/>
      <dgm:spPr/>
      <dgm:t>
        <a:bodyPr/>
        <a:lstStyle/>
        <a:p>
          <a:pPr latinLnBrk="1"/>
          <a:endParaRPr lang="ko-KR" altLang="en-US"/>
        </a:p>
      </dgm:t>
    </dgm:pt>
    <dgm:pt modelId="{F7CF30C4-AEDB-44B2-A4FC-FFC8CE2EA9AD}">
      <dgm:prSet/>
      <dgm:spPr/>
      <dgm:t>
        <a:bodyPr/>
        <a:lstStyle/>
        <a:p>
          <a:pPr latinLnBrk="1"/>
          <a:r>
            <a:rPr lang="en-US" altLang="ko-KR"/>
            <a:t>AlbumFile</a:t>
          </a:r>
          <a:endParaRPr lang="ko-KR" altLang="en-US"/>
        </a:p>
      </dgm:t>
    </dgm:pt>
    <dgm:pt modelId="{5CCEA586-FB79-4907-A786-A700F8F49637}" type="parTrans" cxnId="{44EA2E32-7126-4DF3-9AB3-D59C767CA276}">
      <dgm:prSet/>
      <dgm:spPr/>
      <dgm:t>
        <a:bodyPr/>
        <a:lstStyle/>
        <a:p>
          <a:pPr latinLnBrk="1"/>
          <a:endParaRPr lang="ko-KR" altLang="en-US"/>
        </a:p>
      </dgm:t>
    </dgm:pt>
    <dgm:pt modelId="{8E59C135-3A44-4A24-93C8-A85B0798DACD}" type="sibTrans" cxnId="{44EA2E32-7126-4DF3-9AB3-D59C767CA276}">
      <dgm:prSet/>
      <dgm:spPr/>
      <dgm:t>
        <a:bodyPr/>
        <a:lstStyle/>
        <a:p>
          <a:pPr latinLnBrk="1"/>
          <a:endParaRPr lang="ko-KR" altLang="en-US"/>
        </a:p>
      </dgm:t>
    </dgm:pt>
    <dgm:pt modelId="{1DC11AEB-1213-4E88-BFC4-7C127AA7EFC1}">
      <dgm:prSet/>
      <dgm:spPr/>
      <dgm:t>
        <a:bodyPr/>
        <a:lstStyle/>
        <a:p>
          <a:pPr latinLnBrk="1"/>
          <a:r>
            <a:rPr lang="en-US" altLang="ko-KR"/>
            <a:t>Add User</a:t>
          </a:r>
          <a:endParaRPr lang="ko-KR" altLang="en-US"/>
        </a:p>
      </dgm:t>
    </dgm:pt>
    <dgm:pt modelId="{4F15D1F8-A2B3-456C-A9B0-E84E30444ECE}" type="parTrans" cxnId="{FADFC0A6-BE5E-47EC-925D-DF109D5F40E5}">
      <dgm:prSet/>
      <dgm:spPr/>
      <dgm:t>
        <a:bodyPr/>
        <a:lstStyle/>
        <a:p>
          <a:pPr latinLnBrk="1"/>
          <a:endParaRPr lang="ko-KR" altLang="en-US"/>
        </a:p>
      </dgm:t>
    </dgm:pt>
    <dgm:pt modelId="{F67954EB-9490-464C-98F0-80918AB476FD}" type="sibTrans" cxnId="{FADFC0A6-BE5E-47EC-925D-DF109D5F40E5}">
      <dgm:prSet/>
      <dgm:spPr/>
      <dgm:t>
        <a:bodyPr/>
        <a:lstStyle/>
        <a:p>
          <a:pPr latinLnBrk="1"/>
          <a:endParaRPr lang="ko-KR" altLang="en-US"/>
        </a:p>
      </dgm:t>
    </dgm:pt>
    <dgm:pt modelId="{1178EB7C-ABB6-49F3-BBEF-5CBEEFEBEC08}">
      <dgm:prSet/>
      <dgm:spPr/>
      <dgm:t>
        <a:bodyPr/>
        <a:lstStyle/>
        <a:p>
          <a:pPr latinLnBrk="1"/>
          <a:r>
            <a:rPr lang="en-US" altLang="ko-KR"/>
            <a:t>Log In</a:t>
          </a:r>
          <a:endParaRPr lang="ko-KR" altLang="en-US"/>
        </a:p>
      </dgm:t>
    </dgm:pt>
    <dgm:pt modelId="{C0869FDA-2A60-447A-9E2F-323577349BAC}" type="parTrans" cxnId="{2D34B453-4285-45B4-8578-1CDBD2383883}">
      <dgm:prSet/>
      <dgm:spPr/>
      <dgm:t>
        <a:bodyPr/>
        <a:lstStyle/>
        <a:p>
          <a:pPr latinLnBrk="1"/>
          <a:endParaRPr lang="ko-KR" altLang="en-US"/>
        </a:p>
      </dgm:t>
    </dgm:pt>
    <dgm:pt modelId="{FD14D67F-360F-471B-BC2D-66E3A5ED77BF}" type="sibTrans" cxnId="{2D34B453-4285-45B4-8578-1CDBD2383883}">
      <dgm:prSet/>
      <dgm:spPr/>
      <dgm:t>
        <a:bodyPr/>
        <a:lstStyle/>
        <a:p>
          <a:pPr latinLnBrk="1"/>
          <a:endParaRPr lang="ko-KR" altLang="en-US"/>
        </a:p>
      </dgm:t>
    </dgm:pt>
    <dgm:pt modelId="{451BBE8C-74CB-4775-996F-5BAD2ACF983D}">
      <dgm:prSet/>
      <dgm:spPr/>
      <dgm:t>
        <a:bodyPr/>
        <a:lstStyle/>
        <a:p>
          <a:pPr latinLnBrk="1"/>
          <a:r>
            <a:rPr lang="en-US" altLang="ko-KR"/>
            <a:t>Buy Album</a:t>
          </a:r>
          <a:endParaRPr lang="ko-KR" altLang="en-US"/>
        </a:p>
      </dgm:t>
    </dgm:pt>
    <dgm:pt modelId="{A28EBCF3-3E03-46F2-A3DB-60439AF5647C}" type="parTrans" cxnId="{108AAEFB-7D2A-4280-9450-33A93291852B}">
      <dgm:prSet/>
      <dgm:spPr/>
      <dgm:t>
        <a:bodyPr/>
        <a:lstStyle/>
        <a:p>
          <a:pPr latinLnBrk="1"/>
          <a:endParaRPr lang="ko-KR" altLang="en-US"/>
        </a:p>
      </dgm:t>
    </dgm:pt>
    <dgm:pt modelId="{D057592E-4CD5-4300-BD47-15F5279F72FE}" type="sibTrans" cxnId="{108AAEFB-7D2A-4280-9450-33A93291852B}">
      <dgm:prSet/>
      <dgm:spPr/>
      <dgm:t>
        <a:bodyPr/>
        <a:lstStyle/>
        <a:p>
          <a:pPr latinLnBrk="1"/>
          <a:endParaRPr lang="ko-KR" altLang="en-US"/>
        </a:p>
      </dgm:t>
    </dgm:pt>
    <dgm:pt modelId="{415EB246-350B-4FDE-A554-70A1FB1D3A8A}">
      <dgm:prSet/>
      <dgm:spPr/>
      <dgm:t>
        <a:bodyPr/>
        <a:lstStyle/>
        <a:p>
          <a:pPr latinLnBrk="1"/>
          <a:r>
            <a:rPr lang="en-US" altLang="ko-KR"/>
            <a:t>Print Bought Album List</a:t>
          </a:r>
          <a:endParaRPr lang="ko-KR" altLang="en-US"/>
        </a:p>
      </dgm:t>
    </dgm:pt>
    <dgm:pt modelId="{5530E4BA-D586-4ED7-B867-D337BF725506}" type="parTrans" cxnId="{4833004F-0815-4C19-A498-3BD9354C03F8}">
      <dgm:prSet/>
      <dgm:spPr/>
      <dgm:t>
        <a:bodyPr/>
        <a:lstStyle/>
        <a:p>
          <a:pPr latinLnBrk="1"/>
          <a:endParaRPr lang="ko-KR" altLang="en-US"/>
        </a:p>
      </dgm:t>
    </dgm:pt>
    <dgm:pt modelId="{C1C277E1-650C-46B1-8BA4-2168D6CF6C3F}" type="sibTrans" cxnId="{4833004F-0815-4C19-A498-3BD9354C03F8}">
      <dgm:prSet/>
      <dgm:spPr/>
      <dgm:t>
        <a:bodyPr/>
        <a:lstStyle/>
        <a:p>
          <a:pPr latinLnBrk="1"/>
          <a:endParaRPr lang="ko-KR" altLang="en-US"/>
        </a:p>
      </dgm:t>
    </dgm:pt>
    <dgm:pt modelId="{3EA88083-F665-4810-B0B2-BCC7EF6AE089}">
      <dgm:prSet/>
      <dgm:spPr/>
      <dgm:t>
        <a:bodyPr/>
        <a:lstStyle/>
        <a:p>
          <a:pPr latinLnBrk="1"/>
          <a:r>
            <a:rPr lang="en-US" altLang="ko-KR"/>
            <a:t>Add Composer</a:t>
          </a:r>
          <a:endParaRPr lang="ko-KR" altLang="en-US"/>
        </a:p>
      </dgm:t>
    </dgm:pt>
    <dgm:pt modelId="{34C7A673-D252-4CC5-9433-1DBAFF0B2D69}" type="parTrans" cxnId="{E05CB87A-0C90-42FD-9C9A-0B5CFB48DC42}">
      <dgm:prSet/>
      <dgm:spPr/>
      <dgm:t>
        <a:bodyPr/>
        <a:lstStyle/>
        <a:p>
          <a:pPr latinLnBrk="1"/>
          <a:endParaRPr lang="ko-KR" altLang="en-US"/>
        </a:p>
      </dgm:t>
    </dgm:pt>
    <dgm:pt modelId="{03113FFF-265B-472E-9894-47A7DAA37538}" type="sibTrans" cxnId="{E05CB87A-0C90-42FD-9C9A-0B5CFB48DC42}">
      <dgm:prSet/>
      <dgm:spPr/>
      <dgm:t>
        <a:bodyPr/>
        <a:lstStyle/>
        <a:p>
          <a:pPr latinLnBrk="1"/>
          <a:endParaRPr lang="ko-KR" altLang="en-US"/>
        </a:p>
      </dgm:t>
    </dgm:pt>
    <dgm:pt modelId="{F13C8E54-7192-4A5F-92BC-8DA2143A83F9}">
      <dgm:prSet/>
      <dgm:spPr/>
      <dgm:t>
        <a:bodyPr/>
        <a:lstStyle/>
        <a:p>
          <a:pPr latinLnBrk="1"/>
          <a:r>
            <a:rPr lang="en-US" altLang="ko-KR"/>
            <a:t>Add Album</a:t>
          </a:r>
          <a:endParaRPr lang="ko-KR" altLang="en-US"/>
        </a:p>
      </dgm:t>
    </dgm:pt>
    <dgm:pt modelId="{45861913-F319-42ED-ACC9-584048CC6975}" type="parTrans" cxnId="{6A1C84D0-182D-45F3-8B78-7E99B910516C}">
      <dgm:prSet/>
      <dgm:spPr/>
      <dgm:t>
        <a:bodyPr/>
        <a:lstStyle/>
        <a:p>
          <a:pPr latinLnBrk="1"/>
          <a:endParaRPr lang="ko-KR" altLang="en-US"/>
        </a:p>
      </dgm:t>
    </dgm:pt>
    <dgm:pt modelId="{DC887B4D-079C-468F-A4A9-E43ABCA8D550}" type="sibTrans" cxnId="{6A1C84D0-182D-45F3-8B78-7E99B910516C}">
      <dgm:prSet/>
      <dgm:spPr/>
      <dgm:t>
        <a:bodyPr/>
        <a:lstStyle/>
        <a:p>
          <a:pPr latinLnBrk="1"/>
          <a:endParaRPr lang="ko-KR" altLang="en-US"/>
        </a:p>
      </dgm:t>
    </dgm:pt>
    <dgm:pt modelId="{9A6F8D8D-DB79-4018-8E6A-23B74DDFA8FF}" type="pres">
      <dgm:prSet presAssocID="{09C8ED8C-B301-4AD0-B508-260E5BDCE8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55E951-4C85-4512-AD8D-CA90C6CCA4F7}" type="pres">
      <dgm:prSet presAssocID="{201E3879-C06B-4D82-878A-88E7A8284EA0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8A31B92B-AE4A-4F86-AEB7-76FCDFC5D380}" type="pres">
      <dgm:prSet presAssocID="{201E3879-C06B-4D82-878A-88E7A8284E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A5110-CBAB-4210-A5C7-C560C4A3E76B}" type="pres">
      <dgm:prSet presAssocID="{201E3879-C06B-4D82-878A-88E7A8284EA0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67D50B5E-9D66-4865-A6CF-124AE38CC566}" type="pres">
      <dgm:prSet presAssocID="{872DCD06-679F-488B-B87C-AF05FDDBA3D1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59CD684-C702-47B6-89E8-C5B27153DD71}" type="pres">
      <dgm:prSet presAssocID="{872DCD06-679F-488B-B87C-AF05FDDBA3D1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B516927-0F21-432E-8947-4DE7FAFC46B0}" type="pres">
      <dgm:prSet presAssocID="{CD47C362-BCB4-4117-A31F-602447000CD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D7B30D0-5C3C-437E-965A-1AF156489324}" type="pres">
      <dgm:prSet presAssocID="{CD47C362-BCB4-4117-A31F-602447000CD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E0A677-A0D4-46C0-9FCC-A9C47E6DCDE4}" type="pres">
      <dgm:prSet presAssocID="{CD47C362-BCB4-4117-A31F-602447000CD1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4B04AFF-78CD-40B3-90DA-BCA492AC8DC2}" type="pres">
      <dgm:prSet presAssocID="{4F15D1F8-A2B3-456C-A9B0-E84E30444ECE}" presName="conn2-1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49F7A587-29D4-4E64-AF60-A3E86B79F57F}" type="pres">
      <dgm:prSet presAssocID="{4F15D1F8-A2B3-456C-A9B0-E84E30444ECE}" presName="connTx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D851A3ED-738B-46A1-8976-D6906F84344B}" type="pres">
      <dgm:prSet presAssocID="{1DC11AEB-1213-4E88-BFC4-7C127AA7EFC1}" presName="root2" presStyleCnt="0"/>
      <dgm:spPr/>
    </dgm:pt>
    <dgm:pt modelId="{F93EA829-8AD7-4E8B-BC66-760CFDC7506D}" type="pres">
      <dgm:prSet presAssocID="{1DC11AEB-1213-4E88-BFC4-7C127AA7EFC1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A6DC1E-54C0-46E1-8579-EAF4D1081BA0}" type="pres">
      <dgm:prSet presAssocID="{1DC11AEB-1213-4E88-BFC4-7C127AA7EFC1}" presName="level3hierChild" presStyleCnt="0"/>
      <dgm:spPr/>
    </dgm:pt>
    <dgm:pt modelId="{6D5300E8-54FE-4F91-A2D8-7D338A94DFA4}" type="pres">
      <dgm:prSet presAssocID="{C0869FDA-2A60-447A-9E2F-323577349BAC}" presName="conn2-1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31658672-6CA9-4DAE-BEF2-C32232C7D3AE}" type="pres">
      <dgm:prSet presAssocID="{C0869FDA-2A60-447A-9E2F-323577349BAC}" presName="connTx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7551D5E-BC20-4889-81D1-EA237E749854}" type="pres">
      <dgm:prSet presAssocID="{1178EB7C-ABB6-49F3-BBEF-5CBEEFEBEC08}" presName="root2" presStyleCnt="0"/>
      <dgm:spPr/>
    </dgm:pt>
    <dgm:pt modelId="{DD982891-EFDC-4B54-AB02-F6B8155A1B8E}" type="pres">
      <dgm:prSet presAssocID="{1178EB7C-ABB6-49F3-BBEF-5CBEEFEBEC08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54BE06-5997-445C-97A9-F8496DD3C5E7}" type="pres">
      <dgm:prSet presAssocID="{1178EB7C-ABB6-49F3-BBEF-5CBEEFEBEC08}" presName="level3hierChild" presStyleCnt="0"/>
      <dgm:spPr/>
    </dgm:pt>
    <dgm:pt modelId="{7F975893-7443-44BF-919B-D3409D798B97}" type="pres">
      <dgm:prSet presAssocID="{A28EBCF3-3E03-46F2-A3DB-60439AF5647C}" presName="conn2-1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A22895FA-9077-4AE3-971B-BB14DEB659CD}" type="pres">
      <dgm:prSet presAssocID="{A28EBCF3-3E03-46F2-A3DB-60439AF5647C}" presName="connTx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24499EF-1C5C-42E5-A045-B9A2EC61C25B}" type="pres">
      <dgm:prSet presAssocID="{451BBE8C-74CB-4775-996F-5BAD2ACF983D}" presName="root2" presStyleCnt="0"/>
      <dgm:spPr/>
    </dgm:pt>
    <dgm:pt modelId="{AAA98D89-3733-4C68-9968-C8EB8F46808F}" type="pres">
      <dgm:prSet presAssocID="{451BBE8C-74CB-4775-996F-5BAD2ACF983D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58E857-85F5-4F7C-87D5-5133AEECA028}" type="pres">
      <dgm:prSet presAssocID="{451BBE8C-74CB-4775-996F-5BAD2ACF983D}" presName="level3hierChild" presStyleCnt="0"/>
      <dgm:spPr/>
    </dgm:pt>
    <dgm:pt modelId="{269EBEC7-2B25-43CB-A1BB-C241465C9A1F}" type="pres">
      <dgm:prSet presAssocID="{5530E4BA-D586-4ED7-B867-D337BF725506}" presName="conn2-1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FEF7D1F3-6970-4240-8A7B-8008E5B94E57}" type="pres">
      <dgm:prSet presAssocID="{5530E4BA-D586-4ED7-B867-D337BF725506}" presName="connTx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92FB979-C63B-4609-91DB-9A1476309F09}" type="pres">
      <dgm:prSet presAssocID="{415EB246-350B-4FDE-A554-70A1FB1D3A8A}" presName="root2" presStyleCnt="0"/>
      <dgm:spPr/>
    </dgm:pt>
    <dgm:pt modelId="{942B31BC-10A3-4ED7-A8C2-F80683510237}" type="pres">
      <dgm:prSet presAssocID="{415EB246-350B-4FDE-A554-70A1FB1D3A8A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E203AC-E472-44DA-9EEC-0A58624ACD17}" type="pres">
      <dgm:prSet presAssocID="{415EB246-350B-4FDE-A554-70A1FB1D3A8A}" presName="level3hierChild" presStyleCnt="0"/>
      <dgm:spPr/>
    </dgm:pt>
    <dgm:pt modelId="{DDE0A2C7-7BBB-4672-A096-52902AC99DE6}" type="pres">
      <dgm:prSet presAssocID="{470DC831-E0CB-4E8D-8809-5838172E5C00}" presName="conn2-1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220BB0C-A396-42C1-9DEF-11C9EEADCB01}" type="pres">
      <dgm:prSet presAssocID="{470DC831-E0CB-4E8D-8809-5838172E5C00}" presName="connTx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A64412A-14E1-4963-B378-577AD073EE08}" type="pres">
      <dgm:prSet presAssocID="{BFF9AD2F-508F-4759-845A-357E066F3D14}" presName="root2" presStyleCnt="0"/>
      <dgm:spPr/>
    </dgm:pt>
    <dgm:pt modelId="{47CD1220-AE9B-44C7-85BA-C04D45A2F255}" type="pres">
      <dgm:prSet presAssocID="{BFF9AD2F-508F-4759-845A-357E066F3D14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34CF53-B709-4D15-8A5B-DAD7C759AE00}" type="pres">
      <dgm:prSet presAssocID="{BFF9AD2F-508F-4759-845A-357E066F3D14}" presName="level3hierChild" presStyleCnt="0"/>
      <dgm:spPr/>
    </dgm:pt>
    <dgm:pt modelId="{5E0A4737-8385-4C2F-9467-9DCAA0ADDF39}" type="pres">
      <dgm:prSet presAssocID="{9807C8EA-5D37-442E-94FF-9A023EAF7F51}" presName="conn2-1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E9C1D5DE-2ADB-47B1-AC75-23B9D595B290}" type="pres">
      <dgm:prSet presAssocID="{9807C8EA-5D37-442E-94FF-9A023EAF7F51}" presName="connTx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BB7F47AE-00FD-4B71-9302-BE0BE121831D}" type="pres">
      <dgm:prSet presAssocID="{9D072D30-194B-429B-B1EE-EADE56C82E7F}" presName="root2" presStyleCnt="0"/>
      <dgm:spPr/>
    </dgm:pt>
    <dgm:pt modelId="{D711262C-EE8D-487E-9F89-DE50B350B404}" type="pres">
      <dgm:prSet presAssocID="{9D072D30-194B-429B-B1EE-EADE56C82E7F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9A9D0E-94BA-4E29-8D48-4421C9AC47B4}" type="pres">
      <dgm:prSet presAssocID="{9D072D30-194B-429B-B1EE-EADE56C82E7F}" presName="level3hierChild" presStyleCnt="0"/>
      <dgm:spPr/>
    </dgm:pt>
    <dgm:pt modelId="{DDBF2458-2D8C-4985-8ADE-D33C81CB34DD}" type="pres">
      <dgm:prSet presAssocID="{97D4866B-7319-47D6-9401-27EF409C64EA}" presName="conn2-1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AC20D05-B5B1-460C-9E9F-6FF90DBB9FB2}" type="pres">
      <dgm:prSet presAssocID="{97D4866B-7319-47D6-9401-27EF409C64EA}" presName="connTx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12CA9905-5864-4C14-8490-0360458D7B69}" type="pres">
      <dgm:prSet presAssocID="{1BB6D140-1DCE-4071-AABB-387078EFB2D1}" presName="root2" presStyleCnt="0"/>
      <dgm:spPr/>
    </dgm:pt>
    <dgm:pt modelId="{3E7AE162-6E47-49B7-9804-1AC2CC401655}" type="pres">
      <dgm:prSet presAssocID="{1BB6D140-1DCE-4071-AABB-387078EFB2D1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0FA3D0-7738-47E1-8777-72C85E408D56}" type="pres">
      <dgm:prSet presAssocID="{1BB6D140-1DCE-4071-AABB-387078EFB2D1}" presName="level3hierChild" presStyleCnt="0"/>
      <dgm:spPr/>
    </dgm:pt>
    <dgm:pt modelId="{EA6C7AE9-6C35-4478-BEEF-D6E96E30DE8E}" type="pres">
      <dgm:prSet presAssocID="{6E912D34-4778-4745-AE0C-D93281F1E19E}" presName="conn2-1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3BB722F1-2BA9-4D1F-A906-359D41787BB0}" type="pres">
      <dgm:prSet presAssocID="{6E912D34-4778-4745-AE0C-D93281F1E19E}" presName="connTx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3E82BA3-2F25-494B-8634-DE45F9060648}" type="pres">
      <dgm:prSet presAssocID="{FC1F5EAB-A8C0-4777-AD58-E1AAACE1A6DE}" presName="root2" presStyleCnt="0"/>
      <dgm:spPr/>
    </dgm:pt>
    <dgm:pt modelId="{21B986E9-9DEE-4834-B311-47013AEA2087}" type="pres">
      <dgm:prSet presAssocID="{FC1F5EAB-A8C0-4777-AD58-E1AAACE1A6DE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67F168-414B-4066-BB25-564C597775D4}" type="pres">
      <dgm:prSet presAssocID="{FC1F5EAB-A8C0-4777-AD58-E1AAACE1A6DE}" presName="level3hierChild" presStyleCnt="0"/>
      <dgm:spPr/>
    </dgm:pt>
    <dgm:pt modelId="{BE306916-4F2D-47B5-81A5-9C21B4D06427}" type="pres">
      <dgm:prSet presAssocID="{4C5C53C9-245B-44F7-9798-BB2CC1014D36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56FB4E9-FF7F-4EF7-A5BA-0F276D1EC6AC}" type="pres">
      <dgm:prSet presAssocID="{4C5C53C9-245B-44F7-9798-BB2CC1014D36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0D515BD-86A6-4E1F-97E2-A0D2091098FD}" type="pres">
      <dgm:prSet presAssocID="{055ED4A1-A9EC-4ECC-81E7-FB3C367C373F}" presName="root2" presStyleCnt="0"/>
      <dgm:spPr/>
    </dgm:pt>
    <dgm:pt modelId="{A06C35B9-0510-4527-A7BB-D96EAA6AC25B}" type="pres">
      <dgm:prSet presAssocID="{055ED4A1-A9EC-4ECC-81E7-FB3C367C373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88C544-B8F0-4051-89BA-B24A2CAC8317}" type="pres">
      <dgm:prSet presAssocID="{055ED4A1-A9EC-4ECC-81E7-FB3C367C373F}" presName="level3hierChild" presStyleCnt="0"/>
      <dgm:spPr/>
    </dgm:pt>
    <dgm:pt modelId="{78325119-D56E-4FAF-B99F-FF68B0713DA4}" type="pres">
      <dgm:prSet presAssocID="{34C7A673-D252-4CC5-9433-1DBAFF0B2D69}" presName="conn2-1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D890B2B8-E0BE-48D2-A638-3F893384CBA7}" type="pres">
      <dgm:prSet presAssocID="{34C7A673-D252-4CC5-9433-1DBAFF0B2D69}" presName="connTx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E0F3894E-1C9B-4D1C-918D-42EAC45ECD46}" type="pres">
      <dgm:prSet presAssocID="{3EA88083-F665-4810-B0B2-BCC7EF6AE089}" presName="root2" presStyleCnt="0"/>
      <dgm:spPr/>
    </dgm:pt>
    <dgm:pt modelId="{A78DEDF0-49A5-47B3-8077-DF86B7590FA8}" type="pres">
      <dgm:prSet presAssocID="{3EA88083-F665-4810-B0B2-BCC7EF6AE089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68E675-EA8F-4419-8F6D-28D303560D47}" type="pres">
      <dgm:prSet presAssocID="{3EA88083-F665-4810-B0B2-BCC7EF6AE089}" presName="level3hierChild" presStyleCnt="0"/>
      <dgm:spPr/>
    </dgm:pt>
    <dgm:pt modelId="{7855B79B-21A4-4136-BE08-3924988196E9}" type="pres">
      <dgm:prSet presAssocID="{45861913-F319-42ED-ACC9-584048CC6975}" presName="conn2-1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0316253E-9E21-44C6-90A1-EF814A897118}" type="pres">
      <dgm:prSet presAssocID="{45861913-F319-42ED-ACC9-584048CC6975}" presName="connTx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297743D-A012-45EF-9B98-6F406E214E5D}" type="pres">
      <dgm:prSet presAssocID="{F13C8E54-7192-4A5F-92BC-8DA2143A83F9}" presName="root2" presStyleCnt="0"/>
      <dgm:spPr/>
    </dgm:pt>
    <dgm:pt modelId="{D45090A7-1728-4D6F-9B47-B4AA99EB7FB6}" type="pres">
      <dgm:prSet presAssocID="{F13C8E54-7192-4A5F-92BC-8DA2143A83F9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CF01B8-8F9F-4528-B0B2-9011E897FE2E}" type="pres">
      <dgm:prSet presAssocID="{F13C8E54-7192-4A5F-92BC-8DA2143A83F9}" presName="level3hierChild" presStyleCnt="0"/>
      <dgm:spPr/>
    </dgm:pt>
    <dgm:pt modelId="{9EC93F01-47E3-443F-8EE9-A11DC8A26205}" type="pres">
      <dgm:prSet presAssocID="{90BC7BB0-2023-4013-BC05-EBA1256BFD7E}" presName="conn2-1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9D3D1F95-9C1D-4E5B-99BA-96763213163C}" type="pres">
      <dgm:prSet presAssocID="{90BC7BB0-2023-4013-BC05-EBA1256BFD7E}" presName="connTx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C57190E9-CB2F-446F-B959-E1A8F9652F84}" type="pres">
      <dgm:prSet presAssocID="{B47D096C-98D5-41E3-ADE6-4FE45BF90C55}" presName="root2" presStyleCnt="0"/>
      <dgm:spPr/>
    </dgm:pt>
    <dgm:pt modelId="{62959AAD-CA36-43DB-A920-C0BE3F9D7E45}" type="pres">
      <dgm:prSet presAssocID="{B47D096C-98D5-41E3-ADE6-4FE45BF90C55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A35E6-D81C-46C6-8633-C6EADD9F66AB}" type="pres">
      <dgm:prSet presAssocID="{B47D096C-98D5-41E3-ADE6-4FE45BF90C55}" presName="level3hierChild" presStyleCnt="0"/>
      <dgm:spPr/>
    </dgm:pt>
    <dgm:pt modelId="{611A2EEA-B17E-40AB-A78B-F775916170D4}" type="pres">
      <dgm:prSet presAssocID="{CC06BB36-C487-4655-8AC2-03C70A9E7E6B}" presName="conn2-1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10CC57C-3263-4152-AF00-69AB522C9461}" type="pres">
      <dgm:prSet presAssocID="{CC06BB36-C487-4655-8AC2-03C70A9E7E6B}" presName="connTx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569C975C-D89E-4D51-AC96-03759DDA4A9D}" type="pres">
      <dgm:prSet presAssocID="{815ED474-2F4E-4E04-AC52-D20E757A0C8A}" presName="root2" presStyleCnt="0"/>
      <dgm:spPr/>
    </dgm:pt>
    <dgm:pt modelId="{DBE40142-4505-4CA9-B74A-1986C2FC1A1A}" type="pres">
      <dgm:prSet presAssocID="{815ED474-2F4E-4E04-AC52-D20E757A0C8A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8C324B-1428-4CA4-835E-FA0B1B50409F}" type="pres">
      <dgm:prSet presAssocID="{815ED474-2F4E-4E04-AC52-D20E757A0C8A}" presName="level3hierChild" presStyleCnt="0"/>
      <dgm:spPr/>
    </dgm:pt>
    <dgm:pt modelId="{0293D55D-91CD-4565-8CB1-503C310EA59B}" type="pres">
      <dgm:prSet presAssocID="{0D1B7A46-0533-4CD7-9702-BF532B57E067}" presName="conn2-1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3B46EAF5-59A8-4C1B-B0F7-7692914C2F03}" type="pres">
      <dgm:prSet presAssocID="{0D1B7A46-0533-4CD7-9702-BF532B57E067}" presName="connTx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B9BFA513-2A3D-4D56-A5BF-6F5BE2BAC816}" type="pres">
      <dgm:prSet presAssocID="{441D1428-D45D-4F98-AB72-D1AD8B90B616}" presName="root2" presStyleCnt="0"/>
      <dgm:spPr/>
    </dgm:pt>
    <dgm:pt modelId="{78DE36A2-82DD-4E74-914F-71FBE0063F3A}" type="pres">
      <dgm:prSet presAssocID="{441D1428-D45D-4F98-AB72-D1AD8B90B616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0CEA26-62CA-471F-AD7D-CBC2527B6EB0}" type="pres">
      <dgm:prSet presAssocID="{441D1428-D45D-4F98-AB72-D1AD8B90B616}" presName="level3hierChild" presStyleCnt="0"/>
      <dgm:spPr/>
    </dgm:pt>
    <dgm:pt modelId="{761AC7BF-F44F-47DB-8C5E-0E783FF87DC9}" type="pres">
      <dgm:prSet presAssocID="{43716D8D-E04B-4C36-BC1B-03975AB88155}" presName="conn2-1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B70A6570-0E39-4B7F-BF5B-93FE93A4A81F}" type="pres">
      <dgm:prSet presAssocID="{43716D8D-E04B-4C36-BC1B-03975AB88155}" presName="connTx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A5CABC00-DF7F-4414-8FC7-330A6DAB6261}" type="pres">
      <dgm:prSet presAssocID="{43553EA5-C8E8-45B9-95D0-39515EC43D1A}" presName="root2" presStyleCnt="0"/>
      <dgm:spPr/>
    </dgm:pt>
    <dgm:pt modelId="{80F6980D-A4AF-45FA-A8A6-7CF89F827D5E}" type="pres">
      <dgm:prSet presAssocID="{43553EA5-C8E8-45B9-95D0-39515EC43D1A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65D7DE-83FF-4CB4-B44E-D79FE9F7BB2F}" type="pres">
      <dgm:prSet presAssocID="{43553EA5-C8E8-45B9-95D0-39515EC43D1A}" presName="level3hierChild" presStyleCnt="0"/>
      <dgm:spPr/>
    </dgm:pt>
    <dgm:pt modelId="{61614DF4-A02D-40B6-9CB9-BB8A4041F6A1}" type="pres">
      <dgm:prSet presAssocID="{8B3E839E-EF02-403C-B718-12004771AC5B}" presName="conn2-1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2EB0016-BDF0-4B19-9011-D0611C1E7AAC}" type="pres">
      <dgm:prSet presAssocID="{8B3E839E-EF02-403C-B718-12004771AC5B}" presName="connTx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34BBA419-6B61-47EE-AC9C-6A02F100B95B}" type="pres">
      <dgm:prSet presAssocID="{F5E078A3-70F4-47C8-93AB-2B4F3E3B7BC2}" presName="root2" presStyleCnt="0"/>
      <dgm:spPr/>
    </dgm:pt>
    <dgm:pt modelId="{F3B7B190-2769-44F0-8C4B-48BDA2E8AB16}" type="pres">
      <dgm:prSet presAssocID="{F5E078A3-70F4-47C8-93AB-2B4F3E3B7BC2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B39085-C05F-441B-B655-928F918FF73F}" type="pres">
      <dgm:prSet presAssocID="{F5E078A3-70F4-47C8-93AB-2B4F3E3B7BC2}" presName="level3hierChild" presStyleCnt="0"/>
      <dgm:spPr/>
    </dgm:pt>
    <dgm:pt modelId="{FD131826-3837-45EA-9FDE-DC87E7BB24FC}" type="pres">
      <dgm:prSet presAssocID="{B2F4FB5A-C5DF-4C63-AFAA-CD390FBDC9F0}" presName="conn2-1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BCC38030-C02F-412F-B5CD-1C1B0D35B43F}" type="pres">
      <dgm:prSet presAssocID="{B2F4FB5A-C5DF-4C63-AFAA-CD390FBDC9F0}" presName="connTx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26B998B9-062B-409E-8E69-9EE9E838CE58}" type="pres">
      <dgm:prSet presAssocID="{FCCD7884-0C0B-418C-A47E-2380869B2C17}" presName="root2" presStyleCnt="0"/>
      <dgm:spPr/>
    </dgm:pt>
    <dgm:pt modelId="{F034FFB9-C978-406C-B3D9-310D08683967}" type="pres">
      <dgm:prSet presAssocID="{FCCD7884-0C0B-418C-A47E-2380869B2C17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8C625E-1FED-480B-B24C-0D14F01737B9}" type="pres">
      <dgm:prSet presAssocID="{FCCD7884-0C0B-418C-A47E-2380869B2C17}" presName="level3hierChild" presStyleCnt="0"/>
      <dgm:spPr/>
    </dgm:pt>
    <dgm:pt modelId="{62C4D672-3D57-466F-855B-BDD9729E34A2}" type="pres">
      <dgm:prSet presAssocID="{5CCEA586-FB79-4907-A786-A700F8F49637}" presName="conn2-1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AA2F4C5B-901F-40C0-9A45-C6BCABB83B36}" type="pres">
      <dgm:prSet presAssocID="{5CCEA586-FB79-4907-A786-A700F8F49637}" presName="connTx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C6FA9957-972E-4E7F-9F58-0718C7810A05}" type="pres">
      <dgm:prSet presAssocID="{F7CF30C4-AEDB-44B2-A4FC-FFC8CE2EA9AD}" presName="root2" presStyleCnt="0"/>
      <dgm:spPr/>
    </dgm:pt>
    <dgm:pt modelId="{932479BB-B116-4D32-9508-3C8033129166}" type="pres">
      <dgm:prSet presAssocID="{F7CF30C4-AEDB-44B2-A4FC-FFC8CE2EA9AD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215FB3-A86E-4819-A8D3-9F1D883FACFF}" type="pres">
      <dgm:prSet presAssocID="{F7CF30C4-AEDB-44B2-A4FC-FFC8CE2EA9AD}" presName="level3hierChild" presStyleCnt="0"/>
      <dgm:spPr/>
    </dgm:pt>
  </dgm:ptLst>
  <dgm:cxnLst>
    <dgm:cxn modelId="{D3A31A05-4629-4919-AB02-A8E225F2F9A7}" type="presOf" srcId="{441D1428-D45D-4F98-AB72-D1AD8B90B616}" destId="{78DE36A2-82DD-4E74-914F-71FBE0063F3A}" srcOrd="0" destOrd="0" presId="urn:microsoft.com/office/officeart/2008/layout/HorizontalMultiLevelHierarchy"/>
    <dgm:cxn modelId="{6EC9385F-140C-4633-857B-F6067E28B7E7}" srcId="{B47D096C-98D5-41E3-ADE6-4FE45BF90C55}" destId="{FCCD7884-0C0B-418C-A47E-2380869B2C17}" srcOrd="2" destOrd="0" parTransId="{B2F4FB5A-C5DF-4C63-AFAA-CD390FBDC9F0}" sibTransId="{1858ED95-5BC7-4797-8F58-19D023CEFBF7}"/>
    <dgm:cxn modelId="{1BAA1C8B-A376-4EF6-B850-AE2BA246CDE5}" type="presOf" srcId="{A28EBCF3-3E03-46F2-A3DB-60439AF5647C}" destId="{7F975893-7443-44BF-919B-D3409D798B97}" srcOrd="0" destOrd="0" presId="urn:microsoft.com/office/officeart/2008/layout/HorizontalMultiLevelHierarchy"/>
    <dgm:cxn modelId="{24B5DDDC-2723-4A6D-81DF-C94FD84985C7}" srcId="{BFF9AD2F-508F-4759-845A-357E066F3D14}" destId="{1BB6D140-1DCE-4071-AABB-387078EFB2D1}" srcOrd="1" destOrd="0" parTransId="{97D4866B-7319-47D6-9401-27EF409C64EA}" sibTransId="{D2F1A7C1-8F19-4B3E-92F7-8575521266FA}"/>
    <dgm:cxn modelId="{E5EAEF13-BDDD-478E-A6BE-BDC03835735A}" type="presOf" srcId="{055ED4A1-A9EC-4ECC-81E7-FB3C367C373F}" destId="{A06C35B9-0510-4527-A7BB-D96EAA6AC25B}" srcOrd="0" destOrd="0" presId="urn:microsoft.com/office/officeart/2008/layout/HorizontalMultiLevelHierarchy"/>
    <dgm:cxn modelId="{56BBCC84-9826-4725-92D1-D650547CF330}" type="presOf" srcId="{CD47C362-BCB4-4117-A31F-602447000CD1}" destId="{FD7B30D0-5C3C-437E-965A-1AF156489324}" srcOrd="0" destOrd="0" presId="urn:microsoft.com/office/officeart/2008/layout/HorizontalMultiLevelHierarchy"/>
    <dgm:cxn modelId="{7DF01CC6-76FD-4152-9337-EC8296E0072A}" type="presOf" srcId="{1178EB7C-ABB6-49F3-BBEF-5CBEEFEBEC08}" destId="{DD982891-EFDC-4B54-AB02-F6B8155A1B8E}" srcOrd="0" destOrd="0" presId="urn:microsoft.com/office/officeart/2008/layout/HorizontalMultiLevelHierarchy"/>
    <dgm:cxn modelId="{44EA2E32-7126-4DF3-9AB3-D59C767CA276}" srcId="{FCCD7884-0C0B-418C-A47E-2380869B2C17}" destId="{F7CF30C4-AEDB-44B2-A4FC-FFC8CE2EA9AD}" srcOrd="0" destOrd="0" parTransId="{5CCEA586-FB79-4907-A786-A700F8F49637}" sibTransId="{8E59C135-3A44-4A24-93C8-A85B0798DACD}"/>
    <dgm:cxn modelId="{1EA36BA5-AF78-4DAB-836A-FB7159065539}" srcId="{BFF9AD2F-508F-4759-845A-357E066F3D14}" destId="{FC1F5EAB-A8C0-4777-AD58-E1AAACE1A6DE}" srcOrd="2" destOrd="0" parTransId="{6E912D34-4778-4745-AE0C-D93281F1E19E}" sibTransId="{E905E189-F13B-4C34-B810-3090795D3258}"/>
    <dgm:cxn modelId="{2D98CBD9-7FE1-4468-9DD6-90C77672C641}" type="presOf" srcId="{4C5C53C9-245B-44F7-9798-BB2CC1014D36}" destId="{BE306916-4F2D-47B5-81A5-9C21B4D06427}" srcOrd="0" destOrd="0" presId="urn:microsoft.com/office/officeart/2008/layout/HorizontalMultiLevelHierarchy"/>
    <dgm:cxn modelId="{26343C7D-02AF-4415-9E54-19392CE83469}" type="presOf" srcId="{43553EA5-C8E8-45B9-95D0-39515EC43D1A}" destId="{80F6980D-A4AF-45FA-A8A6-7CF89F827D5E}" srcOrd="0" destOrd="0" presId="urn:microsoft.com/office/officeart/2008/layout/HorizontalMultiLevelHierarchy"/>
    <dgm:cxn modelId="{ECC31774-B2E1-4053-96D7-1DE3665741D3}" srcId="{CD47C362-BCB4-4117-A31F-602447000CD1}" destId="{BFF9AD2F-508F-4759-845A-357E066F3D14}" srcOrd="4" destOrd="0" parTransId="{470DC831-E0CB-4E8D-8809-5838172E5C00}" sibTransId="{7548FC99-8BB2-4C3C-B4AB-84FC38DF4159}"/>
    <dgm:cxn modelId="{194E85AC-7F9E-48B1-942C-01197F7B0ECD}" type="presOf" srcId="{C0869FDA-2A60-447A-9E2F-323577349BAC}" destId="{6D5300E8-54FE-4F91-A2D8-7D338A94DFA4}" srcOrd="0" destOrd="0" presId="urn:microsoft.com/office/officeart/2008/layout/HorizontalMultiLevelHierarchy"/>
    <dgm:cxn modelId="{04AF74B6-4249-4446-9747-1DACE7CBA858}" type="presOf" srcId="{90BC7BB0-2023-4013-BC05-EBA1256BFD7E}" destId="{9D3D1F95-9C1D-4E5B-99BA-96763213163C}" srcOrd="1" destOrd="0" presId="urn:microsoft.com/office/officeart/2008/layout/HorizontalMultiLevelHierarchy"/>
    <dgm:cxn modelId="{E05CB87A-0C90-42FD-9C9A-0B5CFB48DC42}" srcId="{055ED4A1-A9EC-4ECC-81E7-FB3C367C373F}" destId="{3EA88083-F665-4810-B0B2-BCC7EF6AE089}" srcOrd="0" destOrd="0" parTransId="{34C7A673-D252-4CC5-9433-1DBAFF0B2D69}" sibTransId="{03113FFF-265B-472E-9894-47A7DAA37538}"/>
    <dgm:cxn modelId="{2284EB8F-F668-4BA3-9AC8-E68BEE7F20CA}" srcId="{815ED474-2F4E-4E04-AC52-D20E757A0C8A}" destId="{441D1428-D45D-4F98-AB72-D1AD8B90B616}" srcOrd="0" destOrd="0" parTransId="{0D1B7A46-0533-4CD7-9702-BF532B57E067}" sibTransId="{766EB4EE-F700-43DF-881F-6753A93A3E90}"/>
    <dgm:cxn modelId="{3DDAA78B-CE6E-4C00-94C1-760EA5B3C0F9}" type="presOf" srcId="{8B3E839E-EF02-403C-B718-12004771AC5B}" destId="{52EB0016-BDF0-4B19-9011-D0611C1E7AAC}" srcOrd="1" destOrd="0" presId="urn:microsoft.com/office/officeart/2008/layout/HorizontalMultiLevelHierarchy"/>
    <dgm:cxn modelId="{8FC71039-99F8-45A2-A2D1-487F899A435C}" type="presOf" srcId="{415EB246-350B-4FDE-A554-70A1FB1D3A8A}" destId="{942B31BC-10A3-4ED7-A8C2-F80683510237}" srcOrd="0" destOrd="0" presId="urn:microsoft.com/office/officeart/2008/layout/HorizontalMultiLevelHierarchy"/>
    <dgm:cxn modelId="{108AAEFB-7D2A-4280-9450-33A93291852B}" srcId="{CD47C362-BCB4-4117-A31F-602447000CD1}" destId="{451BBE8C-74CB-4775-996F-5BAD2ACF983D}" srcOrd="2" destOrd="0" parTransId="{A28EBCF3-3E03-46F2-A3DB-60439AF5647C}" sibTransId="{D057592E-4CD5-4300-BD47-15F5279F72FE}"/>
    <dgm:cxn modelId="{BBCDDB2F-2FEF-412A-8AA0-5F91BD7908FE}" type="presOf" srcId="{FCCD7884-0C0B-418C-A47E-2380869B2C17}" destId="{F034FFB9-C978-406C-B3D9-310D08683967}" srcOrd="0" destOrd="0" presId="urn:microsoft.com/office/officeart/2008/layout/HorizontalMultiLevelHierarchy"/>
    <dgm:cxn modelId="{0F075530-00EE-4DA4-AE8A-24CC58C0A34D}" type="presOf" srcId="{0D1B7A46-0533-4CD7-9702-BF532B57E067}" destId="{3B46EAF5-59A8-4C1B-B0F7-7692914C2F03}" srcOrd="1" destOrd="0" presId="urn:microsoft.com/office/officeart/2008/layout/HorizontalMultiLevelHierarchy"/>
    <dgm:cxn modelId="{FADFC0A6-BE5E-47EC-925D-DF109D5F40E5}" srcId="{CD47C362-BCB4-4117-A31F-602447000CD1}" destId="{1DC11AEB-1213-4E88-BFC4-7C127AA7EFC1}" srcOrd="0" destOrd="0" parTransId="{4F15D1F8-A2B3-456C-A9B0-E84E30444ECE}" sibTransId="{F67954EB-9490-464C-98F0-80918AB476FD}"/>
    <dgm:cxn modelId="{F9791B66-2F6C-4C37-9987-83900CAF6EDD}" type="presOf" srcId="{97D4866B-7319-47D6-9401-27EF409C64EA}" destId="{DDBF2458-2D8C-4985-8ADE-D33C81CB34DD}" srcOrd="0" destOrd="0" presId="urn:microsoft.com/office/officeart/2008/layout/HorizontalMultiLevelHierarchy"/>
    <dgm:cxn modelId="{5ACC671E-44D3-488E-8350-669EE4D469F3}" type="presOf" srcId="{872DCD06-679F-488B-B87C-AF05FDDBA3D1}" destId="{67D50B5E-9D66-4865-A6CF-124AE38CC566}" srcOrd="0" destOrd="0" presId="urn:microsoft.com/office/officeart/2008/layout/HorizontalMultiLevelHierarchy"/>
    <dgm:cxn modelId="{66CCC0FD-F5E5-40BB-BF4B-C359EAC64B34}" type="presOf" srcId="{B47D096C-98D5-41E3-ADE6-4FE45BF90C55}" destId="{62959AAD-CA36-43DB-A920-C0BE3F9D7E45}" srcOrd="0" destOrd="0" presId="urn:microsoft.com/office/officeart/2008/layout/HorizontalMultiLevelHierarchy"/>
    <dgm:cxn modelId="{7F9B2B96-B463-44AA-89CF-F5DC1866FDA5}" type="presOf" srcId="{1DC11AEB-1213-4E88-BFC4-7C127AA7EFC1}" destId="{F93EA829-8AD7-4E8B-BC66-760CFDC7506D}" srcOrd="0" destOrd="0" presId="urn:microsoft.com/office/officeart/2008/layout/HorizontalMultiLevelHierarchy"/>
    <dgm:cxn modelId="{C4D0F107-786E-47DE-97AF-C9738C5F7E5E}" type="presOf" srcId="{A28EBCF3-3E03-46F2-A3DB-60439AF5647C}" destId="{A22895FA-9077-4AE3-971B-BB14DEB659CD}" srcOrd="1" destOrd="0" presId="urn:microsoft.com/office/officeart/2008/layout/HorizontalMultiLevelHierarchy"/>
    <dgm:cxn modelId="{60A1D099-82BC-4A07-B741-77BABCB1783A}" type="presOf" srcId="{B2F4FB5A-C5DF-4C63-AFAA-CD390FBDC9F0}" destId="{BCC38030-C02F-412F-B5CD-1C1B0D35B43F}" srcOrd="1" destOrd="0" presId="urn:microsoft.com/office/officeart/2008/layout/HorizontalMultiLevelHierarchy"/>
    <dgm:cxn modelId="{DF3D830E-0003-4DBB-AD08-D4CA43EB0F75}" type="presOf" srcId="{09C8ED8C-B301-4AD0-B508-260E5BDCE864}" destId="{9A6F8D8D-DB79-4018-8E6A-23B74DDFA8FF}" srcOrd="0" destOrd="0" presId="urn:microsoft.com/office/officeart/2008/layout/HorizontalMultiLevelHierarchy"/>
    <dgm:cxn modelId="{9396D40A-EB0E-4363-8C59-C2F8DC735F32}" type="presOf" srcId="{5CCEA586-FB79-4907-A786-A700F8F49637}" destId="{62C4D672-3D57-466F-855B-BDD9729E34A2}" srcOrd="0" destOrd="0" presId="urn:microsoft.com/office/officeart/2008/layout/HorizontalMultiLevelHierarchy"/>
    <dgm:cxn modelId="{6A1C84D0-182D-45F3-8B78-7E99B910516C}" srcId="{055ED4A1-A9EC-4ECC-81E7-FB3C367C373F}" destId="{F13C8E54-7192-4A5F-92BC-8DA2143A83F9}" srcOrd="1" destOrd="0" parTransId="{45861913-F319-42ED-ACC9-584048CC6975}" sibTransId="{DC887B4D-079C-468F-A4A9-E43ABCA8D550}"/>
    <dgm:cxn modelId="{38D18C6B-4078-4022-980E-127B6DF093D0}" type="presOf" srcId="{4F15D1F8-A2B3-456C-A9B0-E84E30444ECE}" destId="{49F7A587-29D4-4E64-AF60-A3E86B79F57F}" srcOrd="1" destOrd="0" presId="urn:microsoft.com/office/officeart/2008/layout/HorizontalMultiLevelHierarchy"/>
    <dgm:cxn modelId="{9E9E8269-F2AE-4B1A-866C-996C0D0B22A3}" type="presOf" srcId="{815ED474-2F4E-4E04-AC52-D20E757A0C8A}" destId="{DBE40142-4505-4CA9-B74A-1986C2FC1A1A}" srcOrd="0" destOrd="0" presId="urn:microsoft.com/office/officeart/2008/layout/HorizontalMultiLevelHierarchy"/>
    <dgm:cxn modelId="{4833004F-0815-4C19-A498-3BD9354C03F8}" srcId="{CD47C362-BCB4-4117-A31F-602447000CD1}" destId="{415EB246-350B-4FDE-A554-70A1FB1D3A8A}" srcOrd="3" destOrd="0" parTransId="{5530E4BA-D586-4ED7-B867-D337BF725506}" sibTransId="{C1C277E1-650C-46B1-8BA4-2168D6CF6C3F}"/>
    <dgm:cxn modelId="{F9CC0E25-C0BE-46CC-B3AE-A33FB92E727D}" type="presOf" srcId="{872DCD06-679F-488B-B87C-AF05FDDBA3D1}" destId="{659CD684-C702-47B6-89E8-C5B27153DD71}" srcOrd="1" destOrd="0" presId="urn:microsoft.com/office/officeart/2008/layout/HorizontalMultiLevelHierarchy"/>
    <dgm:cxn modelId="{3DC38F9F-5B6C-4013-B100-4C17C4F9EED8}" type="presOf" srcId="{43716D8D-E04B-4C36-BC1B-03975AB88155}" destId="{B70A6570-0E39-4B7F-BF5B-93FE93A4A81F}" srcOrd="1" destOrd="0" presId="urn:microsoft.com/office/officeart/2008/layout/HorizontalMultiLevelHierarchy"/>
    <dgm:cxn modelId="{30C11FE8-A222-43CD-AEBD-59E5E5B7AC81}" type="presOf" srcId="{B2F4FB5A-C5DF-4C63-AFAA-CD390FBDC9F0}" destId="{FD131826-3837-45EA-9FDE-DC87E7BB24FC}" srcOrd="0" destOrd="0" presId="urn:microsoft.com/office/officeart/2008/layout/HorizontalMultiLevelHierarchy"/>
    <dgm:cxn modelId="{E3B6E526-290F-4F8D-94C9-C9974D28F62B}" type="presOf" srcId="{9807C8EA-5D37-442E-94FF-9A023EAF7F51}" destId="{5E0A4737-8385-4C2F-9467-9DCAA0ADDF39}" srcOrd="0" destOrd="0" presId="urn:microsoft.com/office/officeart/2008/layout/HorizontalMultiLevelHierarchy"/>
    <dgm:cxn modelId="{8A1399E3-5BA3-4078-9D6B-475646C85A65}" type="presOf" srcId="{45861913-F319-42ED-ACC9-584048CC6975}" destId="{7855B79B-21A4-4136-BE08-3924988196E9}" srcOrd="0" destOrd="0" presId="urn:microsoft.com/office/officeart/2008/layout/HorizontalMultiLevelHierarchy"/>
    <dgm:cxn modelId="{5AEAB619-FAEB-409C-9D69-806BC96BEB20}" type="presOf" srcId="{5530E4BA-D586-4ED7-B867-D337BF725506}" destId="{269EBEC7-2B25-43CB-A1BB-C241465C9A1F}" srcOrd="0" destOrd="0" presId="urn:microsoft.com/office/officeart/2008/layout/HorizontalMultiLevelHierarchy"/>
    <dgm:cxn modelId="{F198B676-969A-49B9-8626-355D5075B982}" type="presOf" srcId="{45861913-F319-42ED-ACC9-584048CC6975}" destId="{0316253E-9E21-44C6-90A1-EF814A897118}" srcOrd="1" destOrd="0" presId="urn:microsoft.com/office/officeart/2008/layout/HorizontalMultiLevelHierarchy"/>
    <dgm:cxn modelId="{81F66209-0467-4AA0-A128-AE9BF0C79BC9}" type="presOf" srcId="{8B3E839E-EF02-403C-B718-12004771AC5B}" destId="{61614DF4-A02D-40B6-9CB9-BB8A4041F6A1}" srcOrd="0" destOrd="0" presId="urn:microsoft.com/office/officeart/2008/layout/HorizontalMultiLevelHierarchy"/>
    <dgm:cxn modelId="{01DD354A-80FA-4598-BB39-F7FD9C93C498}" type="presOf" srcId="{F7CF30C4-AEDB-44B2-A4FC-FFC8CE2EA9AD}" destId="{932479BB-B116-4D32-9508-3C8033129166}" srcOrd="0" destOrd="0" presId="urn:microsoft.com/office/officeart/2008/layout/HorizontalMultiLevelHierarchy"/>
    <dgm:cxn modelId="{20D02727-833F-46E5-BEE9-807C72C553E1}" type="presOf" srcId="{CC06BB36-C487-4655-8AC2-03C70A9E7E6B}" destId="{F10CC57C-3263-4152-AF00-69AB522C9461}" srcOrd="1" destOrd="0" presId="urn:microsoft.com/office/officeart/2008/layout/HorizontalMultiLevelHierarchy"/>
    <dgm:cxn modelId="{102CB56C-9A63-40EC-9B8D-F8C3065C381D}" type="presOf" srcId="{9807C8EA-5D37-442E-94FF-9A023EAF7F51}" destId="{E9C1D5DE-2ADB-47B1-AC75-23B9D595B290}" srcOrd="1" destOrd="0" presId="urn:microsoft.com/office/officeart/2008/layout/HorizontalMultiLevelHierarchy"/>
    <dgm:cxn modelId="{98666EE4-45AF-419B-BECC-186519E2B2B8}" type="presOf" srcId="{FC1F5EAB-A8C0-4777-AD58-E1AAACE1A6DE}" destId="{21B986E9-9DEE-4834-B311-47013AEA2087}" srcOrd="0" destOrd="0" presId="urn:microsoft.com/office/officeart/2008/layout/HorizontalMultiLevelHierarchy"/>
    <dgm:cxn modelId="{39C1444C-3632-4A66-A40E-4AD9246D620E}" type="presOf" srcId="{6E912D34-4778-4745-AE0C-D93281F1E19E}" destId="{3BB722F1-2BA9-4D1F-A906-359D41787BB0}" srcOrd="1" destOrd="0" presId="urn:microsoft.com/office/officeart/2008/layout/HorizontalMultiLevelHierarchy"/>
    <dgm:cxn modelId="{7D0D329A-7BF3-4941-AE34-FB10818F19D2}" type="presOf" srcId="{5530E4BA-D586-4ED7-B867-D337BF725506}" destId="{FEF7D1F3-6970-4240-8A7B-8008E5B94E57}" srcOrd="1" destOrd="0" presId="urn:microsoft.com/office/officeart/2008/layout/HorizontalMultiLevelHierarchy"/>
    <dgm:cxn modelId="{FDE03D22-E171-4E81-B75F-8D871AAB88A2}" type="presOf" srcId="{0D1B7A46-0533-4CD7-9702-BF532B57E067}" destId="{0293D55D-91CD-4565-8CB1-503C310EA59B}" srcOrd="0" destOrd="0" presId="urn:microsoft.com/office/officeart/2008/layout/HorizontalMultiLevelHierarchy"/>
    <dgm:cxn modelId="{04D4A70A-5D36-4094-8B86-3C8B45C0AD73}" type="presOf" srcId="{5CCEA586-FB79-4907-A786-A700F8F49637}" destId="{AA2F4C5B-901F-40C0-9A45-C6BCABB83B36}" srcOrd="1" destOrd="0" presId="urn:microsoft.com/office/officeart/2008/layout/HorizontalMultiLevelHierarchy"/>
    <dgm:cxn modelId="{7C3AFA75-9B65-4883-8706-D95D251C0B52}" type="presOf" srcId="{4F15D1F8-A2B3-456C-A9B0-E84E30444ECE}" destId="{D4B04AFF-78CD-40B3-90DA-BCA492AC8DC2}" srcOrd="0" destOrd="0" presId="urn:microsoft.com/office/officeart/2008/layout/HorizontalMultiLevelHierarchy"/>
    <dgm:cxn modelId="{5FCFE71E-9A50-4C47-83D3-445187DEC153}" srcId="{09C8ED8C-B301-4AD0-B508-260E5BDCE864}" destId="{201E3879-C06B-4D82-878A-88E7A8284EA0}" srcOrd="0" destOrd="0" parTransId="{E107CC7D-F3D4-4DC3-9C33-8C0BCB7F246A}" sibTransId="{73E355C5-DBAF-40FC-A4FF-E8F78A793F71}"/>
    <dgm:cxn modelId="{2057E50C-2D50-4DA0-8DD0-323BC2D08F3A}" srcId="{201E3879-C06B-4D82-878A-88E7A8284EA0}" destId="{CD47C362-BCB4-4117-A31F-602447000CD1}" srcOrd="0" destOrd="0" parTransId="{872DCD06-679F-488B-B87C-AF05FDDBA3D1}" sibTransId="{19F13FC3-984B-4EA4-BFE0-C31AEC23F906}"/>
    <dgm:cxn modelId="{C9D7E1B4-709D-48AE-907E-2A7DF90205F9}" type="presOf" srcId="{C0869FDA-2A60-447A-9E2F-323577349BAC}" destId="{31658672-6CA9-4DAE-BEF2-C32232C7D3AE}" srcOrd="1" destOrd="0" presId="urn:microsoft.com/office/officeart/2008/layout/HorizontalMultiLevelHierarchy"/>
    <dgm:cxn modelId="{263DCCB6-E3E5-4433-AF4F-E179D098D3AE}" type="presOf" srcId="{470DC831-E0CB-4E8D-8809-5838172E5C00}" destId="{8220BB0C-A396-42C1-9DEF-11C9EEADCB01}" srcOrd="1" destOrd="0" presId="urn:microsoft.com/office/officeart/2008/layout/HorizontalMultiLevelHierarchy"/>
    <dgm:cxn modelId="{961F806E-AAA7-4307-AF5F-46119CB807AC}" type="presOf" srcId="{34C7A673-D252-4CC5-9433-1DBAFF0B2D69}" destId="{78325119-D56E-4FAF-B99F-FF68B0713DA4}" srcOrd="0" destOrd="0" presId="urn:microsoft.com/office/officeart/2008/layout/HorizontalMultiLevelHierarchy"/>
    <dgm:cxn modelId="{4A1B2F87-80CB-4189-ADBB-DEFE368CCA78}" type="presOf" srcId="{3EA88083-F665-4810-B0B2-BCC7EF6AE089}" destId="{A78DEDF0-49A5-47B3-8077-DF86B7590FA8}" srcOrd="0" destOrd="0" presId="urn:microsoft.com/office/officeart/2008/layout/HorizontalMultiLevelHierarchy"/>
    <dgm:cxn modelId="{6B8CBBED-5E0C-456C-BD81-1DD584B80029}" type="presOf" srcId="{34C7A673-D252-4CC5-9433-1DBAFF0B2D69}" destId="{D890B2B8-E0BE-48D2-A638-3F893384CBA7}" srcOrd="1" destOrd="0" presId="urn:microsoft.com/office/officeart/2008/layout/HorizontalMultiLevelHierarchy"/>
    <dgm:cxn modelId="{450F5D2E-CDE1-4AA3-9F13-310F9CC85C59}" type="presOf" srcId="{470DC831-E0CB-4E8D-8809-5838172E5C00}" destId="{DDE0A2C7-7BBB-4672-A096-52902AC99DE6}" srcOrd="0" destOrd="0" presId="urn:microsoft.com/office/officeart/2008/layout/HorizontalMultiLevelHierarchy"/>
    <dgm:cxn modelId="{331F48DA-8896-4EC5-898E-F106A6459CD7}" type="presOf" srcId="{9D072D30-194B-429B-B1EE-EADE56C82E7F}" destId="{D711262C-EE8D-487E-9F89-DE50B350B404}" srcOrd="0" destOrd="0" presId="urn:microsoft.com/office/officeart/2008/layout/HorizontalMultiLevelHierarchy"/>
    <dgm:cxn modelId="{718A9747-97E2-40CD-AA8C-EC1E002C18C1}" type="presOf" srcId="{451BBE8C-74CB-4775-996F-5BAD2ACF983D}" destId="{AAA98D89-3733-4C68-9968-C8EB8F46808F}" srcOrd="0" destOrd="0" presId="urn:microsoft.com/office/officeart/2008/layout/HorizontalMultiLevelHierarchy"/>
    <dgm:cxn modelId="{F7CC554E-25A9-4EFC-9827-04BDC5254368}" srcId="{B47D096C-98D5-41E3-ADE6-4FE45BF90C55}" destId="{815ED474-2F4E-4E04-AC52-D20E757A0C8A}" srcOrd="0" destOrd="0" parTransId="{CC06BB36-C487-4655-8AC2-03C70A9E7E6B}" sibTransId="{188ABA67-CD16-4CC1-9804-F2E7586EE12A}"/>
    <dgm:cxn modelId="{2D34B453-4285-45B4-8578-1CDBD2383883}" srcId="{CD47C362-BCB4-4117-A31F-602447000CD1}" destId="{1178EB7C-ABB6-49F3-BBEF-5CBEEFEBEC08}" srcOrd="1" destOrd="0" parTransId="{C0869FDA-2A60-447A-9E2F-323577349BAC}" sibTransId="{FD14D67F-360F-471B-BC2D-66E3A5ED77BF}"/>
    <dgm:cxn modelId="{B44323E5-D59F-4A7E-92F7-DDC2C8834498}" type="presOf" srcId="{4C5C53C9-245B-44F7-9798-BB2CC1014D36}" destId="{956FB4E9-FF7F-4EF7-A5BA-0F276D1EC6AC}" srcOrd="1" destOrd="0" presId="urn:microsoft.com/office/officeart/2008/layout/HorizontalMultiLevelHierarchy"/>
    <dgm:cxn modelId="{FA3B40FC-478F-433A-978F-2671AE62D795}" srcId="{B47D096C-98D5-41E3-ADE6-4FE45BF90C55}" destId="{43553EA5-C8E8-45B9-95D0-39515EC43D1A}" srcOrd="1" destOrd="0" parTransId="{43716D8D-E04B-4C36-BC1B-03975AB88155}" sibTransId="{9906DEEE-4C8F-4BF9-B242-8AEC33A4F9BE}"/>
    <dgm:cxn modelId="{8B22DA50-4812-4998-BD1A-14877AD033FA}" srcId="{201E3879-C06B-4D82-878A-88E7A8284EA0}" destId="{055ED4A1-A9EC-4ECC-81E7-FB3C367C373F}" srcOrd="1" destOrd="0" parTransId="{4C5C53C9-245B-44F7-9798-BB2CC1014D36}" sibTransId="{1B5A92DD-9F9E-441F-A590-8DA43AF22BA7}"/>
    <dgm:cxn modelId="{B3EB2B85-FC7F-4F83-9C55-B359A433479C}" srcId="{BFF9AD2F-508F-4759-845A-357E066F3D14}" destId="{9D072D30-194B-429B-B1EE-EADE56C82E7F}" srcOrd="0" destOrd="0" parTransId="{9807C8EA-5D37-442E-94FF-9A023EAF7F51}" sibTransId="{FDEC9BC7-F8FD-4988-9A86-79EE450CFDF4}"/>
    <dgm:cxn modelId="{4556A5D3-6648-416E-96AE-27142D95AC0B}" type="presOf" srcId="{BFF9AD2F-508F-4759-845A-357E066F3D14}" destId="{47CD1220-AE9B-44C7-85BA-C04D45A2F255}" srcOrd="0" destOrd="0" presId="urn:microsoft.com/office/officeart/2008/layout/HorizontalMultiLevelHierarchy"/>
    <dgm:cxn modelId="{76BA9E26-5B44-4CDB-A1BE-364C12D23DBE}" srcId="{43553EA5-C8E8-45B9-95D0-39515EC43D1A}" destId="{F5E078A3-70F4-47C8-93AB-2B4F3E3B7BC2}" srcOrd="0" destOrd="0" parTransId="{8B3E839E-EF02-403C-B718-12004771AC5B}" sibTransId="{A147AF79-2C13-420E-9334-458C41EDE919}"/>
    <dgm:cxn modelId="{4355296C-680A-411D-9E86-35FB0FE6CFED}" type="presOf" srcId="{F5E078A3-70F4-47C8-93AB-2B4F3E3B7BC2}" destId="{F3B7B190-2769-44F0-8C4B-48BDA2E8AB16}" srcOrd="0" destOrd="0" presId="urn:microsoft.com/office/officeart/2008/layout/HorizontalMultiLevelHierarchy"/>
    <dgm:cxn modelId="{AE26F735-10FD-4A2F-AA05-6DA127598597}" type="presOf" srcId="{6E912D34-4778-4745-AE0C-D93281F1E19E}" destId="{EA6C7AE9-6C35-4478-BEEF-D6E96E30DE8E}" srcOrd="0" destOrd="0" presId="urn:microsoft.com/office/officeart/2008/layout/HorizontalMultiLevelHierarchy"/>
    <dgm:cxn modelId="{B9C0DFF4-6F5D-4380-B9B5-B2CF066F22F2}" type="presOf" srcId="{CC06BB36-C487-4655-8AC2-03C70A9E7E6B}" destId="{611A2EEA-B17E-40AB-A78B-F775916170D4}" srcOrd="0" destOrd="0" presId="urn:microsoft.com/office/officeart/2008/layout/HorizontalMultiLevelHierarchy"/>
    <dgm:cxn modelId="{EA133F1E-9227-4790-9241-8C475FA76ED9}" type="presOf" srcId="{90BC7BB0-2023-4013-BC05-EBA1256BFD7E}" destId="{9EC93F01-47E3-443F-8EE9-A11DC8A26205}" srcOrd="0" destOrd="0" presId="urn:microsoft.com/office/officeart/2008/layout/HorizontalMultiLevelHierarchy"/>
    <dgm:cxn modelId="{3E1CC902-FC09-488C-8F65-1E11C06F20C2}" type="presOf" srcId="{97D4866B-7319-47D6-9401-27EF409C64EA}" destId="{BAC20D05-B5B1-460C-9E9F-6FF90DBB9FB2}" srcOrd="1" destOrd="0" presId="urn:microsoft.com/office/officeart/2008/layout/HorizontalMultiLevelHierarchy"/>
    <dgm:cxn modelId="{3A356B67-7680-4A87-8D1B-50CB6E73F5EB}" type="presOf" srcId="{43716D8D-E04B-4C36-BC1B-03975AB88155}" destId="{761AC7BF-F44F-47DB-8C5E-0E783FF87DC9}" srcOrd="0" destOrd="0" presId="urn:microsoft.com/office/officeart/2008/layout/HorizontalMultiLevelHierarchy"/>
    <dgm:cxn modelId="{B4F7435B-ADD5-4AA7-BC10-591A850E8D41}" type="presOf" srcId="{F13C8E54-7192-4A5F-92BC-8DA2143A83F9}" destId="{D45090A7-1728-4D6F-9B47-B4AA99EB7FB6}" srcOrd="0" destOrd="0" presId="urn:microsoft.com/office/officeart/2008/layout/HorizontalMultiLevelHierarchy"/>
    <dgm:cxn modelId="{2AC325BD-6C7B-4B56-ADF6-2BB63B7A11FC}" srcId="{055ED4A1-A9EC-4ECC-81E7-FB3C367C373F}" destId="{B47D096C-98D5-41E3-ADE6-4FE45BF90C55}" srcOrd="2" destOrd="0" parTransId="{90BC7BB0-2023-4013-BC05-EBA1256BFD7E}" sibTransId="{4E475ED1-6717-44B8-8A3B-4AB9992131D4}"/>
    <dgm:cxn modelId="{1D8458D1-CB41-4B88-8B5C-57CC15B66284}" type="presOf" srcId="{201E3879-C06B-4D82-878A-88E7A8284EA0}" destId="{8A31B92B-AE4A-4F86-AEB7-76FCDFC5D380}" srcOrd="0" destOrd="0" presId="urn:microsoft.com/office/officeart/2008/layout/HorizontalMultiLevelHierarchy"/>
    <dgm:cxn modelId="{F84213EE-EEF2-47F9-AAB0-0B5459822BDB}" type="presOf" srcId="{1BB6D140-1DCE-4071-AABB-387078EFB2D1}" destId="{3E7AE162-6E47-49B7-9804-1AC2CC401655}" srcOrd="0" destOrd="0" presId="urn:microsoft.com/office/officeart/2008/layout/HorizontalMultiLevelHierarchy"/>
    <dgm:cxn modelId="{F7ADBCC2-4D24-4725-941B-BB5A24C91B32}" type="presParOf" srcId="{9A6F8D8D-DB79-4018-8E6A-23B74DDFA8FF}" destId="{FA55E951-4C85-4512-AD8D-CA90C6CCA4F7}" srcOrd="0" destOrd="0" presId="urn:microsoft.com/office/officeart/2008/layout/HorizontalMultiLevelHierarchy"/>
    <dgm:cxn modelId="{C8674581-A81D-4042-A0F7-3483B6361E9A}" type="presParOf" srcId="{FA55E951-4C85-4512-AD8D-CA90C6CCA4F7}" destId="{8A31B92B-AE4A-4F86-AEB7-76FCDFC5D380}" srcOrd="0" destOrd="0" presId="urn:microsoft.com/office/officeart/2008/layout/HorizontalMultiLevelHierarchy"/>
    <dgm:cxn modelId="{5CB8C4A3-4B94-4C4F-B7CF-16F6415C4944}" type="presParOf" srcId="{FA55E951-4C85-4512-AD8D-CA90C6CCA4F7}" destId="{017A5110-CBAB-4210-A5C7-C560C4A3E76B}" srcOrd="1" destOrd="0" presId="urn:microsoft.com/office/officeart/2008/layout/HorizontalMultiLevelHierarchy"/>
    <dgm:cxn modelId="{945DF346-0FD7-41FA-9856-7CE2D95BFF36}" type="presParOf" srcId="{017A5110-CBAB-4210-A5C7-C560C4A3E76B}" destId="{67D50B5E-9D66-4865-A6CF-124AE38CC566}" srcOrd="0" destOrd="0" presId="urn:microsoft.com/office/officeart/2008/layout/HorizontalMultiLevelHierarchy"/>
    <dgm:cxn modelId="{BCF169E7-CD9B-4AC6-94C0-AA3587AF7EDD}" type="presParOf" srcId="{67D50B5E-9D66-4865-A6CF-124AE38CC566}" destId="{659CD684-C702-47B6-89E8-C5B27153DD71}" srcOrd="0" destOrd="0" presId="urn:microsoft.com/office/officeart/2008/layout/HorizontalMultiLevelHierarchy"/>
    <dgm:cxn modelId="{E2DAB893-69B2-43FE-ACE5-C2939842804F}" type="presParOf" srcId="{017A5110-CBAB-4210-A5C7-C560C4A3E76B}" destId="{4B516927-0F21-432E-8947-4DE7FAFC46B0}" srcOrd="1" destOrd="0" presId="urn:microsoft.com/office/officeart/2008/layout/HorizontalMultiLevelHierarchy"/>
    <dgm:cxn modelId="{1771678E-F2B8-4024-A270-E00364F1CC97}" type="presParOf" srcId="{4B516927-0F21-432E-8947-4DE7FAFC46B0}" destId="{FD7B30D0-5C3C-437E-965A-1AF156489324}" srcOrd="0" destOrd="0" presId="urn:microsoft.com/office/officeart/2008/layout/HorizontalMultiLevelHierarchy"/>
    <dgm:cxn modelId="{F1EAD763-0B20-4251-8A65-EB049ACA6363}" type="presParOf" srcId="{4B516927-0F21-432E-8947-4DE7FAFC46B0}" destId="{50E0A677-A0D4-46C0-9FCC-A9C47E6DCDE4}" srcOrd="1" destOrd="0" presId="urn:microsoft.com/office/officeart/2008/layout/HorizontalMultiLevelHierarchy"/>
    <dgm:cxn modelId="{84301351-9BC9-42BC-8403-7426F711D1B2}" type="presParOf" srcId="{50E0A677-A0D4-46C0-9FCC-A9C47E6DCDE4}" destId="{D4B04AFF-78CD-40B3-90DA-BCA492AC8DC2}" srcOrd="0" destOrd="0" presId="urn:microsoft.com/office/officeart/2008/layout/HorizontalMultiLevelHierarchy"/>
    <dgm:cxn modelId="{E3B4FF2F-CC40-4D88-9007-FCAE9D112B40}" type="presParOf" srcId="{D4B04AFF-78CD-40B3-90DA-BCA492AC8DC2}" destId="{49F7A587-29D4-4E64-AF60-A3E86B79F57F}" srcOrd="0" destOrd="0" presId="urn:microsoft.com/office/officeart/2008/layout/HorizontalMultiLevelHierarchy"/>
    <dgm:cxn modelId="{0839CD3C-341D-465F-92CA-BFA5B77BE1F3}" type="presParOf" srcId="{50E0A677-A0D4-46C0-9FCC-A9C47E6DCDE4}" destId="{D851A3ED-738B-46A1-8976-D6906F84344B}" srcOrd="1" destOrd="0" presId="urn:microsoft.com/office/officeart/2008/layout/HorizontalMultiLevelHierarchy"/>
    <dgm:cxn modelId="{836F2C73-8C54-4E40-BA85-B81031D43C9D}" type="presParOf" srcId="{D851A3ED-738B-46A1-8976-D6906F84344B}" destId="{F93EA829-8AD7-4E8B-BC66-760CFDC7506D}" srcOrd="0" destOrd="0" presId="urn:microsoft.com/office/officeart/2008/layout/HorizontalMultiLevelHierarchy"/>
    <dgm:cxn modelId="{7BEEB029-D2F4-49AE-8611-6A0D20CD4615}" type="presParOf" srcId="{D851A3ED-738B-46A1-8976-D6906F84344B}" destId="{E5A6DC1E-54C0-46E1-8579-EAF4D1081BA0}" srcOrd="1" destOrd="0" presId="urn:microsoft.com/office/officeart/2008/layout/HorizontalMultiLevelHierarchy"/>
    <dgm:cxn modelId="{413B2B08-B04E-41CB-B69C-064FFA57113A}" type="presParOf" srcId="{50E0A677-A0D4-46C0-9FCC-A9C47E6DCDE4}" destId="{6D5300E8-54FE-4F91-A2D8-7D338A94DFA4}" srcOrd="2" destOrd="0" presId="urn:microsoft.com/office/officeart/2008/layout/HorizontalMultiLevelHierarchy"/>
    <dgm:cxn modelId="{1AAD8723-5DBD-4180-BA50-C96B3B8AF08E}" type="presParOf" srcId="{6D5300E8-54FE-4F91-A2D8-7D338A94DFA4}" destId="{31658672-6CA9-4DAE-BEF2-C32232C7D3AE}" srcOrd="0" destOrd="0" presId="urn:microsoft.com/office/officeart/2008/layout/HorizontalMultiLevelHierarchy"/>
    <dgm:cxn modelId="{FA03AEA0-ED70-4B6C-A691-1793B364293B}" type="presParOf" srcId="{50E0A677-A0D4-46C0-9FCC-A9C47E6DCDE4}" destId="{B7551D5E-BC20-4889-81D1-EA237E749854}" srcOrd="3" destOrd="0" presId="urn:microsoft.com/office/officeart/2008/layout/HorizontalMultiLevelHierarchy"/>
    <dgm:cxn modelId="{42C35AB3-6841-42B2-AEC3-9E5FF7AC2509}" type="presParOf" srcId="{B7551D5E-BC20-4889-81D1-EA237E749854}" destId="{DD982891-EFDC-4B54-AB02-F6B8155A1B8E}" srcOrd="0" destOrd="0" presId="urn:microsoft.com/office/officeart/2008/layout/HorizontalMultiLevelHierarchy"/>
    <dgm:cxn modelId="{13FE6E8D-B8C4-461C-B330-948506B3ACE8}" type="presParOf" srcId="{B7551D5E-BC20-4889-81D1-EA237E749854}" destId="{F654BE06-5997-445C-97A9-F8496DD3C5E7}" srcOrd="1" destOrd="0" presId="urn:microsoft.com/office/officeart/2008/layout/HorizontalMultiLevelHierarchy"/>
    <dgm:cxn modelId="{553FFDD1-C0B9-4DD2-A773-73E27FB733AA}" type="presParOf" srcId="{50E0A677-A0D4-46C0-9FCC-A9C47E6DCDE4}" destId="{7F975893-7443-44BF-919B-D3409D798B97}" srcOrd="4" destOrd="0" presId="urn:microsoft.com/office/officeart/2008/layout/HorizontalMultiLevelHierarchy"/>
    <dgm:cxn modelId="{A428F06A-C62C-4190-A103-428F848CCC96}" type="presParOf" srcId="{7F975893-7443-44BF-919B-D3409D798B97}" destId="{A22895FA-9077-4AE3-971B-BB14DEB659CD}" srcOrd="0" destOrd="0" presId="urn:microsoft.com/office/officeart/2008/layout/HorizontalMultiLevelHierarchy"/>
    <dgm:cxn modelId="{11F6AA93-DF69-4582-8E14-DD38FC5EE70F}" type="presParOf" srcId="{50E0A677-A0D4-46C0-9FCC-A9C47E6DCDE4}" destId="{F24499EF-1C5C-42E5-A045-B9A2EC61C25B}" srcOrd="5" destOrd="0" presId="urn:microsoft.com/office/officeart/2008/layout/HorizontalMultiLevelHierarchy"/>
    <dgm:cxn modelId="{A5E93EBA-20D6-4998-BE73-E6C38988B6DD}" type="presParOf" srcId="{F24499EF-1C5C-42E5-A045-B9A2EC61C25B}" destId="{AAA98D89-3733-4C68-9968-C8EB8F46808F}" srcOrd="0" destOrd="0" presId="urn:microsoft.com/office/officeart/2008/layout/HorizontalMultiLevelHierarchy"/>
    <dgm:cxn modelId="{8630AF69-5543-4962-A94C-E3E9A6A9AE93}" type="presParOf" srcId="{F24499EF-1C5C-42E5-A045-B9A2EC61C25B}" destId="{BE58E857-85F5-4F7C-87D5-5133AEECA028}" srcOrd="1" destOrd="0" presId="urn:microsoft.com/office/officeart/2008/layout/HorizontalMultiLevelHierarchy"/>
    <dgm:cxn modelId="{0D91084C-08C4-48B1-9BB7-62C39E45CBBA}" type="presParOf" srcId="{50E0A677-A0D4-46C0-9FCC-A9C47E6DCDE4}" destId="{269EBEC7-2B25-43CB-A1BB-C241465C9A1F}" srcOrd="6" destOrd="0" presId="urn:microsoft.com/office/officeart/2008/layout/HorizontalMultiLevelHierarchy"/>
    <dgm:cxn modelId="{F077C1BF-621C-4B45-A63A-7A5D4AB36C9B}" type="presParOf" srcId="{269EBEC7-2B25-43CB-A1BB-C241465C9A1F}" destId="{FEF7D1F3-6970-4240-8A7B-8008E5B94E57}" srcOrd="0" destOrd="0" presId="urn:microsoft.com/office/officeart/2008/layout/HorizontalMultiLevelHierarchy"/>
    <dgm:cxn modelId="{9DB7BC3E-9830-4DF7-A368-D199793A544A}" type="presParOf" srcId="{50E0A677-A0D4-46C0-9FCC-A9C47E6DCDE4}" destId="{992FB979-C63B-4609-91DB-9A1476309F09}" srcOrd="7" destOrd="0" presId="urn:microsoft.com/office/officeart/2008/layout/HorizontalMultiLevelHierarchy"/>
    <dgm:cxn modelId="{8A1B9E04-5A84-412F-B2BE-A009980DA58C}" type="presParOf" srcId="{992FB979-C63B-4609-91DB-9A1476309F09}" destId="{942B31BC-10A3-4ED7-A8C2-F80683510237}" srcOrd="0" destOrd="0" presId="urn:microsoft.com/office/officeart/2008/layout/HorizontalMultiLevelHierarchy"/>
    <dgm:cxn modelId="{400C3102-8001-40A9-AD53-931D54B3E557}" type="presParOf" srcId="{992FB979-C63B-4609-91DB-9A1476309F09}" destId="{21E203AC-E472-44DA-9EEC-0A58624ACD17}" srcOrd="1" destOrd="0" presId="urn:microsoft.com/office/officeart/2008/layout/HorizontalMultiLevelHierarchy"/>
    <dgm:cxn modelId="{6D90D94C-3419-441E-B57E-47F27B9240F6}" type="presParOf" srcId="{50E0A677-A0D4-46C0-9FCC-A9C47E6DCDE4}" destId="{DDE0A2C7-7BBB-4672-A096-52902AC99DE6}" srcOrd="8" destOrd="0" presId="urn:microsoft.com/office/officeart/2008/layout/HorizontalMultiLevelHierarchy"/>
    <dgm:cxn modelId="{96A34D42-47E7-46F9-91F3-76213C5A6C12}" type="presParOf" srcId="{DDE0A2C7-7BBB-4672-A096-52902AC99DE6}" destId="{8220BB0C-A396-42C1-9DEF-11C9EEADCB01}" srcOrd="0" destOrd="0" presId="urn:microsoft.com/office/officeart/2008/layout/HorizontalMultiLevelHierarchy"/>
    <dgm:cxn modelId="{512186F4-38BD-4006-B1C4-3148ED83BDB9}" type="presParOf" srcId="{50E0A677-A0D4-46C0-9FCC-A9C47E6DCDE4}" destId="{1A64412A-14E1-4963-B378-577AD073EE08}" srcOrd="9" destOrd="0" presId="urn:microsoft.com/office/officeart/2008/layout/HorizontalMultiLevelHierarchy"/>
    <dgm:cxn modelId="{546976B6-B4D8-44D7-B760-155BF0DFD7FB}" type="presParOf" srcId="{1A64412A-14E1-4963-B378-577AD073EE08}" destId="{47CD1220-AE9B-44C7-85BA-C04D45A2F255}" srcOrd="0" destOrd="0" presId="urn:microsoft.com/office/officeart/2008/layout/HorizontalMultiLevelHierarchy"/>
    <dgm:cxn modelId="{9CB726FB-C5E0-4F2B-A2FD-E5C32B7E41E9}" type="presParOf" srcId="{1A64412A-14E1-4963-B378-577AD073EE08}" destId="{1B34CF53-B709-4D15-8A5B-DAD7C759AE00}" srcOrd="1" destOrd="0" presId="urn:microsoft.com/office/officeart/2008/layout/HorizontalMultiLevelHierarchy"/>
    <dgm:cxn modelId="{7E3D8BAE-E5FA-4D41-88FB-A359EF7DEA52}" type="presParOf" srcId="{1B34CF53-B709-4D15-8A5B-DAD7C759AE00}" destId="{5E0A4737-8385-4C2F-9467-9DCAA0ADDF39}" srcOrd="0" destOrd="0" presId="urn:microsoft.com/office/officeart/2008/layout/HorizontalMultiLevelHierarchy"/>
    <dgm:cxn modelId="{37BC6EA7-2E81-4B65-AA50-A7AC5E9229E7}" type="presParOf" srcId="{5E0A4737-8385-4C2F-9467-9DCAA0ADDF39}" destId="{E9C1D5DE-2ADB-47B1-AC75-23B9D595B290}" srcOrd="0" destOrd="0" presId="urn:microsoft.com/office/officeart/2008/layout/HorizontalMultiLevelHierarchy"/>
    <dgm:cxn modelId="{DA726ECB-1F33-4300-B981-F79226A25CCA}" type="presParOf" srcId="{1B34CF53-B709-4D15-8A5B-DAD7C759AE00}" destId="{BB7F47AE-00FD-4B71-9302-BE0BE121831D}" srcOrd="1" destOrd="0" presId="urn:microsoft.com/office/officeart/2008/layout/HorizontalMultiLevelHierarchy"/>
    <dgm:cxn modelId="{57EBB952-A317-4672-AF54-70C7F5EFF957}" type="presParOf" srcId="{BB7F47AE-00FD-4B71-9302-BE0BE121831D}" destId="{D711262C-EE8D-487E-9F89-DE50B350B404}" srcOrd="0" destOrd="0" presId="urn:microsoft.com/office/officeart/2008/layout/HorizontalMultiLevelHierarchy"/>
    <dgm:cxn modelId="{39F2B913-8C09-408C-AB57-8D3030CC81FC}" type="presParOf" srcId="{BB7F47AE-00FD-4B71-9302-BE0BE121831D}" destId="{F19A9D0E-94BA-4E29-8D48-4421C9AC47B4}" srcOrd="1" destOrd="0" presId="urn:microsoft.com/office/officeart/2008/layout/HorizontalMultiLevelHierarchy"/>
    <dgm:cxn modelId="{948D9156-3F52-40CA-B180-C2210423921E}" type="presParOf" srcId="{1B34CF53-B709-4D15-8A5B-DAD7C759AE00}" destId="{DDBF2458-2D8C-4985-8ADE-D33C81CB34DD}" srcOrd="2" destOrd="0" presId="urn:microsoft.com/office/officeart/2008/layout/HorizontalMultiLevelHierarchy"/>
    <dgm:cxn modelId="{5201FF97-878E-4C03-8407-2C0A047A1C87}" type="presParOf" srcId="{DDBF2458-2D8C-4985-8ADE-D33C81CB34DD}" destId="{BAC20D05-B5B1-460C-9E9F-6FF90DBB9FB2}" srcOrd="0" destOrd="0" presId="urn:microsoft.com/office/officeart/2008/layout/HorizontalMultiLevelHierarchy"/>
    <dgm:cxn modelId="{FC51B10B-1186-4D0C-AA04-059B341AE2D9}" type="presParOf" srcId="{1B34CF53-B709-4D15-8A5B-DAD7C759AE00}" destId="{12CA9905-5864-4C14-8490-0360458D7B69}" srcOrd="3" destOrd="0" presId="urn:microsoft.com/office/officeart/2008/layout/HorizontalMultiLevelHierarchy"/>
    <dgm:cxn modelId="{8F5B9297-BEDA-4440-B895-128B6C25764D}" type="presParOf" srcId="{12CA9905-5864-4C14-8490-0360458D7B69}" destId="{3E7AE162-6E47-49B7-9804-1AC2CC401655}" srcOrd="0" destOrd="0" presId="urn:microsoft.com/office/officeart/2008/layout/HorizontalMultiLevelHierarchy"/>
    <dgm:cxn modelId="{4356B992-5DBD-445B-8049-C6BB441484E4}" type="presParOf" srcId="{12CA9905-5864-4C14-8490-0360458D7B69}" destId="{0A0FA3D0-7738-47E1-8777-72C85E408D56}" srcOrd="1" destOrd="0" presId="urn:microsoft.com/office/officeart/2008/layout/HorizontalMultiLevelHierarchy"/>
    <dgm:cxn modelId="{EA040318-2634-4973-8DF1-A4639578F582}" type="presParOf" srcId="{1B34CF53-B709-4D15-8A5B-DAD7C759AE00}" destId="{EA6C7AE9-6C35-4478-BEEF-D6E96E30DE8E}" srcOrd="4" destOrd="0" presId="urn:microsoft.com/office/officeart/2008/layout/HorizontalMultiLevelHierarchy"/>
    <dgm:cxn modelId="{A734A7C6-ACFE-43D4-AA99-7C7DF3FD023A}" type="presParOf" srcId="{EA6C7AE9-6C35-4478-BEEF-D6E96E30DE8E}" destId="{3BB722F1-2BA9-4D1F-A906-359D41787BB0}" srcOrd="0" destOrd="0" presId="urn:microsoft.com/office/officeart/2008/layout/HorizontalMultiLevelHierarchy"/>
    <dgm:cxn modelId="{2C9BBE2F-1176-4C08-A096-713197A2094C}" type="presParOf" srcId="{1B34CF53-B709-4D15-8A5B-DAD7C759AE00}" destId="{D3E82BA3-2F25-494B-8634-DE45F9060648}" srcOrd="5" destOrd="0" presId="urn:microsoft.com/office/officeart/2008/layout/HorizontalMultiLevelHierarchy"/>
    <dgm:cxn modelId="{DD0AD3BE-71AF-44CB-9433-80C39EE71A62}" type="presParOf" srcId="{D3E82BA3-2F25-494B-8634-DE45F9060648}" destId="{21B986E9-9DEE-4834-B311-47013AEA2087}" srcOrd="0" destOrd="0" presId="urn:microsoft.com/office/officeart/2008/layout/HorizontalMultiLevelHierarchy"/>
    <dgm:cxn modelId="{9201BDA2-B2DC-4349-ABE5-FD985B9F5539}" type="presParOf" srcId="{D3E82BA3-2F25-494B-8634-DE45F9060648}" destId="{8067F168-414B-4066-BB25-564C597775D4}" srcOrd="1" destOrd="0" presId="urn:microsoft.com/office/officeart/2008/layout/HorizontalMultiLevelHierarchy"/>
    <dgm:cxn modelId="{03DEFC1D-140E-4A02-811E-1A424B02C68A}" type="presParOf" srcId="{017A5110-CBAB-4210-A5C7-C560C4A3E76B}" destId="{BE306916-4F2D-47B5-81A5-9C21B4D06427}" srcOrd="2" destOrd="0" presId="urn:microsoft.com/office/officeart/2008/layout/HorizontalMultiLevelHierarchy"/>
    <dgm:cxn modelId="{C8B635FE-F448-44D3-98E7-96CA93052F8C}" type="presParOf" srcId="{BE306916-4F2D-47B5-81A5-9C21B4D06427}" destId="{956FB4E9-FF7F-4EF7-A5BA-0F276D1EC6AC}" srcOrd="0" destOrd="0" presId="urn:microsoft.com/office/officeart/2008/layout/HorizontalMultiLevelHierarchy"/>
    <dgm:cxn modelId="{38FB7285-1FF9-4092-A232-5EF96D94E0C0}" type="presParOf" srcId="{017A5110-CBAB-4210-A5C7-C560C4A3E76B}" destId="{20D515BD-86A6-4E1F-97E2-A0D2091098FD}" srcOrd="3" destOrd="0" presId="urn:microsoft.com/office/officeart/2008/layout/HorizontalMultiLevelHierarchy"/>
    <dgm:cxn modelId="{2060782B-9C83-441D-A36C-576ADB00F4C5}" type="presParOf" srcId="{20D515BD-86A6-4E1F-97E2-A0D2091098FD}" destId="{A06C35B9-0510-4527-A7BB-D96EAA6AC25B}" srcOrd="0" destOrd="0" presId="urn:microsoft.com/office/officeart/2008/layout/HorizontalMultiLevelHierarchy"/>
    <dgm:cxn modelId="{76D46BD2-7739-4AEF-BE36-5E2EC4356450}" type="presParOf" srcId="{20D515BD-86A6-4E1F-97E2-A0D2091098FD}" destId="{4E88C544-B8F0-4051-89BA-B24A2CAC8317}" srcOrd="1" destOrd="0" presId="urn:microsoft.com/office/officeart/2008/layout/HorizontalMultiLevelHierarchy"/>
    <dgm:cxn modelId="{E3F48648-4C82-47C0-ACEE-7671F677C95F}" type="presParOf" srcId="{4E88C544-B8F0-4051-89BA-B24A2CAC8317}" destId="{78325119-D56E-4FAF-B99F-FF68B0713DA4}" srcOrd="0" destOrd="0" presId="urn:microsoft.com/office/officeart/2008/layout/HorizontalMultiLevelHierarchy"/>
    <dgm:cxn modelId="{75D5782E-5069-47C8-A7D7-2E426DC05A6D}" type="presParOf" srcId="{78325119-D56E-4FAF-B99F-FF68B0713DA4}" destId="{D890B2B8-E0BE-48D2-A638-3F893384CBA7}" srcOrd="0" destOrd="0" presId="urn:microsoft.com/office/officeart/2008/layout/HorizontalMultiLevelHierarchy"/>
    <dgm:cxn modelId="{62074BD6-BD18-4E92-A655-57D46E999EAC}" type="presParOf" srcId="{4E88C544-B8F0-4051-89BA-B24A2CAC8317}" destId="{E0F3894E-1C9B-4D1C-918D-42EAC45ECD46}" srcOrd="1" destOrd="0" presId="urn:microsoft.com/office/officeart/2008/layout/HorizontalMultiLevelHierarchy"/>
    <dgm:cxn modelId="{E453C6A8-0AEF-46DC-81BD-56CD8C1DD623}" type="presParOf" srcId="{E0F3894E-1C9B-4D1C-918D-42EAC45ECD46}" destId="{A78DEDF0-49A5-47B3-8077-DF86B7590FA8}" srcOrd="0" destOrd="0" presId="urn:microsoft.com/office/officeart/2008/layout/HorizontalMultiLevelHierarchy"/>
    <dgm:cxn modelId="{20C2EE4C-E5FE-4973-A030-425DE4D5FD35}" type="presParOf" srcId="{E0F3894E-1C9B-4D1C-918D-42EAC45ECD46}" destId="{6D68E675-EA8F-4419-8F6D-28D303560D47}" srcOrd="1" destOrd="0" presId="urn:microsoft.com/office/officeart/2008/layout/HorizontalMultiLevelHierarchy"/>
    <dgm:cxn modelId="{FCC68ED1-2918-47BE-8EE8-C66BF77005E9}" type="presParOf" srcId="{4E88C544-B8F0-4051-89BA-B24A2CAC8317}" destId="{7855B79B-21A4-4136-BE08-3924988196E9}" srcOrd="2" destOrd="0" presId="urn:microsoft.com/office/officeart/2008/layout/HorizontalMultiLevelHierarchy"/>
    <dgm:cxn modelId="{9F770C10-53E5-4A9B-B810-4926008653E7}" type="presParOf" srcId="{7855B79B-21A4-4136-BE08-3924988196E9}" destId="{0316253E-9E21-44C6-90A1-EF814A897118}" srcOrd="0" destOrd="0" presId="urn:microsoft.com/office/officeart/2008/layout/HorizontalMultiLevelHierarchy"/>
    <dgm:cxn modelId="{416CFA97-3402-4A68-AEF9-CE1C5F9F27D3}" type="presParOf" srcId="{4E88C544-B8F0-4051-89BA-B24A2CAC8317}" destId="{D297743D-A012-45EF-9B98-6F406E214E5D}" srcOrd="3" destOrd="0" presId="urn:microsoft.com/office/officeart/2008/layout/HorizontalMultiLevelHierarchy"/>
    <dgm:cxn modelId="{D27B34EA-5818-4EA8-B28C-7E6C4ADC2BCC}" type="presParOf" srcId="{D297743D-A012-45EF-9B98-6F406E214E5D}" destId="{D45090A7-1728-4D6F-9B47-B4AA99EB7FB6}" srcOrd="0" destOrd="0" presId="urn:microsoft.com/office/officeart/2008/layout/HorizontalMultiLevelHierarchy"/>
    <dgm:cxn modelId="{2C29DFC4-06A0-41AD-81DB-9D95E5877AF8}" type="presParOf" srcId="{D297743D-A012-45EF-9B98-6F406E214E5D}" destId="{DECF01B8-8F9F-4528-B0B2-9011E897FE2E}" srcOrd="1" destOrd="0" presId="urn:microsoft.com/office/officeart/2008/layout/HorizontalMultiLevelHierarchy"/>
    <dgm:cxn modelId="{1BA72E91-45BB-4AAA-BA2E-A346E1B6E59D}" type="presParOf" srcId="{4E88C544-B8F0-4051-89BA-B24A2CAC8317}" destId="{9EC93F01-47E3-443F-8EE9-A11DC8A26205}" srcOrd="4" destOrd="0" presId="urn:microsoft.com/office/officeart/2008/layout/HorizontalMultiLevelHierarchy"/>
    <dgm:cxn modelId="{9D9D3E71-7B7E-47C3-8A8E-ABDD7E966DA0}" type="presParOf" srcId="{9EC93F01-47E3-443F-8EE9-A11DC8A26205}" destId="{9D3D1F95-9C1D-4E5B-99BA-96763213163C}" srcOrd="0" destOrd="0" presId="urn:microsoft.com/office/officeart/2008/layout/HorizontalMultiLevelHierarchy"/>
    <dgm:cxn modelId="{D42CA59D-F6D9-474C-8B82-65CD3A7BCE83}" type="presParOf" srcId="{4E88C544-B8F0-4051-89BA-B24A2CAC8317}" destId="{C57190E9-CB2F-446F-B959-E1A8F9652F84}" srcOrd="5" destOrd="0" presId="urn:microsoft.com/office/officeart/2008/layout/HorizontalMultiLevelHierarchy"/>
    <dgm:cxn modelId="{251090F1-D6E3-43B7-9739-86C5FD811C5D}" type="presParOf" srcId="{C57190E9-CB2F-446F-B959-E1A8F9652F84}" destId="{62959AAD-CA36-43DB-A920-C0BE3F9D7E45}" srcOrd="0" destOrd="0" presId="urn:microsoft.com/office/officeart/2008/layout/HorizontalMultiLevelHierarchy"/>
    <dgm:cxn modelId="{357CC1FC-08C3-4EBB-8144-7462F3132C10}" type="presParOf" srcId="{C57190E9-CB2F-446F-B959-E1A8F9652F84}" destId="{44FA35E6-D81C-46C6-8633-C6EADD9F66AB}" srcOrd="1" destOrd="0" presId="urn:microsoft.com/office/officeart/2008/layout/HorizontalMultiLevelHierarchy"/>
    <dgm:cxn modelId="{7E71D4AB-1EAF-4ABD-A019-EE6C9C52B205}" type="presParOf" srcId="{44FA35E6-D81C-46C6-8633-C6EADD9F66AB}" destId="{611A2EEA-B17E-40AB-A78B-F775916170D4}" srcOrd="0" destOrd="0" presId="urn:microsoft.com/office/officeart/2008/layout/HorizontalMultiLevelHierarchy"/>
    <dgm:cxn modelId="{1807B928-3588-4746-A0E4-2D294ABF5E37}" type="presParOf" srcId="{611A2EEA-B17E-40AB-A78B-F775916170D4}" destId="{F10CC57C-3263-4152-AF00-69AB522C9461}" srcOrd="0" destOrd="0" presId="urn:microsoft.com/office/officeart/2008/layout/HorizontalMultiLevelHierarchy"/>
    <dgm:cxn modelId="{1AB016F8-45CE-4DAA-901C-72B9C059D01B}" type="presParOf" srcId="{44FA35E6-D81C-46C6-8633-C6EADD9F66AB}" destId="{569C975C-D89E-4D51-AC96-03759DDA4A9D}" srcOrd="1" destOrd="0" presId="urn:microsoft.com/office/officeart/2008/layout/HorizontalMultiLevelHierarchy"/>
    <dgm:cxn modelId="{99A9FCA1-FCD4-44AC-AB9E-05BE60D58946}" type="presParOf" srcId="{569C975C-D89E-4D51-AC96-03759DDA4A9D}" destId="{DBE40142-4505-4CA9-B74A-1986C2FC1A1A}" srcOrd="0" destOrd="0" presId="urn:microsoft.com/office/officeart/2008/layout/HorizontalMultiLevelHierarchy"/>
    <dgm:cxn modelId="{20A5160F-C2EB-4E4D-AAD7-4F3F7F26138D}" type="presParOf" srcId="{569C975C-D89E-4D51-AC96-03759DDA4A9D}" destId="{478C324B-1428-4CA4-835E-FA0B1B50409F}" srcOrd="1" destOrd="0" presId="urn:microsoft.com/office/officeart/2008/layout/HorizontalMultiLevelHierarchy"/>
    <dgm:cxn modelId="{D1DAEF37-2A21-4A54-94E7-8F0E025DA02A}" type="presParOf" srcId="{478C324B-1428-4CA4-835E-FA0B1B50409F}" destId="{0293D55D-91CD-4565-8CB1-503C310EA59B}" srcOrd="0" destOrd="0" presId="urn:microsoft.com/office/officeart/2008/layout/HorizontalMultiLevelHierarchy"/>
    <dgm:cxn modelId="{DDBFFC42-6AEE-4D4E-9F36-97DA6342D33C}" type="presParOf" srcId="{0293D55D-91CD-4565-8CB1-503C310EA59B}" destId="{3B46EAF5-59A8-4C1B-B0F7-7692914C2F03}" srcOrd="0" destOrd="0" presId="urn:microsoft.com/office/officeart/2008/layout/HorizontalMultiLevelHierarchy"/>
    <dgm:cxn modelId="{3B8063D4-8F81-48AB-BF3A-F8AF16022414}" type="presParOf" srcId="{478C324B-1428-4CA4-835E-FA0B1B50409F}" destId="{B9BFA513-2A3D-4D56-A5BF-6F5BE2BAC816}" srcOrd="1" destOrd="0" presId="urn:microsoft.com/office/officeart/2008/layout/HorizontalMultiLevelHierarchy"/>
    <dgm:cxn modelId="{4834170E-2C51-42E1-AA21-8D35ABE6664F}" type="presParOf" srcId="{B9BFA513-2A3D-4D56-A5BF-6F5BE2BAC816}" destId="{78DE36A2-82DD-4E74-914F-71FBE0063F3A}" srcOrd="0" destOrd="0" presId="urn:microsoft.com/office/officeart/2008/layout/HorizontalMultiLevelHierarchy"/>
    <dgm:cxn modelId="{6E8CE73F-7740-4C5D-BC30-9D3D97A25032}" type="presParOf" srcId="{B9BFA513-2A3D-4D56-A5BF-6F5BE2BAC816}" destId="{5E0CEA26-62CA-471F-AD7D-CBC2527B6EB0}" srcOrd="1" destOrd="0" presId="urn:microsoft.com/office/officeart/2008/layout/HorizontalMultiLevelHierarchy"/>
    <dgm:cxn modelId="{B12BF192-DF27-48C1-81F9-0CD34F19D50A}" type="presParOf" srcId="{44FA35E6-D81C-46C6-8633-C6EADD9F66AB}" destId="{761AC7BF-F44F-47DB-8C5E-0E783FF87DC9}" srcOrd="2" destOrd="0" presId="urn:microsoft.com/office/officeart/2008/layout/HorizontalMultiLevelHierarchy"/>
    <dgm:cxn modelId="{A8AB5FE0-95A3-4A98-A2B1-6D0FC0511B1D}" type="presParOf" srcId="{761AC7BF-F44F-47DB-8C5E-0E783FF87DC9}" destId="{B70A6570-0E39-4B7F-BF5B-93FE93A4A81F}" srcOrd="0" destOrd="0" presId="urn:microsoft.com/office/officeart/2008/layout/HorizontalMultiLevelHierarchy"/>
    <dgm:cxn modelId="{D9D9539A-582C-482C-8E3B-A4736A060FA2}" type="presParOf" srcId="{44FA35E6-D81C-46C6-8633-C6EADD9F66AB}" destId="{A5CABC00-DF7F-4414-8FC7-330A6DAB6261}" srcOrd="3" destOrd="0" presId="urn:microsoft.com/office/officeart/2008/layout/HorizontalMultiLevelHierarchy"/>
    <dgm:cxn modelId="{BC3B4683-21B1-4604-9F02-7811E3E21DE5}" type="presParOf" srcId="{A5CABC00-DF7F-4414-8FC7-330A6DAB6261}" destId="{80F6980D-A4AF-45FA-A8A6-7CF89F827D5E}" srcOrd="0" destOrd="0" presId="urn:microsoft.com/office/officeart/2008/layout/HorizontalMultiLevelHierarchy"/>
    <dgm:cxn modelId="{0527F41D-C0B7-4F3E-A226-34DA050CD985}" type="presParOf" srcId="{A5CABC00-DF7F-4414-8FC7-330A6DAB6261}" destId="{1565D7DE-83FF-4CB4-B44E-D79FE9F7BB2F}" srcOrd="1" destOrd="0" presId="urn:microsoft.com/office/officeart/2008/layout/HorizontalMultiLevelHierarchy"/>
    <dgm:cxn modelId="{37899359-7245-4335-9943-CD9C91AD431E}" type="presParOf" srcId="{1565D7DE-83FF-4CB4-B44E-D79FE9F7BB2F}" destId="{61614DF4-A02D-40B6-9CB9-BB8A4041F6A1}" srcOrd="0" destOrd="0" presId="urn:microsoft.com/office/officeart/2008/layout/HorizontalMultiLevelHierarchy"/>
    <dgm:cxn modelId="{9F6A361A-7509-459C-A3E9-418B6F9D3168}" type="presParOf" srcId="{61614DF4-A02D-40B6-9CB9-BB8A4041F6A1}" destId="{52EB0016-BDF0-4B19-9011-D0611C1E7AAC}" srcOrd="0" destOrd="0" presId="urn:microsoft.com/office/officeart/2008/layout/HorizontalMultiLevelHierarchy"/>
    <dgm:cxn modelId="{A441ACDD-0820-4F4C-8D23-84CC9E5450B5}" type="presParOf" srcId="{1565D7DE-83FF-4CB4-B44E-D79FE9F7BB2F}" destId="{34BBA419-6B61-47EE-AC9C-6A02F100B95B}" srcOrd="1" destOrd="0" presId="urn:microsoft.com/office/officeart/2008/layout/HorizontalMultiLevelHierarchy"/>
    <dgm:cxn modelId="{56270F79-DC75-4736-8A9C-F1D4D6C8DD3C}" type="presParOf" srcId="{34BBA419-6B61-47EE-AC9C-6A02F100B95B}" destId="{F3B7B190-2769-44F0-8C4B-48BDA2E8AB16}" srcOrd="0" destOrd="0" presId="urn:microsoft.com/office/officeart/2008/layout/HorizontalMultiLevelHierarchy"/>
    <dgm:cxn modelId="{FDB8DA54-1F6A-455D-B6AB-B5C58209D92A}" type="presParOf" srcId="{34BBA419-6B61-47EE-AC9C-6A02F100B95B}" destId="{3EB39085-C05F-441B-B655-928F918FF73F}" srcOrd="1" destOrd="0" presId="urn:microsoft.com/office/officeart/2008/layout/HorizontalMultiLevelHierarchy"/>
    <dgm:cxn modelId="{B7B45EBB-9CA0-4853-B84B-F93904C2C3C6}" type="presParOf" srcId="{44FA35E6-D81C-46C6-8633-C6EADD9F66AB}" destId="{FD131826-3837-45EA-9FDE-DC87E7BB24FC}" srcOrd="4" destOrd="0" presId="urn:microsoft.com/office/officeart/2008/layout/HorizontalMultiLevelHierarchy"/>
    <dgm:cxn modelId="{F9EFD027-2C67-4F5F-A8D3-838C01C42C93}" type="presParOf" srcId="{FD131826-3837-45EA-9FDE-DC87E7BB24FC}" destId="{BCC38030-C02F-412F-B5CD-1C1B0D35B43F}" srcOrd="0" destOrd="0" presId="urn:microsoft.com/office/officeart/2008/layout/HorizontalMultiLevelHierarchy"/>
    <dgm:cxn modelId="{E8801ADB-0827-4C17-A4E9-384DC3F422E7}" type="presParOf" srcId="{44FA35E6-D81C-46C6-8633-C6EADD9F66AB}" destId="{26B998B9-062B-409E-8E69-9EE9E838CE58}" srcOrd="5" destOrd="0" presId="urn:microsoft.com/office/officeart/2008/layout/HorizontalMultiLevelHierarchy"/>
    <dgm:cxn modelId="{DC127741-ED09-4F5F-B3FA-2C93D05ED592}" type="presParOf" srcId="{26B998B9-062B-409E-8E69-9EE9E838CE58}" destId="{F034FFB9-C978-406C-B3D9-310D08683967}" srcOrd="0" destOrd="0" presId="urn:microsoft.com/office/officeart/2008/layout/HorizontalMultiLevelHierarchy"/>
    <dgm:cxn modelId="{1E83C78E-9DCB-4C4C-95DC-B9CAAE86C510}" type="presParOf" srcId="{26B998B9-062B-409E-8E69-9EE9E838CE58}" destId="{DB8C625E-1FED-480B-B24C-0D14F01737B9}" srcOrd="1" destOrd="0" presId="urn:microsoft.com/office/officeart/2008/layout/HorizontalMultiLevelHierarchy"/>
    <dgm:cxn modelId="{E7447D48-760E-4D02-97E1-3021D714DA96}" type="presParOf" srcId="{DB8C625E-1FED-480B-B24C-0D14F01737B9}" destId="{62C4D672-3D57-466F-855B-BDD9729E34A2}" srcOrd="0" destOrd="0" presId="urn:microsoft.com/office/officeart/2008/layout/HorizontalMultiLevelHierarchy"/>
    <dgm:cxn modelId="{F59D27B6-EDFD-401A-A097-21152742F138}" type="presParOf" srcId="{62C4D672-3D57-466F-855B-BDD9729E34A2}" destId="{AA2F4C5B-901F-40C0-9A45-C6BCABB83B36}" srcOrd="0" destOrd="0" presId="urn:microsoft.com/office/officeart/2008/layout/HorizontalMultiLevelHierarchy"/>
    <dgm:cxn modelId="{A318B48E-12E9-400F-9839-F02DED801CE3}" type="presParOf" srcId="{DB8C625E-1FED-480B-B24C-0D14F01737B9}" destId="{C6FA9957-972E-4E7F-9F58-0718C7810A05}" srcOrd="1" destOrd="0" presId="urn:microsoft.com/office/officeart/2008/layout/HorizontalMultiLevelHierarchy"/>
    <dgm:cxn modelId="{50EE9762-5968-4E37-8793-10603DB4ECC8}" type="presParOf" srcId="{C6FA9957-972E-4E7F-9F58-0718C7810A05}" destId="{932479BB-B116-4D32-9508-3C8033129166}" srcOrd="0" destOrd="0" presId="urn:microsoft.com/office/officeart/2008/layout/HorizontalMultiLevelHierarchy"/>
    <dgm:cxn modelId="{E84E07E1-E351-4DD0-8D82-2723C5331188}" type="presParOf" srcId="{C6FA9957-972E-4E7F-9F58-0718C7810A05}" destId="{AD215FB3-A86E-4819-A8D3-9F1D883FAC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1E3879-C06B-4D82-878A-88E7A8284EA0}">
      <dgm:prSet/>
      <dgm:spPr/>
      <dgm:t>
        <a:bodyPr/>
        <a:lstStyle/>
        <a:p>
          <a:pPr latinLnBrk="1"/>
          <a:r>
            <a:rPr lang="en-US" altLang="ko-KR"/>
            <a:t>App</a:t>
          </a:r>
          <a:endParaRPr lang="ko-KR" altLang="en-US"/>
        </a:p>
      </dgm:t>
    </dgm:pt>
    <dgm:pt modelId="{E107CC7D-F3D4-4DC3-9C33-8C0BCB7F246A}" type="parTrans" cxnId="{5FCFE71E-9A50-4C47-83D3-445187DEC153}">
      <dgm:prSet/>
      <dgm:spPr/>
      <dgm:t>
        <a:bodyPr/>
        <a:lstStyle/>
        <a:p>
          <a:pPr latinLnBrk="1"/>
          <a:endParaRPr lang="ko-KR" altLang="en-US"/>
        </a:p>
      </dgm:t>
    </dgm:pt>
    <dgm:pt modelId="{73E355C5-DBAF-40FC-A4FF-E8F78A793F71}" type="sibTrans" cxnId="{5FCFE71E-9A50-4C47-83D3-445187DEC153}">
      <dgm:prSet/>
      <dgm:spPr/>
      <dgm:t>
        <a:bodyPr/>
        <a:lstStyle/>
        <a:p>
          <a:pPr latinLnBrk="1"/>
          <a:endParaRPr lang="ko-KR" altLang="en-US"/>
        </a:p>
      </dgm:t>
    </dgm:pt>
    <dgm:pt modelId="{CD47C362-BCB4-4117-A31F-602447000CD1}">
      <dgm:prSet/>
      <dgm:spPr/>
      <dgm:t>
        <a:bodyPr/>
        <a:lstStyle/>
        <a:p>
          <a:pPr latinLnBrk="1"/>
          <a:r>
            <a:rPr lang="en-US" altLang="ko-KR"/>
            <a:t>UserMenu</a:t>
          </a:r>
          <a:endParaRPr lang="ko-KR" altLang="en-US"/>
        </a:p>
      </dgm:t>
    </dgm:pt>
    <dgm:pt modelId="{872DCD06-679F-488B-B87C-AF05FDDBA3D1}" type="parTrans" cxnId="{2057E50C-2D50-4DA0-8DD0-323BC2D08F3A}">
      <dgm:prSet/>
      <dgm:spPr/>
      <dgm:t>
        <a:bodyPr/>
        <a:lstStyle/>
        <a:p>
          <a:pPr latinLnBrk="1"/>
          <a:endParaRPr lang="ko-KR" altLang="en-US"/>
        </a:p>
      </dgm:t>
    </dgm:pt>
    <dgm:pt modelId="{19F13FC3-984B-4EA4-BFE0-C31AEC23F906}" type="sibTrans" cxnId="{2057E50C-2D50-4DA0-8DD0-323BC2D08F3A}">
      <dgm:prSet/>
      <dgm:spPr/>
      <dgm:t>
        <a:bodyPr/>
        <a:lstStyle/>
        <a:p>
          <a:pPr latinLnBrk="1"/>
          <a:endParaRPr lang="ko-KR" altLang="en-US"/>
        </a:p>
      </dgm:t>
    </dgm:pt>
    <dgm:pt modelId="{055ED4A1-A9EC-4ECC-81E7-FB3C367C373F}">
      <dgm:prSet/>
      <dgm:spPr/>
      <dgm:t>
        <a:bodyPr/>
        <a:lstStyle/>
        <a:p>
          <a:pPr latinLnBrk="1"/>
          <a:r>
            <a:rPr lang="en-US" altLang="ko-KR"/>
            <a:t>ManagerMenu</a:t>
          </a:r>
          <a:endParaRPr lang="ko-KR" altLang="en-US"/>
        </a:p>
      </dgm:t>
    </dgm:pt>
    <dgm:pt modelId="{4C5C53C9-245B-44F7-9798-BB2CC1014D36}" type="parTrans" cxnId="{8B22DA50-4812-4998-BD1A-14877AD033FA}">
      <dgm:prSet/>
      <dgm:spPr/>
      <dgm:t>
        <a:bodyPr/>
        <a:lstStyle/>
        <a:p>
          <a:pPr latinLnBrk="1"/>
          <a:endParaRPr lang="ko-KR" altLang="en-US"/>
        </a:p>
      </dgm:t>
    </dgm:pt>
    <dgm:pt modelId="{1B5A92DD-9F9E-441F-A590-8DA43AF22BA7}" type="sibTrans" cxnId="{8B22DA50-4812-4998-BD1A-14877AD033FA}">
      <dgm:prSet/>
      <dgm:spPr/>
      <dgm:t>
        <a:bodyPr/>
        <a:lstStyle/>
        <a:p>
          <a:pPr latinLnBrk="1"/>
          <a:endParaRPr lang="ko-KR" altLang="en-US"/>
        </a:p>
      </dgm:t>
    </dgm:pt>
    <dgm:pt modelId="{80F5B22A-9B07-470D-91C4-42B095CEB47E}">
      <dgm:prSet/>
      <dgm:spPr/>
      <dgm:t>
        <a:bodyPr/>
        <a:lstStyle/>
        <a:p>
          <a:pPr latinLnBrk="1"/>
          <a:r>
            <a:rPr lang="en-US" altLang="ko-KR"/>
            <a:t>BaseManager</a:t>
          </a:r>
          <a:endParaRPr lang="ko-KR" altLang="en-US"/>
        </a:p>
      </dgm:t>
    </dgm:pt>
    <dgm:pt modelId="{93B6988B-E506-4C29-828A-111E21D1FC59}" type="parTrans" cxnId="{1DA0EB9F-6ACC-4B36-A690-5594F4775733}">
      <dgm:prSet/>
      <dgm:spPr/>
      <dgm:t>
        <a:bodyPr/>
        <a:lstStyle/>
        <a:p>
          <a:pPr latinLnBrk="1"/>
          <a:endParaRPr lang="ko-KR" altLang="en-US"/>
        </a:p>
      </dgm:t>
    </dgm:pt>
    <dgm:pt modelId="{6FF81BCC-E4EC-47FE-B6F4-B871123379B3}" type="sibTrans" cxnId="{1DA0EB9F-6ACC-4B36-A690-5594F4775733}">
      <dgm:prSet/>
      <dgm:spPr/>
      <dgm:t>
        <a:bodyPr/>
        <a:lstStyle/>
        <a:p>
          <a:pPr latinLnBrk="1"/>
          <a:endParaRPr lang="ko-KR" altLang="en-US"/>
        </a:p>
      </dgm:t>
    </dgm:pt>
    <dgm:pt modelId="{2990D186-3CD1-4616-A117-78FE788C0919}">
      <dgm:prSet/>
      <dgm:spPr/>
      <dgm:t>
        <a:bodyPr/>
        <a:lstStyle/>
        <a:p>
          <a:pPr latinLnBrk="1"/>
          <a:r>
            <a:rPr lang="en-US" altLang="ko-KR"/>
            <a:t>UserManager</a:t>
          </a:r>
          <a:endParaRPr lang="ko-KR" altLang="en-US"/>
        </a:p>
      </dgm:t>
    </dgm:pt>
    <dgm:pt modelId="{9148766A-5DA9-4433-A3AF-57E4B9622016}" type="parTrans" cxnId="{854D208E-F280-42F1-93D0-13E75DC4130B}">
      <dgm:prSet/>
      <dgm:spPr/>
      <dgm:t>
        <a:bodyPr/>
        <a:lstStyle/>
        <a:p>
          <a:pPr latinLnBrk="1"/>
          <a:endParaRPr lang="ko-KR" altLang="en-US"/>
        </a:p>
      </dgm:t>
    </dgm:pt>
    <dgm:pt modelId="{6EB192E1-ED22-4FB1-8894-406F4D8EF150}" type="sibTrans" cxnId="{854D208E-F280-42F1-93D0-13E75DC4130B}">
      <dgm:prSet/>
      <dgm:spPr/>
      <dgm:t>
        <a:bodyPr/>
        <a:lstStyle/>
        <a:p>
          <a:pPr latinLnBrk="1"/>
          <a:endParaRPr lang="ko-KR" altLang="en-US"/>
        </a:p>
      </dgm:t>
    </dgm:pt>
    <dgm:pt modelId="{F1BC4394-4AEB-47A3-9690-43025AF83795}">
      <dgm:prSet/>
      <dgm:spPr/>
      <dgm:t>
        <a:bodyPr/>
        <a:lstStyle/>
        <a:p>
          <a:pPr latinLnBrk="1"/>
          <a:r>
            <a:rPr lang="en-US" altLang="ko-KR"/>
            <a:t>ComposerManager</a:t>
          </a:r>
          <a:endParaRPr lang="ko-KR" altLang="en-US"/>
        </a:p>
      </dgm:t>
    </dgm:pt>
    <dgm:pt modelId="{12D2E63E-A533-447C-A14B-7498C7EE58E1}" type="parTrans" cxnId="{92040009-C0F6-47C1-BE38-6CFDB60B748F}">
      <dgm:prSet/>
      <dgm:spPr/>
      <dgm:t>
        <a:bodyPr/>
        <a:lstStyle/>
        <a:p>
          <a:pPr latinLnBrk="1"/>
          <a:endParaRPr lang="ko-KR" altLang="en-US"/>
        </a:p>
      </dgm:t>
    </dgm:pt>
    <dgm:pt modelId="{9AE8E915-99E3-4F24-9004-89366D0DEE45}" type="sibTrans" cxnId="{92040009-C0F6-47C1-BE38-6CFDB60B748F}">
      <dgm:prSet/>
      <dgm:spPr/>
      <dgm:t>
        <a:bodyPr/>
        <a:lstStyle/>
        <a:p>
          <a:pPr latinLnBrk="1"/>
          <a:endParaRPr lang="ko-KR" altLang="en-US"/>
        </a:p>
      </dgm:t>
    </dgm:pt>
    <dgm:pt modelId="{27CE1954-7885-4367-B2F3-8F3AC86E0F0D}">
      <dgm:prSet/>
      <dgm:spPr/>
      <dgm:t>
        <a:bodyPr/>
        <a:lstStyle/>
        <a:p>
          <a:pPr latinLnBrk="1"/>
          <a:r>
            <a:rPr lang="en-US" altLang="ko-KR"/>
            <a:t>AlbumManager</a:t>
          </a:r>
          <a:endParaRPr lang="ko-KR" altLang="en-US"/>
        </a:p>
      </dgm:t>
    </dgm:pt>
    <dgm:pt modelId="{F8C5C266-03FD-4616-B997-6E679DFFBA2C}" type="parTrans" cxnId="{059B98E4-B570-4A88-8154-A55EF851D231}">
      <dgm:prSet/>
      <dgm:spPr/>
      <dgm:t>
        <a:bodyPr/>
        <a:lstStyle/>
        <a:p>
          <a:pPr latinLnBrk="1"/>
          <a:endParaRPr lang="ko-KR" altLang="en-US"/>
        </a:p>
      </dgm:t>
    </dgm:pt>
    <dgm:pt modelId="{9FEA2FAB-D50C-4D39-B094-A71A45A17873}" type="sibTrans" cxnId="{059B98E4-B570-4A88-8154-A55EF851D231}">
      <dgm:prSet/>
      <dgm:spPr/>
      <dgm:t>
        <a:bodyPr/>
        <a:lstStyle/>
        <a:p>
          <a:pPr latinLnBrk="1"/>
          <a:endParaRPr lang="ko-KR" altLang="en-US"/>
        </a:p>
      </dgm:t>
    </dgm:pt>
    <dgm:pt modelId="{9A6F8D8D-DB79-4018-8E6A-23B74DDFA8FF}" type="pres">
      <dgm:prSet presAssocID="{09C8ED8C-B301-4AD0-B508-260E5BDCE8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55E951-4C85-4512-AD8D-CA90C6CCA4F7}" type="pres">
      <dgm:prSet presAssocID="{201E3879-C06B-4D82-878A-88E7A8284EA0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8A31B92B-AE4A-4F86-AEB7-76FCDFC5D380}" type="pres">
      <dgm:prSet presAssocID="{201E3879-C06B-4D82-878A-88E7A8284EA0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A5110-CBAB-4210-A5C7-C560C4A3E76B}" type="pres">
      <dgm:prSet presAssocID="{201E3879-C06B-4D82-878A-88E7A8284EA0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67D50B5E-9D66-4865-A6CF-124AE38CC566}" type="pres">
      <dgm:prSet presAssocID="{872DCD06-679F-488B-B87C-AF05FDDBA3D1}" presName="conn2-1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59CD684-C702-47B6-89E8-C5B27153DD71}" type="pres">
      <dgm:prSet presAssocID="{872DCD06-679F-488B-B87C-AF05FDDBA3D1}" presName="connTx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B516927-0F21-432E-8947-4DE7FAFC46B0}" type="pres">
      <dgm:prSet presAssocID="{CD47C362-BCB4-4117-A31F-602447000CD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D7B30D0-5C3C-437E-965A-1AF156489324}" type="pres">
      <dgm:prSet presAssocID="{CD47C362-BCB4-4117-A31F-602447000CD1}" presName="LevelTwoTextNode" presStyleLbl="node2" presStyleIdx="0" presStyleCnt="5" custLinFactNeighborX="80943" custLinFactNeighborY="-557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E0A677-A0D4-46C0-9FCC-A9C47E6DCDE4}" type="pres">
      <dgm:prSet presAssocID="{CD47C362-BCB4-4117-A31F-602447000CD1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E306916-4F2D-47B5-81A5-9C21B4D06427}" type="pres">
      <dgm:prSet presAssocID="{4C5C53C9-245B-44F7-9798-BB2CC1014D36}" presName="conn2-1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56FB4E9-FF7F-4EF7-A5BA-0F276D1EC6AC}" type="pres">
      <dgm:prSet presAssocID="{4C5C53C9-245B-44F7-9798-BB2CC1014D36}" presName="connTx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0D515BD-86A6-4E1F-97E2-A0D2091098FD}" type="pres">
      <dgm:prSet presAssocID="{055ED4A1-A9EC-4ECC-81E7-FB3C367C373F}" presName="root2" presStyleCnt="0"/>
      <dgm:spPr/>
    </dgm:pt>
    <dgm:pt modelId="{A06C35B9-0510-4527-A7BB-D96EAA6AC25B}" type="pres">
      <dgm:prSet presAssocID="{055ED4A1-A9EC-4ECC-81E7-FB3C367C373F}" presName="LevelTwoTextNode" presStyleLbl="node2" presStyleIdx="1" presStyleCnt="5" custLinFactNeighborX="79324" custLinFactNeighborY="876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88C544-B8F0-4051-89BA-B24A2CAC8317}" type="pres">
      <dgm:prSet presAssocID="{055ED4A1-A9EC-4ECC-81E7-FB3C367C373F}" presName="level3hierChild" presStyleCnt="0"/>
      <dgm:spPr/>
    </dgm:pt>
    <dgm:pt modelId="{2FCEDDFB-A93F-433F-931C-BF4CDF8CBC9D}" type="pres">
      <dgm:prSet presAssocID="{80F5B22A-9B07-470D-91C4-42B095CEB47E}" presName="root1" presStyleCnt="0"/>
      <dgm:spPr/>
    </dgm:pt>
    <dgm:pt modelId="{2218750C-E133-493C-8B7D-DB0E48DB5DB1}" type="pres">
      <dgm:prSet presAssocID="{80F5B22A-9B07-470D-91C4-42B095CEB47E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6C4D84-581B-4616-8CB8-42ECF0D33D7A}" type="pres">
      <dgm:prSet presAssocID="{80F5B22A-9B07-470D-91C4-42B095CEB47E}" presName="level2hierChild" presStyleCnt="0"/>
      <dgm:spPr/>
    </dgm:pt>
    <dgm:pt modelId="{C86FC63C-0AD8-473F-8B39-47384ED4255E}" type="pres">
      <dgm:prSet presAssocID="{9148766A-5DA9-4433-A3AF-57E4B9622016}" presName="conn2-1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F2325CE-38A6-486C-AC24-69146A1B02FA}" type="pres">
      <dgm:prSet presAssocID="{9148766A-5DA9-4433-A3AF-57E4B9622016}" presName="connTx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FED6A26-C3BC-473A-B2F5-B8F831885051}" type="pres">
      <dgm:prSet presAssocID="{2990D186-3CD1-4616-A117-78FE788C0919}" presName="root2" presStyleCnt="0"/>
      <dgm:spPr/>
    </dgm:pt>
    <dgm:pt modelId="{1B056187-5C90-4275-99A1-6ECF855FAE12}" type="pres">
      <dgm:prSet presAssocID="{2990D186-3CD1-4616-A117-78FE788C0919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3F888C-7EA4-48C9-BE42-B3224824028E}" type="pres">
      <dgm:prSet presAssocID="{2990D186-3CD1-4616-A117-78FE788C0919}" presName="level3hierChild" presStyleCnt="0"/>
      <dgm:spPr/>
    </dgm:pt>
    <dgm:pt modelId="{DFD060EF-4F04-4731-93BA-92999D5572C0}" type="pres">
      <dgm:prSet presAssocID="{12D2E63E-A533-447C-A14B-7498C7EE58E1}" presName="conn2-1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2571045-786D-4663-A894-880D1947434F}" type="pres">
      <dgm:prSet presAssocID="{12D2E63E-A533-447C-A14B-7498C7EE58E1}" presName="connTx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E6A04F1-1A20-4C5B-AA45-23931D95060E}" type="pres">
      <dgm:prSet presAssocID="{F1BC4394-4AEB-47A3-9690-43025AF83795}" presName="root2" presStyleCnt="0"/>
      <dgm:spPr/>
    </dgm:pt>
    <dgm:pt modelId="{B58BE476-9B7E-4585-B709-AD8CC689E47D}" type="pres">
      <dgm:prSet presAssocID="{F1BC4394-4AEB-47A3-9690-43025AF83795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A5018E-1B11-4091-8394-802EA2DC036A}" type="pres">
      <dgm:prSet presAssocID="{F1BC4394-4AEB-47A3-9690-43025AF83795}" presName="level3hierChild" presStyleCnt="0"/>
      <dgm:spPr/>
    </dgm:pt>
    <dgm:pt modelId="{EB6D0E01-A9C8-49E0-A0CB-C7AFF41F953E}" type="pres">
      <dgm:prSet presAssocID="{F8C5C266-03FD-4616-B997-6E679DFFBA2C}" presName="conn2-1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5943E171-1B20-4BB7-9271-207ED91581F5}" type="pres">
      <dgm:prSet presAssocID="{F8C5C266-03FD-4616-B997-6E679DFFBA2C}" presName="connTx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3B268AB-99E9-4710-884B-B17DAB39271E}" type="pres">
      <dgm:prSet presAssocID="{27CE1954-7885-4367-B2F3-8F3AC86E0F0D}" presName="root2" presStyleCnt="0"/>
      <dgm:spPr/>
    </dgm:pt>
    <dgm:pt modelId="{D7F8A1FE-395C-4FD1-9DF8-08F5E93323FC}" type="pres">
      <dgm:prSet presAssocID="{27CE1954-7885-4367-B2F3-8F3AC86E0F0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ABC184-5477-457E-A011-F46FB2ECA03D}" type="pres">
      <dgm:prSet presAssocID="{27CE1954-7885-4367-B2F3-8F3AC86E0F0D}" presName="level3hierChild" presStyleCnt="0"/>
      <dgm:spPr/>
    </dgm:pt>
  </dgm:ptLst>
  <dgm:cxnLst>
    <dgm:cxn modelId="{1DA0EB9F-6ACC-4B36-A690-5594F4775733}" srcId="{09C8ED8C-B301-4AD0-B508-260E5BDCE864}" destId="{80F5B22A-9B07-470D-91C4-42B095CEB47E}" srcOrd="1" destOrd="0" parTransId="{93B6988B-E506-4C29-828A-111E21D1FC59}" sibTransId="{6FF81BCC-E4EC-47FE-B6F4-B871123379B3}"/>
    <dgm:cxn modelId="{8B22DA50-4812-4998-BD1A-14877AD033FA}" srcId="{201E3879-C06B-4D82-878A-88E7A8284EA0}" destId="{055ED4A1-A9EC-4ECC-81E7-FB3C367C373F}" srcOrd="1" destOrd="0" parTransId="{4C5C53C9-245B-44F7-9798-BB2CC1014D36}" sibTransId="{1B5A92DD-9F9E-441F-A590-8DA43AF22BA7}"/>
    <dgm:cxn modelId="{854D208E-F280-42F1-93D0-13E75DC4130B}" srcId="{80F5B22A-9B07-470D-91C4-42B095CEB47E}" destId="{2990D186-3CD1-4616-A117-78FE788C0919}" srcOrd="0" destOrd="0" parTransId="{9148766A-5DA9-4433-A3AF-57E4B9622016}" sibTransId="{6EB192E1-ED22-4FB1-8894-406F4D8EF150}"/>
    <dgm:cxn modelId="{0246AACC-F313-4994-961E-48FE7B1C1B46}" type="presOf" srcId="{9148766A-5DA9-4433-A3AF-57E4B9622016}" destId="{C86FC63C-0AD8-473F-8B39-47384ED4255E}" srcOrd="0" destOrd="0" presId="urn:microsoft.com/office/officeart/2008/layout/HorizontalMultiLevelHierarchy"/>
    <dgm:cxn modelId="{C7BB3277-BB55-4335-81EE-AD218B04B4CD}" type="presOf" srcId="{F8C5C266-03FD-4616-B997-6E679DFFBA2C}" destId="{5943E171-1B20-4BB7-9271-207ED91581F5}" srcOrd="1" destOrd="0" presId="urn:microsoft.com/office/officeart/2008/layout/HorizontalMultiLevelHierarchy"/>
    <dgm:cxn modelId="{DA78E21D-4C16-4BC0-82D3-16657EA82EA1}" type="presOf" srcId="{2990D186-3CD1-4616-A117-78FE788C0919}" destId="{1B056187-5C90-4275-99A1-6ECF855FAE12}" srcOrd="0" destOrd="0" presId="urn:microsoft.com/office/officeart/2008/layout/HorizontalMultiLevelHierarchy"/>
    <dgm:cxn modelId="{1F0531A0-BA83-433D-83DE-F50404D40858}" type="presOf" srcId="{872DCD06-679F-488B-B87C-AF05FDDBA3D1}" destId="{67D50B5E-9D66-4865-A6CF-124AE38CC566}" srcOrd="0" destOrd="0" presId="urn:microsoft.com/office/officeart/2008/layout/HorizontalMultiLevelHierarchy"/>
    <dgm:cxn modelId="{61109ECF-CEAC-46B7-8FD2-B72145013E18}" type="presOf" srcId="{4C5C53C9-245B-44F7-9798-BB2CC1014D36}" destId="{BE306916-4F2D-47B5-81A5-9C21B4D06427}" srcOrd="0" destOrd="0" presId="urn:microsoft.com/office/officeart/2008/layout/HorizontalMultiLevelHierarchy"/>
    <dgm:cxn modelId="{92040009-C0F6-47C1-BE38-6CFDB60B748F}" srcId="{80F5B22A-9B07-470D-91C4-42B095CEB47E}" destId="{F1BC4394-4AEB-47A3-9690-43025AF83795}" srcOrd="1" destOrd="0" parTransId="{12D2E63E-A533-447C-A14B-7498C7EE58E1}" sibTransId="{9AE8E915-99E3-4F24-9004-89366D0DEE45}"/>
    <dgm:cxn modelId="{0768CCD2-BCED-4A04-A854-A69B8AFF9D18}" type="presOf" srcId="{F1BC4394-4AEB-47A3-9690-43025AF83795}" destId="{B58BE476-9B7E-4585-B709-AD8CC689E47D}" srcOrd="0" destOrd="0" presId="urn:microsoft.com/office/officeart/2008/layout/HorizontalMultiLevelHierarchy"/>
    <dgm:cxn modelId="{18715CB3-8ABE-4B78-9B46-6C3F051A4E8E}" type="presOf" srcId="{201E3879-C06B-4D82-878A-88E7A8284EA0}" destId="{8A31B92B-AE4A-4F86-AEB7-76FCDFC5D380}" srcOrd="0" destOrd="0" presId="urn:microsoft.com/office/officeart/2008/layout/HorizontalMultiLevelHierarchy"/>
    <dgm:cxn modelId="{E74F795D-CE00-40F9-A6CB-AD3A890FA75D}" type="presOf" srcId="{F8C5C266-03FD-4616-B997-6E679DFFBA2C}" destId="{EB6D0E01-A9C8-49E0-A0CB-C7AFF41F953E}" srcOrd="0" destOrd="0" presId="urn:microsoft.com/office/officeart/2008/layout/HorizontalMultiLevelHierarchy"/>
    <dgm:cxn modelId="{8615C5D4-917A-4FE3-9497-8346193A1C25}" type="presOf" srcId="{055ED4A1-A9EC-4ECC-81E7-FB3C367C373F}" destId="{A06C35B9-0510-4527-A7BB-D96EAA6AC25B}" srcOrd="0" destOrd="0" presId="urn:microsoft.com/office/officeart/2008/layout/HorizontalMultiLevelHierarchy"/>
    <dgm:cxn modelId="{5FCFE71E-9A50-4C47-83D3-445187DEC153}" srcId="{09C8ED8C-B301-4AD0-B508-260E5BDCE864}" destId="{201E3879-C06B-4D82-878A-88E7A8284EA0}" srcOrd="0" destOrd="0" parTransId="{E107CC7D-F3D4-4DC3-9C33-8C0BCB7F246A}" sibTransId="{73E355C5-DBAF-40FC-A4FF-E8F78A793F71}"/>
    <dgm:cxn modelId="{2057E50C-2D50-4DA0-8DD0-323BC2D08F3A}" srcId="{201E3879-C06B-4D82-878A-88E7A8284EA0}" destId="{CD47C362-BCB4-4117-A31F-602447000CD1}" srcOrd="0" destOrd="0" parTransId="{872DCD06-679F-488B-B87C-AF05FDDBA3D1}" sibTransId="{19F13FC3-984B-4EA4-BFE0-C31AEC23F906}"/>
    <dgm:cxn modelId="{2912A7A3-999B-422D-91FE-BF068C2895B0}" type="presOf" srcId="{9148766A-5DA9-4433-A3AF-57E4B9622016}" destId="{8F2325CE-38A6-486C-AC24-69146A1B02FA}" srcOrd="1" destOrd="0" presId="urn:microsoft.com/office/officeart/2008/layout/HorizontalMultiLevelHierarchy"/>
    <dgm:cxn modelId="{54FF4AFD-4349-4FB1-9E3E-A47854ED3E4A}" type="presOf" srcId="{12D2E63E-A533-447C-A14B-7498C7EE58E1}" destId="{DFD060EF-4F04-4731-93BA-92999D5572C0}" srcOrd="0" destOrd="0" presId="urn:microsoft.com/office/officeart/2008/layout/HorizontalMultiLevelHierarchy"/>
    <dgm:cxn modelId="{EB247E8E-B570-4900-B782-3471ECE7FAE1}" type="presOf" srcId="{80F5B22A-9B07-470D-91C4-42B095CEB47E}" destId="{2218750C-E133-493C-8B7D-DB0E48DB5DB1}" srcOrd="0" destOrd="0" presId="urn:microsoft.com/office/officeart/2008/layout/HorizontalMultiLevelHierarchy"/>
    <dgm:cxn modelId="{3372F77E-73C4-4D02-B421-818A33D7C79C}" type="presOf" srcId="{CD47C362-BCB4-4117-A31F-602447000CD1}" destId="{FD7B30D0-5C3C-437E-965A-1AF156489324}" srcOrd="0" destOrd="0" presId="urn:microsoft.com/office/officeart/2008/layout/HorizontalMultiLevelHierarchy"/>
    <dgm:cxn modelId="{5D3E64C0-8DDE-49E3-97AD-EB7C38BCB291}" type="presOf" srcId="{27CE1954-7885-4367-B2F3-8F3AC86E0F0D}" destId="{D7F8A1FE-395C-4FD1-9DF8-08F5E93323FC}" srcOrd="0" destOrd="0" presId="urn:microsoft.com/office/officeart/2008/layout/HorizontalMultiLevelHierarchy"/>
    <dgm:cxn modelId="{F699C85D-64BB-4B3D-85B0-1BB09EE4B117}" type="presOf" srcId="{09C8ED8C-B301-4AD0-B508-260E5BDCE864}" destId="{9A6F8D8D-DB79-4018-8E6A-23B74DDFA8FF}" srcOrd="0" destOrd="0" presId="urn:microsoft.com/office/officeart/2008/layout/HorizontalMultiLevelHierarchy"/>
    <dgm:cxn modelId="{D088CE67-63E9-4DAD-AD4B-895095CC1AD4}" type="presOf" srcId="{872DCD06-679F-488B-B87C-AF05FDDBA3D1}" destId="{659CD684-C702-47B6-89E8-C5B27153DD71}" srcOrd="1" destOrd="0" presId="urn:microsoft.com/office/officeart/2008/layout/HorizontalMultiLevelHierarchy"/>
    <dgm:cxn modelId="{059B98E4-B570-4A88-8154-A55EF851D231}" srcId="{80F5B22A-9B07-470D-91C4-42B095CEB47E}" destId="{27CE1954-7885-4367-B2F3-8F3AC86E0F0D}" srcOrd="2" destOrd="0" parTransId="{F8C5C266-03FD-4616-B997-6E679DFFBA2C}" sibTransId="{9FEA2FAB-D50C-4D39-B094-A71A45A17873}"/>
    <dgm:cxn modelId="{A23302A1-B353-458F-8523-A815E8202037}" type="presOf" srcId="{12D2E63E-A533-447C-A14B-7498C7EE58E1}" destId="{32571045-786D-4663-A894-880D1947434F}" srcOrd="1" destOrd="0" presId="urn:microsoft.com/office/officeart/2008/layout/HorizontalMultiLevelHierarchy"/>
    <dgm:cxn modelId="{111E87DA-71CB-499D-B8D1-442756AB6C2C}" type="presOf" srcId="{4C5C53C9-245B-44F7-9798-BB2CC1014D36}" destId="{956FB4E9-FF7F-4EF7-A5BA-0F276D1EC6AC}" srcOrd="1" destOrd="0" presId="urn:microsoft.com/office/officeart/2008/layout/HorizontalMultiLevelHierarchy"/>
    <dgm:cxn modelId="{80C8CE15-C122-4CCB-93B8-4D617ECF393F}" type="presParOf" srcId="{9A6F8D8D-DB79-4018-8E6A-23B74DDFA8FF}" destId="{FA55E951-4C85-4512-AD8D-CA90C6CCA4F7}" srcOrd="0" destOrd="0" presId="urn:microsoft.com/office/officeart/2008/layout/HorizontalMultiLevelHierarchy"/>
    <dgm:cxn modelId="{EB9189A7-7D3C-4829-B901-B5DB700080D2}" type="presParOf" srcId="{FA55E951-4C85-4512-AD8D-CA90C6CCA4F7}" destId="{8A31B92B-AE4A-4F86-AEB7-76FCDFC5D380}" srcOrd="0" destOrd="0" presId="urn:microsoft.com/office/officeart/2008/layout/HorizontalMultiLevelHierarchy"/>
    <dgm:cxn modelId="{3F312D4E-D334-46F4-B58E-E1326340A466}" type="presParOf" srcId="{FA55E951-4C85-4512-AD8D-CA90C6CCA4F7}" destId="{017A5110-CBAB-4210-A5C7-C560C4A3E76B}" srcOrd="1" destOrd="0" presId="urn:microsoft.com/office/officeart/2008/layout/HorizontalMultiLevelHierarchy"/>
    <dgm:cxn modelId="{EC19360B-6383-4FC2-B74C-25CC9788BB38}" type="presParOf" srcId="{017A5110-CBAB-4210-A5C7-C560C4A3E76B}" destId="{67D50B5E-9D66-4865-A6CF-124AE38CC566}" srcOrd="0" destOrd="0" presId="urn:microsoft.com/office/officeart/2008/layout/HorizontalMultiLevelHierarchy"/>
    <dgm:cxn modelId="{9FE67FF1-2923-4950-A640-4D31AAFCE777}" type="presParOf" srcId="{67D50B5E-9D66-4865-A6CF-124AE38CC566}" destId="{659CD684-C702-47B6-89E8-C5B27153DD71}" srcOrd="0" destOrd="0" presId="urn:microsoft.com/office/officeart/2008/layout/HorizontalMultiLevelHierarchy"/>
    <dgm:cxn modelId="{C83BA0D2-7B6A-4237-8AC7-5E3F36A79295}" type="presParOf" srcId="{017A5110-CBAB-4210-A5C7-C560C4A3E76B}" destId="{4B516927-0F21-432E-8947-4DE7FAFC46B0}" srcOrd="1" destOrd="0" presId="urn:microsoft.com/office/officeart/2008/layout/HorizontalMultiLevelHierarchy"/>
    <dgm:cxn modelId="{DE8E1F0F-417A-454E-ABF7-2D4EC4FE8E6C}" type="presParOf" srcId="{4B516927-0F21-432E-8947-4DE7FAFC46B0}" destId="{FD7B30D0-5C3C-437E-965A-1AF156489324}" srcOrd="0" destOrd="0" presId="urn:microsoft.com/office/officeart/2008/layout/HorizontalMultiLevelHierarchy"/>
    <dgm:cxn modelId="{A7EFF310-8DBF-4CFF-8942-289E829E0526}" type="presParOf" srcId="{4B516927-0F21-432E-8947-4DE7FAFC46B0}" destId="{50E0A677-A0D4-46C0-9FCC-A9C47E6DCDE4}" srcOrd="1" destOrd="0" presId="urn:microsoft.com/office/officeart/2008/layout/HorizontalMultiLevelHierarchy"/>
    <dgm:cxn modelId="{2E4FC676-4146-4669-86FE-33CA5D059E79}" type="presParOf" srcId="{017A5110-CBAB-4210-A5C7-C560C4A3E76B}" destId="{BE306916-4F2D-47B5-81A5-9C21B4D06427}" srcOrd="2" destOrd="0" presId="urn:microsoft.com/office/officeart/2008/layout/HorizontalMultiLevelHierarchy"/>
    <dgm:cxn modelId="{6ABBF18D-B4F8-4343-89F1-49D70F633DF5}" type="presParOf" srcId="{BE306916-4F2D-47B5-81A5-9C21B4D06427}" destId="{956FB4E9-FF7F-4EF7-A5BA-0F276D1EC6AC}" srcOrd="0" destOrd="0" presId="urn:microsoft.com/office/officeart/2008/layout/HorizontalMultiLevelHierarchy"/>
    <dgm:cxn modelId="{F9904414-2604-4213-86F0-E25F7E6D0B2B}" type="presParOf" srcId="{017A5110-CBAB-4210-A5C7-C560C4A3E76B}" destId="{20D515BD-86A6-4E1F-97E2-A0D2091098FD}" srcOrd="3" destOrd="0" presId="urn:microsoft.com/office/officeart/2008/layout/HorizontalMultiLevelHierarchy"/>
    <dgm:cxn modelId="{B9C00296-1445-40A4-88E6-78D0CB55FD70}" type="presParOf" srcId="{20D515BD-86A6-4E1F-97E2-A0D2091098FD}" destId="{A06C35B9-0510-4527-A7BB-D96EAA6AC25B}" srcOrd="0" destOrd="0" presId="urn:microsoft.com/office/officeart/2008/layout/HorizontalMultiLevelHierarchy"/>
    <dgm:cxn modelId="{5A6F8057-0CFE-49AA-A80F-2967E1D20668}" type="presParOf" srcId="{20D515BD-86A6-4E1F-97E2-A0D2091098FD}" destId="{4E88C544-B8F0-4051-89BA-B24A2CAC8317}" srcOrd="1" destOrd="0" presId="urn:microsoft.com/office/officeart/2008/layout/HorizontalMultiLevelHierarchy"/>
    <dgm:cxn modelId="{BD29E902-8C5B-478C-A7E1-6B2DBC020939}" type="presParOf" srcId="{9A6F8D8D-DB79-4018-8E6A-23B74DDFA8FF}" destId="{2FCEDDFB-A93F-433F-931C-BF4CDF8CBC9D}" srcOrd="1" destOrd="0" presId="urn:microsoft.com/office/officeart/2008/layout/HorizontalMultiLevelHierarchy"/>
    <dgm:cxn modelId="{EC2DCA8A-D375-46B8-A507-BE17940EA856}" type="presParOf" srcId="{2FCEDDFB-A93F-433F-931C-BF4CDF8CBC9D}" destId="{2218750C-E133-493C-8B7D-DB0E48DB5DB1}" srcOrd="0" destOrd="0" presId="urn:microsoft.com/office/officeart/2008/layout/HorizontalMultiLevelHierarchy"/>
    <dgm:cxn modelId="{60BFC7E7-4E23-4445-9981-B25BE03BAFE8}" type="presParOf" srcId="{2FCEDDFB-A93F-433F-931C-BF4CDF8CBC9D}" destId="{D36C4D84-581B-4616-8CB8-42ECF0D33D7A}" srcOrd="1" destOrd="0" presId="urn:microsoft.com/office/officeart/2008/layout/HorizontalMultiLevelHierarchy"/>
    <dgm:cxn modelId="{6BB776FD-049F-435C-B700-76565182304C}" type="presParOf" srcId="{D36C4D84-581B-4616-8CB8-42ECF0D33D7A}" destId="{C86FC63C-0AD8-473F-8B39-47384ED4255E}" srcOrd="0" destOrd="0" presId="urn:microsoft.com/office/officeart/2008/layout/HorizontalMultiLevelHierarchy"/>
    <dgm:cxn modelId="{9C399163-52C7-416C-89A4-D5B47A37EC51}" type="presParOf" srcId="{C86FC63C-0AD8-473F-8B39-47384ED4255E}" destId="{8F2325CE-38A6-486C-AC24-69146A1B02FA}" srcOrd="0" destOrd="0" presId="urn:microsoft.com/office/officeart/2008/layout/HorizontalMultiLevelHierarchy"/>
    <dgm:cxn modelId="{19FB678F-FF73-4420-BC1D-AE648AECB9C6}" type="presParOf" srcId="{D36C4D84-581B-4616-8CB8-42ECF0D33D7A}" destId="{7FED6A26-C3BC-473A-B2F5-B8F831885051}" srcOrd="1" destOrd="0" presId="urn:microsoft.com/office/officeart/2008/layout/HorizontalMultiLevelHierarchy"/>
    <dgm:cxn modelId="{12A2EC94-89E8-4404-B7D7-CD377A10C1D0}" type="presParOf" srcId="{7FED6A26-C3BC-473A-B2F5-B8F831885051}" destId="{1B056187-5C90-4275-99A1-6ECF855FAE12}" srcOrd="0" destOrd="0" presId="urn:microsoft.com/office/officeart/2008/layout/HorizontalMultiLevelHierarchy"/>
    <dgm:cxn modelId="{C560EF0C-F300-45BD-9DD9-CD887132922B}" type="presParOf" srcId="{7FED6A26-C3BC-473A-B2F5-B8F831885051}" destId="{843F888C-7EA4-48C9-BE42-B3224824028E}" srcOrd="1" destOrd="0" presId="urn:microsoft.com/office/officeart/2008/layout/HorizontalMultiLevelHierarchy"/>
    <dgm:cxn modelId="{0D8FB005-4DFC-4989-BCE4-67C55674887C}" type="presParOf" srcId="{D36C4D84-581B-4616-8CB8-42ECF0D33D7A}" destId="{DFD060EF-4F04-4731-93BA-92999D5572C0}" srcOrd="2" destOrd="0" presId="urn:microsoft.com/office/officeart/2008/layout/HorizontalMultiLevelHierarchy"/>
    <dgm:cxn modelId="{9B762C34-62CD-48DB-818C-12E457B2258E}" type="presParOf" srcId="{DFD060EF-4F04-4731-93BA-92999D5572C0}" destId="{32571045-786D-4663-A894-880D1947434F}" srcOrd="0" destOrd="0" presId="urn:microsoft.com/office/officeart/2008/layout/HorizontalMultiLevelHierarchy"/>
    <dgm:cxn modelId="{053D8DF0-0912-4019-ABAF-AFD9D99CA6DE}" type="presParOf" srcId="{D36C4D84-581B-4616-8CB8-42ECF0D33D7A}" destId="{2E6A04F1-1A20-4C5B-AA45-23931D95060E}" srcOrd="3" destOrd="0" presId="urn:microsoft.com/office/officeart/2008/layout/HorizontalMultiLevelHierarchy"/>
    <dgm:cxn modelId="{4EE040AD-A91E-4E20-9227-27456932C268}" type="presParOf" srcId="{2E6A04F1-1A20-4C5B-AA45-23931D95060E}" destId="{B58BE476-9B7E-4585-B709-AD8CC689E47D}" srcOrd="0" destOrd="0" presId="urn:microsoft.com/office/officeart/2008/layout/HorizontalMultiLevelHierarchy"/>
    <dgm:cxn modelId="{F9C159B9-53FA-440B-9161-5F96D646A3A2}" type="presParOf" srcId="{2E6A04F1-1A20-4C5B-AA45-23931D95060E}" destId="{F0A5018E-1B11-4091-8394-802EA2DC036A}" srcOrd="1" destOrd="0" presId="urn:microsoft.com/office/officeart/2008/layout/HorizontalMultiLevelHierarchy"/>
    <dgm:cxn modelId="{5441CBF8-BCFF-43E0-A431-BC0404FB6BFB}" type="presParOf" srcId="{D36C4D84-581B-4616-8CB8-42ECF0D33D7A}" destId="{EB6D0E01-A9C8-49E0-A0CB-C7AFF41F953E}" srcOrd="4" destOrd="0" presId="urn:microsoft.com/office/officeart/2008/layout/HorizontalMultiLevelHierarchy"/>
    <dgm:cxn modelId="{D2E4C56D-04EC-453C-8377-3659E8245C40}" type="presParOf" srcId="{EB6D0E01-A9C8-49E0-A0CB-C7AFF41F953E}" destId="{5943E171-1B20-4BB7-9271-207ED91581F5}" srcOrd="0" destOrd="0" presId="urn:microsoft.com/office/officeart/2008/layout/HorizontalMultiLevelHierarchy"/>
    <dgm:cxn modelId="{388CC418-8E2D-4D8D-95F7-D31790AC1174}" type="presParOf" srcId="{D36C4D84-581B-4616-8CB8-42ECF0D33D7A}" destId="{43B268AB-99E9-4710-884B-B17DAB39271E}" srcOrd="5" destOrd="0" presId="urn:microsoft.com/office/officeart/2008/layout/HorizontalMultiLevelHierarchy"/>
    <dgm:cxn modelId="{D1CE48F5-96B6-4DE9-9296-4222EFBF7296}" type="presParOf" srcId="{43B268AB-99E9-4710-884B-B17DAB39271E}" destId="{D7F8A1FE-395C-4FD1-9DF8-08F5E93323FC}" srcOrd="0" destOrd="0" presId="urn:microsoft.com/office/officeart/2008/layout/HorizontalMultiLevelHierarchy"/>
    <dgm:cxn modelId="{77BBB693-597A-481A-BBA2-7B2FA6FDBA5D}" type="presParOf" srcId="{43B268AB-99E9-4710-884B-B17DAB39271E}" destId="{60ABC184-5477-457E-A011-F46FB2ECA03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user1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E6BF3AAD-4241-4081-8DA9-071338D4FD81}">
      <dgm:prSet phldrT="[텍스트]"/>
      <dgm:spPr/>
      <dgm:t>
        <a:bodyPr/>
        <a:lstStyle/>
        <a:p>
          <a:pPr latinLnBrk="1"/>
          <a:r>
            <a:rPr lang="en-US" altLang="ko-KR" dirty="0" smtClean="0"/>
            <a:t>user2</a:t>
          </a:r>
          <a:endParaRPr lang="ko-KR" altLang="en-US" dirty="0"/>
        </a:p>
      </dgm:t>
    </dgm:pt>
    <dgm:pt modelId="{3744002F-8E21-49D7-AE94-0EB20002B0D9}" type="parTrans" cxnId="{0D77C1A5-54D9-4EE5-902A-788479C0E176}">
      <dgm:prSet/>
      <dgm:spPr/>
      <dgm:t>
        <a:bodyPr/>
        <a:lstStyle/>
        <a:p>
          <a:pPr latinLnBrk="1"/>
          <a:endParaRPr lang="ko-KR" altLang="en-US"/>
        </a:p>
      </dgm:t>
    </dgm:pt>
    <dgm:pt modelId="{85055E5B-96AA-45F2-AFB8-3240599B0E0E}" type="sibTrans" cxnId="{0D77C1A5-54D9-4EE5-902A-788479C0E176}">
      <dgm:prSet/>
      <dgm:spPr/>
      <dgm:t>
        <a:bodyPr/>
        <a:lstStyle/>
        <a:p>
          <a:pPr latinLnBrk="1"/>
          <a:endParaRPr lang="ko-KR" altLang="en-US"/>
        </a:p>
      </dgm:t>
    </dgm:pt>
    <dgm:pt modelId="{31A4812B-A4D1-451E-8497-DEF1BBC353C6}">
      <dgm:prSet phldrT="[텍스트]"/>
      <dgm:spPr/>
      <dgm:t>
        <a:bodyPr/>
        <a:lstStyle/>
        <a:p>
          <a:pPr latinLnBrk="1"/>
          <a:r>
            <a:rPr lang="en-US" altLang="ko-KR" dirty="0" smtClean="0"/>
            <a:t>user3</a:t>
          </a:r>
          <a:endParaRPr lang="ko-KR" altLang="en-US" dirty="0"/>
        </a:p>
      </dgm:t>
    </dgm:pt>
    <dgm:pt modelId="{517E2E43-7932-42B8-962B-629B581D99D3}" type="parTrans" cxnId="{E07B7FEF-B6EB-42D5-B814-1510DA8DF5CF}">
      <dgm:prSet/>
      <dgm:spPr/>
      <dgm:t>
        <a:bodyPr/>
        <a:lstStyle/>
        <a:p>
          <a:pPr latinLnBrk="1"/>
          <a:endParaRPr lang="ko-KR" altLang="en-US"/>
        </a:p>
      </dgm:t>
    </dgm:pt>
    <dgm:pt modelId="{B0DA9E4A-A1A4-4B90-9F00-F36F8A38DC84}" type="sibTrans" cxnId="{E07B7FEF-B6EB-42D5-B814-1510DA8DF5CF}">
      <dgm:prSet/>
      <dgm:spPr/>
      <dgm:t>
        <a:bodyPr/>
        <a:lstStyle/>
        <a:p>
          <a:pPr latinLnBrk="1"/>
          <a:endParaRPr lang="ko-KR" altLang="en-US"/>
        </a:p>
      </dgm:t>
    </dgm:pt>
    <dgm:pt modelId="{616584EE-6288-4218-A421-1F2B551E1C40}">
      <dgm:prSet phldrT="[텍스트]"/>
      <dgm:spPr/>
      <dgm:t>
        <a:bodyPr/>
        <a:lstStyle/>
        <a:p>
          <a:pPr latinLnBrk="1"/>
          <a:r>
            <a:rPr lang="ko-KR" altLang="en-US" dirty="0" smtClean="0"/>
            <a:t>유저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리스트</a:t>
          </a:r>
          <a:endParaRPr lang="ko-KR" altLang="en-US" dirty="0"/>
        </a:p>
      </dgm:t>
    </dgm:pt>
    <dgm:pt modelId="{F8EA4C1C-A4CD-45F4-A7A6-7D7B083C997C}" type="parTrans" cxnId="{7FED798E-4E4C-4488-B964-FED3AFFED705}">
      <dgm:prSet/>
      <dgm:spPr/>
      <dgm:t>
        <a:bodyPr/>
        <a:lstStyle/>
        <a:p>
          <a:pPr latinLnBrk="1"/>
          <a:endParaRPr lang="ko-KR" altLang="en-US"/>
        </a:p>
      </dgm:t>
    </dgm:pt>
    <dgm:pt modelId="{67E99CB9-AF0F-43A6-BBD1-1126838CA56C}" type="sibTrans" cxnId="{7FED798E-4E4C-4488-B964-FED3AFFED705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18125A6B-FE9C-41A1-B925-F3F8522F60E2}" type="pres">
      <dgm:prSet presAssocID="{616584EE-6288-4218-A421-1F2B551E1C4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906E2-941E-4D24-AE4D-352CCB98C8EB}" type="pres">
      <dgm:prSet presAssocID="{67E99CB9-AF0F-43A6-BBD1-1126838CA56C}" presName="sibTrans" presStyleLbl="sibTrans2D1" presStyleIdx="0" presStyleCnt="3"/>
      <dgm:spPr/>
    </dgm:pt>
    <dgm:pt modelId="{ABE228B6-6EAC-46AA-9A38-AD160FF79598}" type="pres">
      <dgm:prSet presAssocID="{67E99CB9-AF0F-43A6-BBD1-1126838CA56C}" presName="connectorText" presStyleLbl="sibTrans2D1" presStyleIdx="0" presStyleCnt="3"/>
      <dgm:spPr/>
    </dgm:pt>
    <dgm:pt modelId="{8F2701CD-64D9-4372-88EA-C47E5C01D2C1}" type="pres">
      <dgm:prSet presAssocID="{F669943F-D725-4049-BE91-79B863E3249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E824554-EAC4-403D-A1FE-CB7AFB2579F7}" type="pres">
      <dgm:prSet presAssocID="{E6BF3AAD-4241-4081-8DA9-071338D4FD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A7DB34-DFA3-4ED2-A635-0DF2A5CB24F9}" type="pres">
      <dgm:prSet presAssocID="{85055E5B-96AA-45F2-AFB8-3240599B0E0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C328D7F-5803-46A1-8B8A-B6224B06437B}" type="pres">
      <dgm:prSet presAssocID="{85055E5B-96AA-45F2-AFB8-3240599B0E0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98AE23A-96C7-46F7-887C-35C8E01132A1}" type="pres">
      <dgm:prSet presAssocID="{31A4812B-A4D1-451E-8497-DEF1BBC353C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E992CE-05E7-416A-BDF2-50B2DC58FFEB}" type="presOf" srcId="{8143C5C6-8AD4-4014-A280-8FA99DE04213}" destId="{C65FA1EE-0561-4CE9-8C56-B4507FE9228A}" srcOrd="0" destOrd="0" presId="urn:microsoft.com/office/officeart/2005/8/layout/process1"/>
    <dgm:cxn modelId="{FE6FDCE1-42F2-4383-89AA-73E58692C949}" type="presOf" srcId="{67E99CB9-AF0F-43A6-BBD1-1126838CA56C}" destId="{ABE228B6-6EAC-46AA-9A38-AD160FF79598}" srcOrd="1" destOrd="0" presId="urn:microsoft.com/office/officeart/2005/8/layout/process1"/>
    <dgm:cxn modelId="{7FED798E-4E4C-4488-B964-FED3AFFED705}" srcId="{8143C5C6-8AD4-4014-A280-8FA99DE04213}" destId="{616584EE-6288-4218-A421-1F2B551E1C40}" srcOrd="0" destOrd="0" parTransId="{F8EA4C1C-A4CD-45F4-A7A6-7D7B083C997C}" sibTransId="{67E99CB9-AF0F-43A6-BBD1-1126838CA56C}"/>
    <dgm:cxn modelId="{0F61BA45-2559-4A26-BD1A-F8BC4138CB5A}" srcId="{8143C5C6-8AD4-4014-A280-8FA99DE04213}" destId="{F669943F-D725-4049-BE91-79B863E32491}" srcOrd="1" destOrd="0" parTransId="{B02540E8-33BF-4A5A-9F0D-3D4553E8CA55}" sibTransId="{0E8EC46A-989D-40EC-873E-6EC29D3FD4E5}"/>
    <dgm:cxn modelId="{6FDD27B2-374C-4B9B-9259-5D5ED3B25A6E}" type="presOf" srcId="{67E99CB9-AF0F-43A6-BBD1-1126838CA56C}" destId="{F6D906E2-941E-4D24-AE4D-352CCB98C8EB}" srcOrd="0" destOrd="0" presId="urn:microsoft.com/office/officeart/2005/8/layout/process1"/>
    <dgm:cxn modelId="{CEDB90A8-18E4-4A58-A05F-75C42F668252}" type="presOf" srcId="{E6BF3AAD-4241-4081-8DA9-071338D4FD81}" destId="{3E824554-EAC4-403D-A1FE-CB7AFB2579F7}" srcOrd="0" destOrd="0" presId="urn:microsoft.com/office/officeart/2005/8/layout/process1"/>
    <dgm:cxn modelId="{0A341841-82A8-4BB8-B616-55A62024254D}" type="presOf" srcId="{F669943F-D725-4049-BE91-79B863E32491}" destId="{8F2701CD-64D9-4372-88EA-C47E5C01D2C1}" srcOrd="0" destOrd="0" presId="urn:microsoft.com/office/officeart/2005/8/layout/process1"/>
    <dgm:cxn modelId="{E07B7FEF-B6EB-42D5-B814-1510DA8DF5CF}" srcId="{8143C5C6-8AD4-4014-A280-8FA99DE04213}" destId="{31A4812B-A4D1-451E-8497-DEF1BBC353C6}" srcOrd="3" destOrd="0" parTransId="{517E2E43-7932-42B8-962B-629B581D99D3}" sibTransId="{B0DA9E4A-A1A4-4B90-9F00-F36F8A38DC84}"/>
    <dgm:cxn modelId="{983B61CB-D820-4F29-91F4-3256346423CF}" type="presOf" srcId="{31A4812B-A4D1-451E-8497-DEF1BBC353C6}" destId="{B98AE23A-96C7-46F7-887C-35C8E01132A1}" srcOrd="0" destOrd="0" presId="urn:microsoft.com/office/officeart/2005/8/layout/process1"/>
    <dgm:cxn modelId="{2AF14125-1516-4C2D-A5BB-CB165A32FB17}" type="presOf" srcId="{616584EE-6288-4218-A421-1F2B551E1C40}" destId="{18125A6B-FE9C-41A1-B925-F3F8522F60E2}" srcOrd="0" destOrd="0" presId="urn:microsoft.com/office/officeart/2005/8/layout/process1"/>
    <dgm:cxn modelId="{0D77C1A5-54D9-4EE5-902A-788479C0E176}" srcId="{8143C5C6-8AD4-4014-A280-8FA99DE04213}" destId="{E6BF3AAD-4241-4081-8DA9-071338D4FD81}" srcOrd="2" destOrd="0" parTransId="{3744002F-8E21-49D7-AE94-0EB20002B0D9}" sibTransId="{85055E5B-96AA-45F2-AFB8-3240599B0E0E}"/>
    <dgm:cxn modelId="{92FFCF9C-4D1F-45E7-96CF-A344D9425419}" type="presOf" srcId="{0E8EC46A-989D-40EC-873E-6EC29D3FD4E5}" destId="{5A55DF8C-B59E-4436-A255-8637D3F14E26}" srcOrd="1" destOrd="0" presId="urn:microsoft.com/office/officeart/2005/8/layout/process1"/>
    <dgm:cxn modelId="{8DA0488E-CEE1-4AAA-9D32-AC94B1735EDA}" type="presOf" srcId="{0E8EC46A-989D-40EC-873E-6EC29D3FD4E5}" destId="{2ACCB39E-EC77-4435-86E3-4DEEC9F83FAD}" srcOrd="0" destOrd="0" presId="urn:microsoft.com/office/officeart/2005/8/layout/process1"/>
    <dgm:cxn modelId="{C8C7D73B-81C6-4EF6-93A0-D9767CF5C7A8}" type="presOf" srcId="{85055E5B-96AA-45F2-AFB8-3240599B0E0E}" destId="{FC328D7F-5803-46A1-8B8A-B6224B06437B}" srcOrd="1" destOrd="0" presId="urn:microsoft.com/office/officeart/2005/8/layout/process1"/>
    <dgm:cxn modelId="{5F141D02-38C4-4CCB-B9F1-117E4173F3D4}" type="presOf" srcId="{85055E5B-96AA-45F2-AFB8-3240599B0E0E}" destId="{1EA7DB34-DFA3-4ED2-A635-0DF2A5CB24F9}" srcOrd="0" destOrd="0" presId="urn:microsoft.com/office/officeart/2005/8/layout/process1"/>
    <dgm:cxn modelId="{8C41D233-5BFB-4AB9-A0E2-BFE1D2C259C3}" type="presParOf" srcId="{C65FA1EE-0561-4CE9-8C56-B4507FE9228A}" destId="{18125A6B-FE9C-41A1-B925-F3F8522F60E2}" srcOrd="0" destOrd="0" presId="urn:microsoft.com/office/officeart/2005/8/layout/process1"/>
    <dgm:cxn modelId="{61BF2706-8F87-4750-A26B-31C8089A5348}" type="presParOf" srcId="{C65FA1EE-0561-4CE9-8C56-B4507FE9228A}" destId="{F6D906E2-941E-4D24-AE4D-352CCB98C8EB}" srcOrd="1" destOrd="0" presId="urn:microsoft.com/office/officeart/2005/8/layout/process1"/>
    <dgm:cxn modelId="{91944255-97B3-426F-A37E-B050DEA23EA9}" type="presParOf" srcId="{F6D906E2-941E-4D24-AE4D-352CCB98C8EB}" destId="{ABE228B6-6EAC-46AA-9A38-AD160FF79598}" srcOrd="0" destOrd="0" presId="urn:microsoft.com/office/officeart/2005/8/layout/process1"/>
    <dgm:cxn modelId="{6F0DAEC9-9FB0-414B-88A3-46A7EB22FE84}" type="presParOf" srcId="{C65FA1EE-0561-4CE9-8C56-B4507FE9228A}" destId="{8F2701CD-64D9-4372-88EA-C47E5C01D2C1}" srcOrd="2" destOrd="0" presId="urn:microsoft.com/office/officeart/2005/8/layout/process1"/>
    <dgm:cxn modelId="{D8E48B87-340F-4A91-9136-C656894FFFB9}" type="presParOf" srcId="{C65FA1EE-0561-4CE9-8C56-B4507FE9228A}" destId="{2ACCB39E-EC77-4435-86E3-4DEEC9F83FAD}" srcOrd="3" destOrd="0" presId="urn:microsoft.com/office/officeart/2005/8/layout/process1"/>
    <dgm:cxn modelId="{80BD221F-D2DF-4867-A40A-C73E41AED3A0}" type="presParOf" srcId="{2ACCB39E-EC77-4435-86E3-4DEEC9F83FAD}" destId="{5A55DF8C-B59E-4436-A255-8637D3F14E26}" srcOrd="0" destOrd="0" presId="urn:microsoft.com/office/officeart/2005/8/layout/process1"/>
    <dgm:cxn modelId="{CFE8F834-48CD-47F5-BA9B-B470D4037A1B}" type="presParOf" srcId="{C65FA1EE-0561-4CE9-8C56-B4507FE9228A}" destId="{3E824554-EAC4-403D-A1FE-CB7AFB2579F7}" srcOrd="4" destOrd="0" presId="urn:microsoft.com/office/officeart/2005/8/layout/process1"/>
    <dgm:cxn modelId="{399AA236-9FF5-4A60-8AA0-88F9F059EAB8}" type="presParOf" srcId="{C65FA1EE-0561-4CE9-8C56-B4507FE9228A}" destId="{1EA7DB34-DFA3-4ED2-A635-0DF2A5CB24F9}" srcOrd="5" destOrd="0" presId="urn:microsoft.com/office/officeart/2005/8/layout/process1"/>
    <dgm:cxn modelId="{F62DA440-BA3D-43CB-BC19-D158A709D021}" type="presParOf" srcId="{1EA7DB34-DFA3-4ED2-A635-0DF2A5CB24F9}" destId="{FC328D7F-5803-46A1-8B8A-B6224B06437B}" srcOrd="0" destOrd="0" presId="urn:microsoft.com/office/officeart/2005/8/layout/process1"/>
    <dgm:cxn modelId="{61805EC1-E9F0-4841-81D8-2617FE8DB061}" type="presParOf" srcId="{C65FA1EE-0561-4CE9-8C56-B4507FE9228A}" destId="{B98AE23A-96C7-46F7-887C-35C8E01132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ID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F7BD7EB-766E-492D-A8D4-3A90B5DE4150}">
      <dgm:prSet phldrT="[텍스트]"/>
      <dgm:spPr/>
      <dgm:t>
        <a:bodyPr/>
        <a:lstStyle/>
        <a:p>
          <a:pPr latinLnBrk="1"/>
          <a:r>
            <a:rPr lang="ko-KR" altLang="en-US" dirty="0" smtClean="0"/>
            <a:t>패스워드</a:t>
          </a:r>
          <a:endParaRPr lang="ko-KR" altLang="en-US" dirty="0"/>
        </a:p>
      </dgm:t>
    </dgm:pt>
    <dgm:pt modelId="{C57E90BA-5DD2-4AEF-8B18-F62925AC04F4}" type="parTrans" cxnId="{167C4430-D150-48EB-B233-44AD301B4848}">
      <dgm:prSet/>
      <dgm:spPr/>
      <dgm:t>
        <a:bodyPr/>
        <a:lstStyle/>
        <a:p>
          <a:pPr latinLnBrk="1"/>
          <a:endParaRPr lang="ko-KR" altLang="en-US"/>
        </a:p>
      </dgm:t>
    </dgm:pt>
    <dgm:pt modelId="{FE6FD80B-E9BD-4C46-AEA9-2508E3F5695A}" type="sibTrans" cxnId="{167C4430-D150-48EB-B233-44AD301B4848}">
      <dgm:prSet/>
      <dgm:spPr/>
      <dgm:t>
        <a:bodyPr/>
        <a:lstStyle/>
        <a:p>
          <a:pPr latinLnBrk="1"/>
          <a:endParaRPr lang="ko-KR" altLang="en-US"/>
        </a:p>
      </dgm:t>
    </dgm:pt>
    <dgm:pt modelId="{79DB68DA-B7AA-415B-A6D6-56192D2BFE7B}">
      <dgm:prSet phldrT="[텍스트]"/>
      <dgm:spPr/>
      <dgm:t>
        <a:bodyPr/>
        <a:lstStyle/>
        <a:p>
          <a:pPr latinLnBrk="1"/>
          <a:r>
            <a:rPr lang="ko-KR" altLang="en-US" dirty="0" smtClean="0"/>
            <a:t>패스워드 길이</a:t>
          </a:r>
          <a:endParaRPr lang="ko-KR" altLang="en-US" dirty="0"/>
        </a:p>
      </dgm:t>
    </dgm:pt>
    <dgm:pt modelId="{6B2AD66D-5C3A-4E63-BCD7-18F6100F05F0}" type="parTrans" cxnId="{A7DB1B43-3CC3-4249-85D6-88EB3F2E0F98}">
      <dgm:prSet/>
      <dgm:spPr/>
      <dgm:t>
        <a:bodyPr/>
        <a:lstStyle/>
        <a:p>
          <a:pPr latinLnBrk="1"/>
          <a:endParaRPr lang="ko-KR" altLang="en-US"/>
        </a:p>
      </dgm:t>
    </dgm:pt>
    <dgm:pt modelId="{23A7E79C-B6A8-4363-BE73-DF671BC9B046}" type="sibTrans" cxnId="{A7DB1B43-3CC3-4249-85D6-88EB3F2E0F98}">
      <dgm:prSet/>
      <dgm:spPr/>
      <dgm:t>
        <a:bodyPr/>
        <a:lstStyle/>
        <a:p>
          <a:pPr latinLnBrk="1"/>
          <a:endParaRPr lang="ko-KR" altLang="en-US"/>
        </a:p>
      </dgm:t>
    </dgm:pt>
    <dgm:pt modelId="{1AC0EA59-64F0-45D6-A8AC-44ED7A32671A}">
      <dgm:prSet phldrT="[텍스트]"/>
      <dgm:spPr/>
      <dgm:t>
        <a:bodyPr/>
        <a:lstStyle/>
        <a:p>
          <a:pPr latinLnBrk="1"/>
          <a:r>
            <a:rPr lang="ko-KR" altLang="en-US" dirty="0" smtClean="0"/>
            <a:t>구매 목록 개수</a:t>
          </a:r>
          <a:endParaRPr lang="ko-KR" altLang="en-US" dirty="0"/>
        </a:p>
      </dgm:t>
    </dgm:pt>
    <dgm:pt modelId="{1A30922F-3755-4A72-8E32-FB24F081E0ED}" type="parTrans" cxnId="{59AB9BAD-85BD-4CF5-9256-A5743775601D}">
      <dgm:prSet/>
      <dgm:spPr/>
      <dgm:t>
        <a:bodyPr/>
        <a:lstStyle/>
        <a:p>
          <a:pPr latinLnBrk="1"/>
          <a:endParaRPr lang="ko-KR" altLang="en-US"/>
        </a:p>
      </dgm:t>
    </dgm:pt>
    <dgm:pt modelId="{2377DFB3-260B-4949-8972-32F8904A917F}" type="sibTrans" cxnId="{59AB9BAD-85BD-4CF5-9256-A5743775601D}">
      <dgm:prSet/>
      <dgm:spPr/>
      <dgm:t>
        <a:bodyPr/>
        <a:lstStyle/>
        <a:p>
          <a:pPr latinLnBrk="1"/>
          <a:endParaRPr lang="ko-KR" altLang="en-US"/>
        </a:p>
      </dgm:t>
    </dgm:pt>
    <dgm:pt modelId="{8D1ADC47-F095-4B15-8F2C-CD1304E80D8C}">
      <dgm:prSet phldrT="[텍스트]"/>
      <dgm:spPr/>
      <dgm:t>
        <a:bodyPr/>
        <a:lstStyle/>
        <a:p>
          <a:pPr latinLnBrk="1"/>
          <a:r>
            <a:rPr lang="ko-KR" altLang="en-US" dirty="0" smtClean="0"/>
            <a:t>구매 앨범 아이디</a:t>
          </a:r>
          <a:endParaRPr lang="ko-KR" altLang="en-US" dirty="0"/>
        </a:p>
      </dgm:t>
    </dgm:pt>
    <dgm:pt modelId="{AEA00023-C3E5-4449-87B4-2D59EB8CF402}" type="parTrans" cxnId="{69D520EA-C55B-49C4-81BE-0830129235E5}">
      <dgm:prSet/>
      <dgm:spPr/>
      <dgm:t>
        <a:bodyPr/>
        <a:lstStyle/>
        <a:p>
          <a:pPr latinLnBrk="1"/>
          <a:endParaRPr lang="ko-KR" altLang="en-US"/>
        </a:p>
      </dgm:t>
    </dgm:pt>
    <dgm:pt modelId="{58AA63BE-951C-4430-91DA-94B59889279A}" type="sibTrans" cxnId="{69D520EA-C55B-49C4-81BE-0830129235E5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AD1648E-7C37-45A1-AD83-913D2194732F}" type="pres">
      <dgm:prSet presAssocID="{79DB68DA-B7AA-415B-A6D6-56192D2BFE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73D55-3E7D-4BFC-9E5C-D8A1F7FF2625}" type="pres">
      <dgm:prSet presAssocID="{23A7E79C-B6A8-4363-BE73-DF671BC9B046}" presName="sibTrans" presStyleLbl="sibTrans2D1" presStyleIdx="1" presStyleCnt="4"/>
      <dgm:spPr/>
    </dgm:pt>
    <dgm:pt modelId="{36F43C0F-318A-4607-B116-32B86E5F7513}" type="pres">
      <dgm:prSet presAssocID="{23A7E79C-B6A8-4363-BE73-DF671BC9B046}" presName="connectorText" presStyleLbl="sibTrans2D1" presStyleIdx="1" presStyleCnt="4"/>
      <dgm:spPr/>
    </dgm:pt>
    <dgm:pt modelId="{E1EBFF3C-5DCA-4552-A99C-FB6FE83590AC}" type="pres">
      <dgm:prSet presAssocID="{BF7BD7EB-766E-492D-A8D4-3A90B5DE41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DF3356-67AE-4B63-9DF8-712E68BD5A7D}" type="pres">
      <dgm:prSet presAssocID="{FE6FD80B-E9BD-4C46-AEA9-2508E3F5695A}" presName="sibTrans" presStyleLbl="sibTrans2D1" presStyleIdx="2" presStyleCnt="4"/>
      <dgm:spPr/>
    </dgm:pt>
    <dgm:pt modelId="{64FEEE62-F6D2-4978-932C-181D5E30E91F}" type="pres">
      <dgm:prSet presAssocID="{FE6FD80B-E9BD-4C46-AEA9-2508E3F5695A}" presName="connectorText" presStyleLbl="sibTrans2D1" presStyleIdx="2" presStyleCnt="4"/>
      <dgm:spPr/>
    </dgm:pt>
    <dgm:pt modelId="{B251A952-00EC-482C-93FF-27C83DF8F179}" type="pres">
      <dgm:prSet presAssocID="{1AC0EA59-64F0-45D6-A8AC-44ED7A326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A0652B-FC29-4A42-989A-C9FF48E80698}" type="pres">
      <dgm:prSet presAssocID="{2377DFB3-260B-4949-8972-32F8904A917F}" presName="sibTrans" presStyleLbl="sibTrans2D1" presStyleIdx="3" presStyleCnt="4"/>
      <dgm:spPr/>
    </dgm:pt>
    <dgm:pt modelId="{6A645F3B-60AA-4B2B-8A8A-B12953E7F184}" type="pres">
      <dgm:prSet presAssocID="{2377DFB3-260B-4949-8972-32F8904A917F}" presName="connectorText" presStyleLbl="sibTrans2D1" presStyleIdx="3" presStyleCnt="4"/>
      <dgm:spPr/>
    </dgm:pt>
    <dgm:pt modelId="{8191CBA3-81A0-4F24-894F-BE3A80614283}" type="pres">
      <dgm:prSet presAssocID="{8D1ADC47-F095-4B15-8F2C-CD1304E80D8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64687B9-3694-4B47-A979-EA3B88EFDB1F}" type="presOf" srcId="{0E8EC46A-989D-40EC-873E-6EC29D3FD4E5}" destId="{2ACCB39E-EC77-4435-86E3-4DEEC9F83FAD}" srcOrd="0" destOrd="0" presId="urn:microsoft.com/office/officeart/2005/8/layout/process1"/>
    <dgm:cxn modelId="{59AB9BAD-85BD-4CF5-9256-A5743775601D}" srcId="{8143C5C6-8AD4-4014-A280-8FA99DE04213}" destId="{1AC0EA59-64F0-45D6-A8AC-44ED7A32671A}" srcOrd="3" destOrd="0" parTransId="{1A30922F-3755-4A72-8E32-FB24F081E0ED}" sibTransId="{2377DFB3-260B-4949-8972-32F8904A917F}"/>
    <dgm:cxn modelId="{34B5C6B2-2395-43D2-B575-A7A6F28DC910}" type="presOf" srcId="{2377DFB3-260B-4949-8972-32F8904A917F}" destId="{6A645F3B-60AA-4B2B-8A8A-B12953E7F184}" srcOrd="1" destOrd="0" presId="urn:microsoft.com/office/officeart/2005/8/layout/process1"/>
    <dgm:cxn modelId="{4FED4A0A-32D1-47DD-A075-CB995607A39B}" type="presOf" srcId="{F669943F-D725-4049-BE91-79B863E32491}" destId="{8F2701CD-64D9-4372-88EA-C47E5C01D2C1}" srcOrd="0" destOrd="0" presId="urn:microsoft.com/office/officeart/2005/8/layout/process1"/>
    <dgm:cxn modelId="{167C4430-D150-48EB-B233-44AD301B4848}" srcId="{8143C5C6-8AD4-4014-A280-8FA99DE04213}" destId="{BF7BD7EB-766E-492D-A8D4-3A90B5DE4150}" srcOrd="2" destOrd="0" parTransId="{C57E90BA-5DD2-4AEF-8B18-F62925AC04F4}" sibTransId="{FE6FD80B-E9BD-4C46-AEA9-2508E3F5695A}"/>
    <dgm:cxn modelId="{69D520EA-C55B-49C4-81BE-0830129235E5}" srcId="{8143C5C6-8AD4-4014-A280-8FA99DE04213}" destId="{8D1ADC47-F095-4B15-8F2C-CD1304E80D8C}" srcOrd="4" destOrd="0" parTransId="{AEA00023-C3E5-4449-87B4-2D59EB8CF402}" sibTransId="{58AA63BE-951C-4430-91DA-94B59889279A}"/>
    <dgm:cxn modelId="{E817ED1A-B05F-4F2C-966D-3CD1C30CF941}" type="presOf" srcId="{79DB68DA-B7AA-415B-A6D6-56192D2BFE7B}" destId="{FAD1648E-7C37-45A1-AD83-913D2194732F}" srcOrd="0" destOrd="0" presId="urn:microsoft.com/office/officeart/2005/8/layout/process1"/>
    <dgm:cxn modelId="{2A9EE970-2317-44B6-8557-C4320AE8E6B0}" type="presOf" srcId="{2377DFB3-260B-4949-8972-32F8904A917F}" destId="{8AA0652B-FC29-4A42-989A-C9FF48E80698}" srcOrd="0" destOrd="0" presId="urn:microsoft.com/office/officeart/2005/8/layout/process1"/>
    <dgm:cxn modelId="{A7DB1B43-3CC3-4249-85D6-88EB3F2E0F98}" srcId="{8143C5C6-8AD4-4014-A280-8FA99DE04213}" destId="{79DB68DA-B7AA-415B-A6D6-56192D2BFE7B}" srcOrd="1" destOrd="0" parTransId="{6B2AD66D-5C3A-4E63-BCD7-18F6100F05F0}" sibTransId="{23A7E79C-B6A8-4363-BE73-DF671BC9B046}"/>
    <dgm:cxn modelId="{4D18C1F4-1040-4965-8B4C-1B89F8848067}" type="presOf" srcId="{FE6FD80B-E9BD-4C46-AEA9-2508E3F5695A}" destId="{64FEEE62-F6D2-4978-932C-181D5E30E91F}" srcOrd="1" destOrd="0" presId="urn:microsoft.com/office/officeart/2005/8/layout/process1"/>
    <dgm:cxn modelId="{0025EE43-296B-408D-B9FC-61D319290244}" type="presOf" srcId="{23A7E79C-B6A8-4363-BE73-DF671BC9B046}" destId="{8EE73D55-3E7D-4BFC-9E5C-D8A1F7FF2625}" srcOrd="0" destOrd="0" presId="urn:microsoft.com/office/officeart/2005/8/layout/process1"/>
    <dgm:cxn modelId="{18A8D0A6-1F0B-4473-B519-E737B30A7759}" type="presOf" srcId="{23A7E79C-B6A8-4363-BE73-DF671BC9B046}" destId="{36F43C0F-318A-4607-B116-32B86E5F7513}" srcOrd="1" destOrd="0" presId="urn:microsoft.com/office/officeart/2005/8/layout/process1"/>
    <dgm:cxn modelId="{C8753B22-5093-4AAF-A622-0066CCAE5100}" type="presOf" srcId="{0E8EC46A-989D-40EC-873E-6EC29D3FD4E5}" destId="{5A55DF8C-B59E-4436-A255-8637D3F14E26}" srcOrd="1" destOrd="0" presId="urn:microsoft.com/office/officeart/2005/8/layout/process1"/>
    <dgm:cxn modelId="{FBBB01B0-CB46-46BA-BC61-43D303F1F1D5}" type="presOf" srcId="{8143C5C6-8AD4-4014-A280-8FA99DE04213}" destId="{C65FA1EE-0561-4CE9-8C56-B4507FE9228A}" srcOrd="0" destOrd="0" presId="urn:microsoft.com/office/officeart/2005/8/layout/process1"/>
    <dgm:cxn modelId="{A0D59714-B071-44B3-8641-70B4CB32921A}" type="presOf" srcId="{8D1ADC47-F095-4B15-8F2C-CD1304E80D8C}" destId="{8191CBA3-81A0-4F24-894F-BE3A80614283}" srcOrd="0" destOrd="0" presId="urn:microsoft.com/office/officeart/2005/8/layout/process1"/>
    <dgm:cxn modelId="{1921E5CE-2EC9-47B5-AAAF-9BE1AB32C994}" type="presOf" srcId="{1AC0EA59-64F0-45D6-A8AC-44ED7A32671A}" destId="{B251A952-00EC-482C-93FF-27C83DF8F179}" srcOrd="0" destOrd="0" presId="urn:microsoft.com/office/officeart/2005/8/layout/process1"/>
    <dgm:cxn modelId="{5106C9FA-EF7B-45E0-86AC-E9EBAC0DCDB8}" type="presOf" srcId="{FE6FD80B-E9BD-4C46-AEA9-2508E3F5695A}" destId="{90DF3356-67AE-4B63-9DF8-712E68BD5A7D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298AE848-58C1-4162-81A5-373B279AF784}" type="presOf" srcId="{BF7BD7EB-766E-492D-A8D4-3A90B5DE4150}" destId="{E1EBFF3C-5DCA-4552-A99C-FB6FE83590AC}" srcOrd="0" destOrd="0" presId="urn:microsoft.com/office/officeart/2005/8/layout/process1"/>
    <dgm:cxn modelId="{80695F02-6B9E-48B7-B567-CE0EB5F9C4A6}" type="presParOf" srcId="{C65FA1EE-0561-4CE9-8C56-B4507FE9228A}" destId="{8F2701CD-64D9-4372-88EA-C47E5C01D2C1}" srcOrd="0" destOrd="0" presId="urn:microsoft.com/office/officeart/2005/8/layout/process1"/>
    <dgm:cxn modelId="{9A5B4A9A-BC03-446E-85C3-09D3913A3565}" type="presParOf" srcId="{C65FA1EE-0561-4CE9-8C56-B4507FE9228A}" destId="{2ACCB39E-EC77-4435-86E3-4DEEC9F83FAD}" srcOrd="1" destOrd="0" presId="urn:microsoft.com/office/officeart/2005/8/layout/process1"/>
    <dgm:cxn modelId="{7D1F56AA-591D-4958-9DBD-F8628DA76ACD}" type="presParOf" srcId="{2ACCB39E-EC77-4435-86E3-4DEEC9F83FAD}" destId="{5A55DF8C-B59E-4436-A255-8637D3F14E26}" srcOrd="0" destOrd="0" presId="urn:microsoft.com/office/officeart/2005/8/layout/process1"/>
    <dgm:cxn modelId="{DCEFF297-DDE5-44FD-93EA-DB442848EF2B}" type="presParOf" srcId="{C65FA1EE-0561-4CE9-8C56-B4507FE9228A}" destId="{FAD1648E-7C37-45A1-AD83-913D2194732F}" srcOrd="2" destOrd="0" presId="urn:microsoft.com/office/officeart/2005/8/layout/process1"/>
    <dgm:cxn modelId="{32F4BE06-DA20-4F7B-8CAC-0EEC97E4E3CB}" type="presParOf" srcId="{C65FA1EE-0561-4CE9-8C56-B4507FE9228A}" destId="{8EE73D55-3E7D-4BFC-9E5C-D8A1F7FF2625}" srcOrd="3" destOrd="0" presId="urn:microsoft.com/office/officeart/2005/8/layout/process1"/>
    <dgm:cxn modelId="{517B6D77-506F-4BA8-89A8-6DB5DA709D41}" type="presParOf" srcId="{8EE73D55-3E7D-4BFC-9E5C-D8A1F7FF2625}" destId="{36F43C0F-318A-4607-B116-32B86E5F7513}" srcOrd="0" destOrd="0" presId="urn:microsoft.com/office/officeart/2005/8/layout/process1"/>
    <dgm:cxn modelId="{02FCEA2C-20CD-4D2F-A164-F294CC4E7EEC}" type="presParOf" srcId="{C65FA1EE-0561-4CE9-8C56-B4507FE9228A}" destId="{E1EBFF3C-5DCA-4552-A99C-FB6FE83590AC}" srcOrd="4" destOrd="0" presId="urn:microsoft.com/office/officeart/2005/8/layout/process1"/>
    <dgm:cxn modelId="{889B3D5C-EB75-42D2-8799-DB75BCDC5713}" type="presParOf" srcId="{C65FA1EE-0561-4CE9-8C56-B4507FE9228A}" destId="{90DF3356-67AE-4B63-9DF8-712E68BD5A7D}" srcOrd="5" destOrd="0" presId="urn:microsoft.com/office/officeart/2005/8/layout/process1"/>
    <dgm:cxn modelId="{B8F53A24-A549-4D9F-B0CF-96FB2D8FDE7C}" type="presParOf" srcId="{90DF3356-67AE-4B63-9DF8-712E68BD5A7D}" destId="{64FEEE62-F6D2-4978-932C-181D5E30E91F}" srcOrd="0" destOrd="0" presId="urn:microsoft.com/office/officeart/2005/8/layout/process1"/>
    <dgm:cxn modelId="{3D516603-496E-4993-809D-2B265F8541AE}" type="presParOf" srcId="{C65FA1EE-0561-4CE9-8C56-B4507FE9228A}" destId="{B251A952-00EC-482C-93FF-27C83DF8F179}" srcOrd="6" destOrd="0" presId="urn:microsoft.com/office/officeart/2005/8/layout/process1"/>
    <dgm:cxn modelId="{AFF64218-8CAE-4FD9-B112-6CCE31E2406D}" type="presParOf" srcId="{C65FA1EE-0561-4CE9-8C56-B4507FE9228A}" destId="{8AA0652B-FC29-4A42-989A-C9FF48E80698}" srcOrd="7" destOrd="0" presId="urn:microsoft.com/office/officeart/2005/8/layout/process1"/>
    <dgm:cxn modelId="{2DEBEECA-BA94-4029-88E4-F60F3D3AB989}" type="presParOf" srcId="{8AA0652B-FC29-4A42-989A-C9FF48E80698}" destId="{6A645F3B-60AA-4B2B-8A8A-B12953E7F184}" srcOrd="0" destOrd="0" presId="urn:microsoft.com/office/officeart/2005/8/layout/process1"/>
    <dgm:cxn modelId="{6CF0A474-CFA3-4CA9-99A9-A5B11F54305B}" type="presParOf" srcId="{C65FA1EE-0561-4CE9-8C56-B4507FE9228A}" destId="{8191CBA3-81A0-4F24-894F-BE3A8061428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ID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E9BBE5E5-E2AF-4161-B9C8-4075C29557B1}">
      <dgm:prSet phldrT="[텍스트]"/>
      <dgm:spPr/>
      <dgm:t>
        <a:bodyPr/>
        <a:lstStyle/>
        <a:p>
          <a:pPr latinLnBrk="1"/>
          <a:r>
            <a:rPr lang="ko-KR" altLang="en-US" dirty="0" smtClean="0"/>
            <a:t>이름 길이</a:t>
          </a:r>
          <a:endParaRPr lang="ko-KR" altLang="en-US" dirty="0"/>
        </a:p>
      </dgm:t>
    </dgm:pt>
    <dgm:pt modelId="{19C02AAF-AA77-4AB4-8205-CECEC3800280}" type="parTrans" cxnId="{4BF8BB76-9D5E-45BA-A4AF-7E3AED3D4688}">
      <dgm:prSet/>
      <dgm:spPr/>
      <dgm:t>
        <a:bodyPr/>
        <a:lstStyle/>
        <a:p>
          <a:pPr latinLnBrk="1"/>
          <a:endParaRPr lang="ko-KR" altLang="en-US"/>
        </a:p>
      </dgm:t>
    </dgm:pt>
    <dgm:pt modelId="{617C72D7-AE1A-47AF-BDBB-A87AD7FB6D0B}" type="sibTrans" cxnId="{4BF8BB76-9D5E-45BA-A4AF-7E3AED3D4688}">
      <dgm:prSet/>
      <dgm:spPr/>
      <dgm:t>
        <a:bodyPr/>
        <a:lstStyle/>
        <a:p>
          <a:pPr latinLnBrk="1"/>
          <a:endParaRPr lang="ko-KR" altLang="en-US"/>
        </a:p>
      </dgm:t>
    </dgm:pt>
    <dgm:pt modelId="{DABAC8DD-3425-42B0-BCE6-675526FFF33A}">
      <dgm:prSet phldrT="[텍스트]"/>
      <dgm:spPr/>
      <dgm:t>
        <a:bodyPr/>
        <a:lstStyle/>
        <a:p>
          <a:pPr latinLnBrk="1"/>
          <a:r>
            <a:rPr lang="ko-KR" altLang="en-US" dirty="0" smtClean="0"/>
            <a:t>이름</a:t>
          </a:r>
          <a:endParaRPr lang="ko-KR" altLang="en-US" dirty="0"/>
        </a:p>
      </dgm:t>
    </dgm:pt>
    <dgm:pt modelId="{22649D7B-5FA0-45B3-8FAA-503EF4533088}" type="parTrans" cxnId="{0EE2A56E-9FD9-4055-B355-A09B4F5BEB95}">
      <dgm:prSet/>
      <dgm:spPr/>
      <dgm:t>
        <a:bodyPr/>
        <a:lstStyle/>
        <a:p>
          <a:pPr latinLnBrk="1"/>
          <a:endParaRPr lang="ko-KR" altLang="en-US"/>
        </a:p>
      </dgm:t>
    </dgm:pt>
    <dgm:pt modelId="{0779909A-0B40-4BC7-8C92-9A13E05B2440}" type="sibTrans" cxnId="{0EE2A56E-9FD9-4055-B355-A09B4F5BEB95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 custLinFactNeighborX="-41190" custLinFactNeighborY="-337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8F05A98-F8FE-4322-A7B8-AE24AFC25606}" type="pres">
      <dgm:prSet presAssocID="{E9BBE5E5-E2AF-4161-B9C8-4075C29557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5CB14D-239E-46C3-8660-FBF8563CC6D3}" type="pres">
      <dgm:prSet presAssocID="{617C72D7-AE1A-47AF-BDBB-A87AD7FB6D0B}" presName="sibTrans" presStyleLbl="sibTrans2D1" presStyleIdx="1" presStyleCnt="2"/>
      <dgm:spPr/>
    </dgm:pt>
    <dgm:pt modelId="{E1D80A9A-4278-429C-A8E6-78FC01FD6E52}" type="pres">
      <dgm:prSet presAssocID="{617C72D7-AE1A-47AF-BDBB-A87AD7FB6D0B}" presName="connectorText" presStyleLbl="sibTrans2D1" presStyleIdx="1" presStyleCnt="2"/>
      <dgm:spPr/>
    </dgm:pt>
    <dgm:pt modelId="{74381FD5-1B1E-4967-BD9E-6F51FAA4771B}" type="pres">
      <dgm:prSet presAssocID="{DABAC8DD-3425-42B0-BCE6-675526FFF3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958CC5-B029-44B2-BB21-70E27A083F39}" type="presOf" srcId="{E9BBE5E5-E2AF-4161-B9C8-4075C29557B1}" destId="{18F05A98-F8FE-4322-A7B8-AE24AFC25606}" srcOrd="0" destOrd="0" presId="urn:microsoft.com/office/officeart/2005/8/layout/process1"/>
    <dgm:cxn modelId="{506B7E27-F98A-47F8-9EE4-781C87CDFAD4}" type="presOf" srcId="{617C72D7-AE1A-47AF-BDBB-A87AD7FB6D0B}" destId="{425CB14D-239E-46C3-8660-FBF8563CC6D3}" srcOrd="0" destOrd="0" presId="urn:microsoft.com/office/officeart/2005/8/layout/process1"/>
    <dgm:cxn modelId="{94C25F7A-97A6-4061-88EB-6213FACD1EFE}" type="presOf" srcId="{F669943F-D725-4049-BE91-79B863E32491}" destId="{8F2701CD-64D9-4372-88EA-C47E5C01D2C1}" srcOrd="0" destOrd="0" presId="urn:microsoft.com/office/officeart/2005/8/layout/process1"/>
    <dgm:cxn modelId="{0B32FC1B-37E0-485E-885F-2C0B591BECE9}" type="presOf" srcId="{8143C5C6-8AD4-4014-A280-8FA99DE04213}" destId="{C65FA1EE-0561-4CE9-8C56-B4507FE9228A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A8FF8275-6921-4650-BE1B-BC2ECE4D9EC1}" type="presOf" srcId="{0E8EC46A-989D-40EC-873E-6EC29D3FD4E5}" destId="{5A55DF8C-B59E-4436-A255-8637D3F14E26}" srcOrd="1" destOrd="0" presId="urn:microsoft.com/office/officeart/2005/8/layout/process1"/>
    <dgm:cxn modelId="{4BF8BB76-9D5E-45BA-A4AF-7E3AED3D4688}" srcId="{8143C5C6-8AD4-4014-A280-8FA99DE04213}" destId="{E9BBE5E5-E2AF-4161-B9C8-4075C29557B1}" srcOrd="1" destOrd="0" parTransId="{19C02AAF-AA77-4AB4-8205-CECEC3800280}" sibTransId="{617C72D7-AE1A-47AF-BDBB-A87AD7FB6D0B}"/>
    <dgm:cxn modelId="{D375B0F1-006B-4666-8F97-D3BCD9E350AF}" type="presOf" srcId="{DABAC8DD-3425-42B0-BCE6-675526FFF33A}" destId="{74381FD5-1B1E-4967-BD9E-6F51FAA4771B}" srcOrd="0" destOrd="0" presId="urn:microsoft.com/office/officeart/2005/8/layout/process1"/>
    <dgm:cxn modelId="{2C62418A-447F-4B4B-B59E-08492615DC52}" type="presOf" srcId="{0E8EC46A-989D-40EC-873E-6EC29D3FD4E5}" destId="{2ACCB39E-EC77-4435-86E3-4DEEC9F83FAD}" srcOrd="0" destOrd="0" presId="urn:microsoft.com/office/officeart/2005/8/layout/process1"/>
    <dgm:cxn modelId="{25AEAFD3-20DE-4916-B46B-68641FB1C250}" type="presOf" srcId="{617C72D7-AE1A-47AF-BDBB-A87AD7FB6D0B}" destId="{E1D80A9A-4278-429C-A8E6-78FC01FD6E52}" srcOrd="1" destOrd="0" presId="urn:microsoft.com/office/officeart/2005/8/layout/process1"/>
    <dgm:cxn modelId="{0EE2A56E-9FD9-4055-B355-A09B4F5BEB95}" srcId="{8143C5C6-8AD4-4014-A280-8FA99DE04213}" destId="{DABAC8DD-3425-42B0-BCE6-675526FFF33A}" srcOrd="2" destOrd="0" parTransId="{22649D7B-5FA0-45B3-8FAA-503EF4533088}" sibTransId="{0779909A-0B40-4BC7-8C92-9A13E05B2440}"/>
    <dgm:cxn modelId="{74A65A07-BF6D-45B1-8806-001C5F54EAD4}" type="presParOf" srcId="{C65FA1EE-0561-4CE9-8C56-B4507FE9228A}" destId="{8F2701CD-64D9-4372-88EA-C47E5C01D2C1}" srcOrd="0" destOrd="0" presId="urn:microsoft.com/office/officeart/2005/8/layout/process1"/>
    <dgm:cxn modelId="{10E35C4E-7E56-4539-9973-4486E0CC32C8}" type="presParOf" srcId="{C65FA1EE-0561-4CE9-8C56-B4507FE9228A}" destId="{2ACCB39E-EC77-4435-86E3-4DEEC9F83FAD}" srcOrd="1" destOrd="0" presId="urn:microsoft.com/office/officeart/2005/8/layout/process1"/>
    <dgm:cxn modelId="{9CAEC1F0-6F7F-4431-BACA-85FCBFCD5534}" type="presParOf" srcId="{2ACCB39E-EC77-4435-86E3-4DEEC9F83FAD}" destId="{5A55DF8C-B59E-4436-A255-8637D3F14E26}" srcOrd="0" destOrd="0" presId="urn:microsoft.com/office/officeart/2005/8/layout/process1"/>
    <dgm:cxn modelId="{0B258393-C716-4E34-BC57-27F1715C40C1}" type="presParOf" srcId="{C65FA1EE-0561-4CE9-8C56-B4507FE9228A}" destId="{18F05A98-F8FE-4322-A7B8-AE24AFC25606}" srcOrd="2" destOrd="0" presId="urn:microsoft.com/office/officeart/2005/8/layout/process1"/>
    <dgm:cxn modelId="{E216D6F4-40E2-47BD-85BE-789BAEB936A4}" type="presParOf" srcId="{C65FA1EE-0561-4CE9-8C56-B4507FE9228A}" destId="{425CB14D-239E-46C3-8660-FBF8563CC6D3}" srcOrd="3" destOrd="0" presId="urn:microsoft.com/office/officeart/2005/8/layout/process1"/>
    <dgm:cxn modelId="{36335123-2BDD-451B-BC45-90C072CA04C0}" type="presParOf" srcId="{425CB14D-239E-46C3-8660-FBF8563CC6D3}" destId="{E1D80A9A-4278-429C-A8E6-78FC01FD6E52}" srcOrd="0" destOrd="0" presId="urn:microsoft.com/office/officeart/2005/8/layout/process1"/>
    <dgm:cxn modelId="{22200323-1449-47AB-961E-B978B2F3C7AD}" type="presParOf" srcId="{C65FA1EE-0561-4CE9-8C56-B4507FE9228A}" destId="{74381FD5-1B1E-4967-BD9E-6F51FAA477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ID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1C47A8F3-FE4B-4BCA-8D27-D86BF1F9DEC5}">
      <dgm:prSet phldrT="[텍스트]"/>
      <dgm:spPr/>
      <dgm:t>
        <a:bodyPr/>
        <a:lstStyle/>
        <a:p>
          <a:pPr latinLnBrk="1"/>
          <a:r>
            <a:rPr lang="ko-KR" altLang="en-US" dirty="0" smtClean="0"/>
            <a:t>이름 길이</a:t>
          </a:r>
          <a:endParaRPr lang="ko-KR" altLang="en-US" dirty="0"/>
        </a:p>
      </dgm:t>
    </dgm:pt>
    <dgm:pt modelId="{71C48DA5-9C07-4A9E-A5DD-7DF44A1FE56A}" type="parTrans" cxnId="{10239D96-5579-49BF-83B9-84131CF758B1}">
      <dgm:prSet/>
      <dgm:spPr/>
      <dgm:t>
        <a:bodyPr/>
        <a:lstStyle/>
        <a:p>
          <a:pPr latinLnBrk="1"/>
          <a:endParaRPr lang="ko-KR" altLang="en-US"/>
        </a:p>
      </dgm:t>
    </dgm:pt>
    <dgm:pt modelId="{943F1C9E-B920-42B4-B671-709192F40B76}" type="sibTrans" cxnId="{10239D96-5579-49BF-83B9-84131CF758B1}">
      <dgm:prSet/>
      <dgm:spPr/>
      <dgm:t>
        <a:bodyPr/>
        <a:lstStyle/>
        <a:p>
          <a:pPr latinLnBrk="1"/>
          <a:endParaRPr lang="ko-KR" altLang="en-US"/>
        </a:p>
      </dgm:t>
    </dgm:pt>
    <dgm:pt modelId="{EE41F560-E280-4C2D-9251-83AB8E4D4BE9}">
      <dgm:prSet phldrT="[텍스트]"/>
      <dgm:spPr/>
      <dgm:t>
        <a:bodyPr/>
        <a:lstStyle/>
        <a:p>
          <a:pPr latinLnBrk="1"/>
          <a:r>
            <a:rPr lang="ko-KR" altLang="en-US" dirty="0" smtClean="0"/>
            <a:t>이름</a:t>
          </a:r>
          <a:endParaRPr lang="ko-KR" altLang="en-US" dirty="0"/>
        </a:p>
      </dgm:t>
    </dgm:pt>
    <dgm:pt modelId="{F47D305A-08DA-436F-9D55-A9CE65BF182C}" type="parTrans" cxnId="{8DE8E115-437C-4BCC-A943-BC1E6BA5DBE7}">
      <dgm:prSet/>
      <dgm:spPr/>
      <dgm:t>
        <a:bodyPr/>
        <a:lstStyle/>
        <a:p>
          <a:pPr latinLnBrk="1"/>
          <a:endParaRPr lang="ko-KR" altLang="en-US"/>
        </a:p>
      </dgm:t>
    </dgm:pt>
    <dgm:pt modelId="{81A7A1EF-750C-4FE1-9544-1DFD49AB5DD7}" type="sibTrans" cxnId="{8DE8E115-437C-4BCC-A943-BC1E6BA5DBE7}">
      <dgm:prSet/>
      <dgm:spPr/>
      <dgm:t>
        <a:bodyPr/>
        <a:lstStyle/>
        <a:p>
          <a:pPr latinLnBrk="1"/>
          <a:endParaRPr lang="ko-KR" altLang="en-US"/>
        </a:p>
      </dgm:t>
    </dgm:pt>
    <dgm:pt modelId="{EC8C13FA-CFB8-4570-AF82-7A4D9D8EC803}">
      <dgm:prSet phldrT="[텍스트]"/>
      <dgm:spPr/>
      <dgm:t>
        <a:bodyPr/>
        <a:lstStyle/>
        <a:p>
          <a:pPr latinLnBrk="1"/>
          <a:r>
            <a:rPr lang="ko-KR" altLang="en-US" dirty="0" smtClean="0"/>
            <a:t>음악가</a:t>
          </a:r>
          <a:endParaRPr lang="ko-KR" altLang="en-US" dirty="0"/>
        </a:p>
      </dgm:t>
    </dgm:pt>
    <dgm:pt modelId="{D362D545-6398-4888-A913-F25CE0B45B6D}" type="parTrans" cxnId="{76F6E2C8-E5E6-484E-8FBC-C60853C31DD9}">
      <dgm:prSet/>
      <dgm:spPr/>
      <dgm:t>
        <a:bodyPr/>
        <a:lstStyle/>
        <a:p>
          <a:pPr latinLnBrk="1"/>
          <a:endParaRPr lang="ko-KR" altLang="en-US"/>
        </a:p>
      </dgm:t>
    </dgm:pt>
    <dgm:pt modelId="{61B7CE89-3C33-40F4-9F3F-B1C13B555A77}" type="sibTrans" cxnId="{76F6E2C8-E5E6-484E-8FBC-C60853C31DD9}">
      <dgm:prSet/>
      <dgm:spPr/>
      <dgm:t>
        <a:bodyPr/>
        <a:lstStyle/>
        <a:p>
          <a:pPr latinLnBrk="1"/>
          <a:endParaRPr lang="ko-KR" altLang="en-US"/>
        </a:p>
      </dgm:t>
    </dgm:pt>
    <dgm:pt modelId="{F2F78273-C05D-432E-830D-43B2A13F74A1}">
      <dgm:prSet phldrT="[텍스트]"/>
      <dgm:spPr/>
      <dgm:t>
        <a:bodyPr/>
        <a:lstStyle/>
        <a:p>
          <a:pPr latinLnBrk="1"/>
          <a:r>
            <a:rPr lang="ko-KR" altLang="en-US" dirty="0" smtClean="0"/>
            <a:t>장르</a:t>
          </a:r>
          <a:endParaRPr lang="ko-KR" altLang="en-US" dirty="0"/>
        </a:p>
      </dgm:t>
    </dgm:pt>
    <dgm:pt modelId="{DB6B6805-C1ED-4358-A44B-5E02AA37393D}" type="parTrans" cxnId="{1302E109-3E87-458A-9AF0-BA92252C2F53}">
      <dgm:prSet/>
      <dgm:spPr/>
      <dgm:t>
        <a:bodyPr/>
        <a:lstStyle/>
        <a:p>
          <a:pPr latinLnBrk="1"/>
          <a:endParaRPr lang="ko-KR" altLang="en-US"/>
        </a:p>
      </dgm:t>
    </dgm:pt>
    <dgm:pt modelId="{C74AB787-D364-44EC-AC58-925F603713AD}" type="sibTrans" cxnId="{1302E109-3E87-458A-9AF0-BA92252C2F53}">
      <dgm:prSet/>
      <dgm:spPr/>
      <dgm:t>
        <a:bodyPr/>
        <a:lstStyle/>
        <a:p>
          <a:pPr latinLnBrk="1"/>
          <a:endParaRPr lang="ko-KR" altLang="en-US"/>
        </a:p>
      </dgm:t>
    </dgm:pt>
    <dgm:pt modelId="{35D8EB13-A7FB-44A5-AE4D-54A85CDEA455}">
      <dgm:prSet phldrT="[텍스트]"/>
      <dgm:spPr/>
      <dgm:t>
        <a:bodyPr/>
        <a:lstStyle/>
        <a:p>
          <a:pPr latinLnBrk="1"/>
          <a:r>
            <a:rPr lang="ko-KR" altLang="en-US" dirty="0" smtClean="0"/>
            <a:t>구매횟수</a:t>
          </a:r>
          <a:endParaRPr lang="ko-KR" altLang="en-US" dirty="0"/>
        </a:p>
      </dgm:t>
    </dgm:pt>
    <dgm:pt modelId="{37E189E9-A6C2-49F5-876C-BCE1244AF260}" type="parTrans" cxnId="{0057BB14-C84D-480C-BD23-A749CFF3314C}">
      <dgm:prSet/>
      <dgm:spPr/>
      <dgm:t>
        <a:bodyPr/>
        <a:lstStyle/>
        <a:p>
          <a:pPr latinLnBrk="1"/>
          <a:endParaRPr lang="ko-KR" altLang="en-US"/>
        </a:p>
      </dgm:t>
    </dgm:pt>
    <dgm:pt modelId="{A8521AE6-5E15-4412-BAE3-0A40DB1CA7B5}" type="sibTrans" cxnId="{0057BB14-C84D-480C-BD23-A749CFF3314C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88E5EBB-1357-44D8-8AD9-14772136C87B}" type="pres">
      <dgm:prSet presAssocID="{1C47A8F3-FE4B-4BCA-8D27-D86BF1F9DEC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683D24-445A-4688-9386-BBD52F10E0E4}" type="pres">
      <dgm:prSet presAssocID="{943F1C9E-B920-42B4-B671-709192F40B76}" presName="sibTrans" presStyleLbl="sibTrans2D1" presStyleIdx="1" presStyleCnt="5"/>
      <dgm:spPr/>
    </dgm:pt>
    <dgm:pt modelId="{867F04E4-9AFA-46AC-A981-0306852DD144}" type="pres">
      <dgm:prSet presAssocID="{943F1C9E-B920-42B4-B671-709192F40B76}" presName="connectorText" presStyleLbl="sibTrans2D1" presStyleIdx="1" presStyleCnt="5"/>
      <dgm:spPr/>
    </dgm:pt>
    <dgm:pt modelId="{960666B0-A892-412D-9519-445995B35293}" type="pres">
      <dgm:prSet presAssocID="{EE41F560-E280-4C2D-9251-83AB8E4D4BE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BD6A18-B023-42B4-A431-C810D7FD8181}" type="pres">
      <dgm:prSet presAssocID="{81A7A1EF-750C-4FE1-9544-1DFD49AB5DD7}" presName="sibTrans" presStyleLbl="sibTrans2D1" presStyleIdx="2" presStyleCnt="5"/>
      <dgm:spPr/>
    </dgm:pt>
    <dgm:pt modelId="{EDC8CE9F-AC81-45D3-BF0A-1AFC26645575}" type="pres">
      <dgm:prSet presAssocID="{81A7A1EF-750C-4FE1-9544-1DFD49AB5DD7}" presName="connectorText" presStyleLbl="sibTrans2D1" presStyleIdx="2" presStyleCnt="5"/>
      <dgm:spPr/>
    </dgm:pt>
    <dgm:pt modelId="{EA2226AA-ED01-4001-B4D1-2FBBC5D3D6F1}" type="pres">
      <dgm:prSet presAssocID="{EC8C13FA-CFB8-4570-AF82-7A4D9D8EC80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6FBBC8-C7E2-41D0-9002-825045A81EDC}" type="pres">
      <dgm:prSet presAssocID="{61B7CE89-3C33-40F4-9F3F-B1C13B555A77}" presName="sibTrans" presStyleLbl="sibTrans2D1" presStyleIdx="3" presStyleCnt="5"/>
      <dgm:spPr/>
    </dgm:pt>
    <dgm:pt modelId="{C11A9DD2-3481-47B8-A6F1-7DF1B054A29C}" type="pres">
      <dgm:prSet presAssocID="{61B7CE89-3C33-40F4-9F3F-B1C13B555A77}" presName="connectorText" presStyleLbl="sibTrans2D1" presStyleIdx="3" presStyleCnt="5"/>
      <dgm:spPr/>
    </dgm:pt>
    <dgm:pt modelId="{3670FB57-7534-41F8-AE97-230989FE65D9}" type="pres">
      <dgm:prSet presAssocID="{F2F78273-C05D-432E-830D-43B2A13F74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43C3FA-F7D1-4E83-BF61-2E2C17C114F9}" type="pres">
      <dgm:prSet presAssocID="{C74AB787-D364-44EC-AC58-925F603713AD}" presName="sibTrans" presStyleLbl="sibTrans2D1" presStyleIdx="4" presStyleCnt="5"/>
      <dgm:spPr/>
    </dgm:pt>
    <dgm:pt modelId="{B91FF48F-F58B-4007-AE21-3F2F385FD67C}" type="pres">
      <dgm:prSet presAssocID="{C74AB787-D364-44EC-AC58-925F603713AD}" presName="connectorText" presStyleLbl="sibTrans2D1" presStyleIdx="4" presStyleCnt="5"/>
      <dgm:spPr/>
    </dgm:pt>
    <dgm:pt modelId="{9A9D8F1D-A810-458B-A12B-FE134A42B438}" type="pres">
      <dgm:prSet presAssocID="{35D8EB13-A7FB-44A5-AE4D-54A85CDEA4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02E109-3E87-458A-9AF0-BA92252C2F53}" srcId="{8143C5C6-8AD4-4014-A280-8FA99DE04213}" destId="{F2F78273-C05D-432E-830D-43B2A13F74A1}" srcOrd="4" destOrd="0" parTransId="{DB6B6805-C1ED-4358-A44B-5E02AA37393D}" sibTransId="{C74AB787-D364-44EC-AC58-925F603713AD}"/>
    <dgm:cxn modelId="{A9E5B2FA-EB3D-44EF-A592-56B6416EEBE3}" type="presOf" srcId="{1C47A8F3-FE4B-4BCA-8D27-D86BF1F9DEC5}" destId="{A88E5EBB-1357-44D8-8AD9-14772136C87B}" srcOrd="0" destOrd="0" presId="urn:microsoft.com/office/officeart/2005/8/layout/process1"/>
    <dgm:cxn modelId="{787CA230-65D3-4CCF-A07D-72DA80BEC4B0}" type="presOf" srcId="{61B7CE89-3C33-40F4-9F3F-B1C13B555A77}" destId="{6C6FBBC8-C7E2-41D0-9002-825045A81EDC}" srcOrd="0" destOrd="0" presId="urn:microsoft.com/office/officeart/2005/8/layout/process1"/>
    <dgm:cxn modelId="{69B44D4C-A6CF-44E7-8440-066F8095EA30}" type="presOf" srcId="{81A7A1EF-750C-4FE1-9544-1DFD49AB5DD7}" destId="{D4BD6A18-B023-42B4-A431-C810D7FD8181}" srcOrd="0" destOrd="0" presId="urn:microsoft.com/office/officeart/2005/8/layout/process1"/>
    <dgm:cxn modelId="{F65DCE6B-DE42-4769-9113-90199FCA0C14}" type="presOf" srcId="{943F1C9E-B920-42B4-B671-709192F40B76}" destId="{867F04E4-9AFA-46AC-A981-0306852DD144}" srcOrd="1" destOrd="0" presId="urn:microsoft.com/office/officeart/2005/8/layout/process1"/>
    <dgm:cxn modelId="{FFC65D0B-0C8F-46A0-B35A-E905E857AD07}" type="presOf" srcId="{C74AB787-D364-44EC-AC58-925F603713AD}" destId="{B91FF48F-F58B-4007-AE21-3F2F385FD67C}" srcOrd="1" destOrd="0" presId="urn:microsoft.com/office/officeart/2005/8/layout/process1"/>
    <dgm:cxn modelId="{0057BB14-C84D-480C-BD23-A749CFF3314C}" srcId="{8143C5C6-8AD4-4014-A280-8FA99DE04213}" destId="{35D8EB13-A7FB-44A5-AE4D-54A85CDEA455}" srcOrd="5" destOrd="0" parTransId="{37E189E9-A6C2-49F5-876C-BCE1244AF260}" sibTransId="{A8521AE6-5E15-4412-BAE3-0A40DB1CA7B5}"/>
    <dgm:cxn modelId="{735E6933-2DA7-4787-973D-7200E4EECB02}" type="presOf" srcId="{F669943F-D725-4049-BE91-79B863E32491}" destId="{8F2701CD-64D9-4372-88EA-C47E5C01D2C1}" srcOrd="0" destOrd="0" presId="urn:microsoft.com/office/officeart/2005/8/layout/process1"/>
    <dgm:cxn modelId="{BB4122DF-E897-4CCA-8EA7-8AF9C98B7F97}" type="presOf" srcId="{EE41F560-E280-4C2D-9251-83AB8E4D4BE9}" destId="{960666B0-A892-412D-9519-445995B35293}" srcOrd="0" destOrd="0" presId="urn:microsoft.com/office/officeart/2005/8/layout/process1"/>
    <dgm:cxn modelId="{83231C85-980D-4E0F-8E65-33DC396ACFB8}" type="presOf" srcId="{81A7A1EF-750C-4FE1-9544-1DFD49AB5DD7}" destId="{EDC8CE9F-AC81-45D3-BF0A-1AFC26645575}" srcOrd="1" destOrd="0" presId="urn:microsoft.com/office/officeart/2005/8/layout/process1"/>
    <dgm:cxn modelId="{B75D6227-F552-4C94-9EE5-962B4FCB63B1}" type="presOf" srcId="{943F1C9E-B920-42B4-B671-709192F40B76}" destId="{2B683D24-445A-4688-9386-BBD52F10E0E4}" srcOrd="0" destOrd="0" presId="urn:microsoft.com/office/officeart/2005/8/layout/process1"/>
    <dgm:cxn modelId="{76F6E2C8-E5E6-484E-8FBC-C60853C31DD9}" srcId="{8143C5C6-8AD4-4014-A280-8FA99DE04213}" destId="{EC8C13FA-CFB8-4570-AF82-7A4D9D8EC803}" srcOrd="3" destOrd="0" parTransId="{D362D545-6398-4888-A913-F25CE0B45B6D}" sibTransId="{61B7CE89-3C33-40F4-9F3F-B1C13B555A77}"/>
    <dgm:cxn modelId="{06F72D42-F106-4160-ACA0-C4F0B6DF96DF}" type="presOf" srcId="{EC8C13FA-CFB8-4570-AF82-7A4D9D8EC803}" destId="{EA2226AA-ED01-4001-B4D1-2FBBC5D3D6F1}" srcOrd="0" destOrd="0" presId="urn:microsoft.com/office/officeart/2005/8/layout/process1"/>
    <dgm:cxn modelId="{8DE8E115-437C-4BCC-A943-BC1E6BA5DBE7}" srcId="{8143C5C6-8AD4-4014-A280-8FA99DE04213}" destId="{EE41F560-E280-4C2D-9251-83AB8E4D4BE9}" srcOrd="2" destOrd="0" parTransId="{F47D305A-08DA-436F-9D55-A9CE65BF182C}" sibTransId="{81A7A1EF-750C-4FE1-9544-1DFD49AB5DD7}"/>
    <dgm:cxn modelId="{74744CD2-ADE8-4E13-BF6C-1777082AB477}" type="presOf" srcId="{0E8EC46A-989D-40EC-873E-6EC29D3FD4E5}" destId="{2ACCB39E-EC77-4435-86E3-4DEEC9F83FAD}" srcOrd="0" destOrd="0" presId="urn:microsoft.com/office/officeart/2005/8/layout/process1"/>
    <dgm:cxn modelId="{5834A26A-8B7F-4750-B2E9-928C07C2C96D}" type="presOf" srcId="{C74AB787-D364-44EC-AC58-925F603713AD}" destId="{FE43C3FA-F7D1-4E83-BF61-2E2C17C114F9}" srcOrd="0" destOrd="0" presId="urn:microsoft.com/office/officeart/2005/8/layout/process1"/>
    <dgm:cxn modelId="{FE71DAAB-EC05-4212-A838-C699A1ECEBD6}" type="presOf" srcId="{0E8EC46A-989D-40EC-873E-6EC29D3FD4E5}" destId="{5A55DF8C-B59E-4436-A255-8637D3F14E26}" srcOrd="1" destOrd="0" presId="urn:microsoft.com/office/officeart/2005/8/layout/process1"/>
    <dgm:cxn modelId="{80F46A2E-9171-427B-BCC2-9CEDE1BA8F7A}" type="presOf" srcId="{35D8EB13-A7FB-44A5-AE4D-54A85CDEA455}" destId="{9A9D8F1D-A810-458B-A12B-FE134A42B438}" srcOrd="0" destOrd="0" presId="urn:microsoft.com/office/officeart/2005/8/layout/process1"/>
    <dgm:cxn modelId="{10239D96-5579-49BF-83B9-84131CF758B1}" srcId="{8143C5C6-8AD4-4014-A280-8FA99DE04213}" destId="{1C47A8F3-FE4B-4BCA-8D27-D86BF1F9DEC5}" srcOrd="1" destOrd="0" parTransId="{71C48DA5-9C07-4A9E-A5DD-7DF44A1FE56A}" sibTransId="{943F1C9E-B920-42B4-B671-709192F40B76}"/>
    <dgm:cxn modelId="{8052C06A-F67B-42BE-9DD6-7CD78132AAEA}" type="presOf" srcId="{F2F78273-C05D-432E-830D-43B2A13F74A1}" destId="{3670FB57-7534-41F8-AE97-230989FE65D9}" srcOrd="0" destOrd="0" presId="urn:microsoft.com/office/officeart/2005/8/layout/process1"/>
    <dgm:cxn modelId="{92B79C61-6E64-4702-B2F0-0AAB6B95EED5}" type="presOf" srcId="{61B7CE89-3C33-40F4-9F3F-B1C13B555A77}" destId="{C11A9DD2-3481-47B8-A6F1-7DF1B054A29C}" srcOrd="1" destOrd="0" presId="urn:microsoft.com/office/officeart/2005/8/layout/process1"/>
    <dgm:cxn modelId="{20BEE6F8-3A02-4527-9A00-98E79205F494}" type="presOf" srcId="{8143C5C6-8AD4-4014-A280-8FA99DE04213}" destId="{C65FA1EE-0561-4CE9-8C56-B4507FE9228A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6AF36046-AF5B-4271-8F4B-F233687F4B4A}" type="presParOf" srcId="{C65FA1EE-0561-4CE9-8C56-B4507FE9228A}" destId="{8F2701CD-64D9-4372-88EA-C47E5C01D2C1}" srcOrd="0" destOrd="0" presId="urn:microsoft.com/office/officeart/2005/8/layout/process1"/>
    <dgm:cxn modelId="{4FB31D00-0574-4EF7-9F79-BDB49849AFFE}" type="presParOf" srcId="{C65FA1EE-0561-4CE9-8C56-B4507FE9228A}" destId="{2ACCB39E-EC77-4435-86E3-4DEEC9F83FAD}" srcOrd="1" destOrd="0" presId="urn:microsoft.com/office/officeart/2005/8/layout/process1"/>
    <dgm:cxn modelId="{2BBEE44C-7504-46BA-8EB0-F6BD42C34890}" type="presParOf" srcId="{2ACCB39E-EC77-4435-86E3-4DEEC9F83FAD}" destId="{5A55DF8C-B59E-4436-A255-8637D3F14E26}" srcOrd="0" destOrd="0" presId="urn:microsoft.com/office/officeart/2005/8/layout/process1"/>
    <dgm:cxn modelId="{2EBDEDE8-104A-4C13-A521-ABC7AF76CC90}" type="presParOf" srcId="{C65FA1EE-0561-4CE9-8C56-B4507FE9228A}" destId="{A88E5EBB-1357-44D8-8AD9-14772136C87B}" srcOrd="2" destOrd="0" presId="urn:microsoft.com/office/officeart/2005/8/layout/process1"/>
    <dgm:cxn modelId="{4FA50D00-6C1D-4610-94D2-9CE40EE83AF2}" type="presParOf" srcId="{C65FA1EE-0561-4CE9-8C56-B4507FE9228A}" destId="{2B683D24-445A-4688-9386-BBD52F10E0E4}" srcOrd="3" destOrd="0" presId="urn:microsoft.com/office/officeart/2005/8/layout/process1"/>
    <dgm:cxn modelId="{75E8E649-0F22-48DC-84A1-36B934C9063B}" type="presParOf" srcId="{2B683D24-445A-4688-9386-BBD52F10E0E4}" destId="{867F04E4-9AFA-46AC-A981-0306852DD144}" srcOrd="0" destOrd="0" presId="urn:microsoft.com/office/officeart/2005/8/layout/process1"/>
    <dgm:cxn modelId="{1120CBE3-EA8F-490D-8DB6-DA54086A80E4}" type="presParOf" srcId="{C65FA1EE-0561-4CE9-8C56-B4507FE9228A}" destId="{960666B0-A892-412D-9519-445995B35293}" srcOrd="4" destOrd="0" presId="urn:microsoft.com/office/officeart/2005/8/layout/process1"/>
    <dgm:cxn modelId="{10E6E14A-DA5F-4BFC-A3C0-5C2AFD225134}" type="presParOf" srcId="{C65FA1EE-0561-4CE9-8C56-B4507FE9228A}" destId="{D4BD6A18-B023-42B4-A431-C810D7FD8181}" srcOrd="5" destOrd="0" presId="urn:microsoft.com/office/officeart/2005/8/layout/process1"/>
    <dgm:cxn modelId="{097D6DF8-4620-4F88-B0CD-F982982ADAC7}" type="presParOf" srcId="{D4BD6A18-B023-42B4-A431-C810D7FD8181}" destId="{EDC8CE9F-AC81-45D3-BF0A-1AFC26645575}" srcOrd="0" destOrd="0" presId="urn:microsoft.com/office/officeart/2005/8/layout/process1"/>
    <dgm:cxn modelId="{E0375A53-2387-4466-A48B-FC1BE0265001}" type="presParOf" srcId="{C65FA1EE-0561-4CE9-8C56-B4507FE9228A}" destId="{EA2226AA-ED01-4001-B4D1-2FBBC5D3D6F1}" srcOrd="6" destOrd="0" presId="urn:microsoft.com/office/officeart/2005/8/layout/process1"/>
    <dgm:cxn modelId="{E55AEDAC-8551-4639-9264-D555D4EB27FB}" type="presParOf" srcId="{C65FA1EE-0561-4CE9-8C56-B4507FE9228A}" destId="{6C6FBBC8-C7E2-41D0-9002-825045A81EDC}" srcOrd="7" destOrd="0" presId="urn:microsoft.com/office/officeart/2005/8/layout/process1"/>
    <dgm:cxn modelId="{AC2B6039-AE67-4D67-A6B6-8E3AE3A9D99A}" type="presParOf" srcId="{6C6FBBC8-C7E2-41D0-9002-825045A81EDC}" destId="{C11A9DD2-3481-47B8-A6F1-7DF1B054A29C}" srcOrd="0" destOrd="0" presId="urn:microsoft.com/office/officeart/2005/8/layout/process1"/>
    <dgm:cxn modelId="{31FC669A-3D70-4BCB-960A-1762F0B82323}" type="presParOf" srcId="{C65FA1EE-0561-4CE9-8C56-B4507FE9228A}" destId="{3670FB57-7534-41F8-AE97-230989FE65D9}" srcOrd="8" destOrd="0" presId="urn:microsoft.com/office/officeart/2005/8/layout/process1"/>
    <dgm:cxn modelId="{5D7E0A78-DEDB-4693-AFD8-C3D6317D73FD}" type="presParOf" srcId="{C65FA1EE-0561-4CE9-8C56-B4507FE9228A}" destId="{FE43C3FA-F7D1-4E83-BF61-2E2C17C114F9}" srcOrd="9" destOrd="0" presId="urn:microsoft.com/office/officeart/2005/8/layout/process1"/>
    <dgm:cxn modelId="{7B928F9B-66D9-436C-AE69-301AB68A1FF6}" type="presParOf" srcId="{FE43C3FA-F7D1-4E83-BF61-2E2C17C114F9}" destId="{B91FF48F-F58B-4007-AE21-3F2F385FD67C}" srcOrd="0" destOrd="0" presId="urn:microsoft.com/office/officeart/2005/8/layout/process1"/>
    <dgm:cxn modelId="{F2275B99-6428-458A-863A-F54234D7DD55}" type="presParOf" srcId="{C65FA1EE-0561-4CE9-8C56-B4507FE9228A}" destId="{9A9D8F1D-A810-458B-A12B-FE134A42B43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ID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F7BD7EB-766E-492D-A8D4-3A90B5DE4150}">
      <dgm:prSet phldrT="[텍스트]"/>
      <dgm:spPr/>
      <dgm:t>
        <a:bodyPr/>
        <a:lstStyle/>
        <a:p>
          <a:pPr latinLnBrk="1"/>
          <a:r>
            <a:rPr lang="ko-KR" altLang="en-US" dirty="0" smtClean="0"/>
            <a:t>패스워드</a:t>
          </a:r>
          <a:endParaRPr lang="ko-KR" altLang="en-US" dirty="0"/>
        </a:p>
      </dgm:t>
    </dgm:pt>
    <dgm:pt modelId="{C57E90BA-5DD2-4AEF-8B18-F62925AC04F4}" type="parTrans" cxnId="{167C4430-D150-48EB-B233-44AD301B4848}">
      <dgm:prSet/>
      <dgm:spPr/>
      <dgm:t>
        <a:bodyPr/>
        <a:lstStyle/>
        <a:p>
          <a:pPr latinLnBrk="1"/>
          <a:endParaRPr lang="ko-KR" altLang="en-US"/>
        </a:p>
      </dgm:t>
    </dgm:pt>
    <dgm:pt modelId="{FE6FD80B-E9BD-4C46-AEA9-2508E3F5695A}" type="sibTrans" cxnId="{167C4430-D150-48EB-B233-44AD301B4848}">
      <dgm:prSet/>
      <dgm:spPr/>
      <dgm:t>
        <a:bodyPr/>
        <a:lstStyle/>
        <a:p>
          <a:pPr latinLnBrk="1"/>
          <a:endParaRPr lang="ko-KR" altLang="en-US"/>
        </a:p>
      </dgm:t>
    </dgm:pt>
    <dgm:pt modelId="{79DB68DA-B7AA-415B-A6D6-56192D2BFE7B}">
      <dgm:prSet phldrT="[텍스트]"/>
      <dgm:spPr/>
      <dgm:t>
        <a:bodyPr/>
        <a:lstStyle/>
        <a:p>
          <a:pPr latinLnBrk="1"/>
          <a:r>
            <a:rPr lang="ko-KR" altLang="en-US" dirty="0" smtClean="0"/>
            <a:t>패스워드 길이</a:t>
          </a:r>
          <a:endParaRPr lang="ko-KR" altLang="en-US" dirty="0"/>
        </a:p>
      </dgm:t>
    </dgm:pt>
    <dgm:pt modelId="{6B2AD66D-5C3A-4E63-BCD7-18F6100F05F0}" type="parTrans" cxnId="{A7DB1B43-3CC3-4249-85D6-88EB3F2E0F98}">
      <dgm:prSet/>
      <dgm:spPr/>
      <dgm:t>
        <a:bodyPr/>
        <a:lstStyle/>
        <a:p>
          <a:pPr latinLnBrk="1"/>
          <a:endParaRPr lang="ko-KR" altLang="en-US"/>
        </a:p>
      </dgm:t>
    </dgm:pt>
    <dgm:pt modelId="{23A7E79C-B6A8-4363-BE73-DF671BC9B046}" type="sibTrans" cxnId="{A7DB1B43-3CC3-4249-85D6-88EB3F2E0F98}">
      <dgm:prSet/>
      <dgm:spPr/>
      <dgm:t>
        <a:bodyPr/>
        <a:lstStyle/>
        <a:p>
          <a:pPr latinLnBrk="1"/>
          <a:endParaRPr lang="ko-KR" altLang="en-US"/>
        </a:p>
      </dgm:t>
    </dgm:pt>
    <dgm:pt modelId="{1AC0EA59-64F0-45D6-A8AC-44ED7A32671A}">
      <dgm:prSet phldrT="[텍스트]"/>
      <dgm:spPr/>
      <dgm:t>
        <a:bodyPr/>
        <a:lstStyle/>
        <a:p>
          <a:pPr latinLnBrk="1"/>
          <a:r>
            <a:rPr lang="ko-KR" altLang="en-US" dirty="0" smtClean="0"/>
            <a:t>구매 목록 개수</a:t>
          </a:r>
          <a:endParaRPr lang="ko-KR" altLang="en-US" dirty="0"/>
        </a:p>
      </dgm:t>
    </dgm:pt>
    <dgm:pt modelId="{1A30922F-3755-4A72-8E32-FB24F081E0ED}" type="parTrans" cxnId="{59AB9BAD-85BD-4CF5-9256-A5743775601D}">
      <dgm:prSet/>
      <dgm:spPr/>
      <dgm:t>
        <a:bodyPr/>
        <a:lstStyle/>
        <a:p>
          <a:pPr latinLnBrk="1"/>
          <a:endParaRPr lang="ko-KR" altLang="en-US"/>
        </a:p>
      </dgm:t>
    </dgm:pt>
    <dgm:pt modelId="{2377DFB3-260B-4949-8972-32F8904A917F}" type="sibTrans" cxnId="{59AB9BAD-85BD-4CF5-9256-A5743775601D}">
      <dgm:prSet/>
      <dgm:spPr/>
      <dgm:t>
        <a:bodyPr/>
        <a:lstStyle/>
        <a:p>
          <a:pPr latinLnBrk="1"/>
          <a:endParaRPr lang="ko-KR" altLang="en-US"/>
        </a:p>
      </dgm:t>
    </dgm:pt>
    <dgm:pt modelId="{8D1ADC47-F095-4B15-8F2C-CD1304E80D8C}">
      <dgm:prSet phldrT="[텍스트]"/>
      <dgm:spPr/>
      <dgm:t>
        <a:bodyPr/>
        <a:lstStyle/>
        <a:p>
          <a:pPr latinLnBrk="1"/>
          <a:r>
            <a:rPr lang="ko-KR" altLang="en-US" dirty="0" smtClean="0"/>
            <a:t>구매 앨범 아이디</a:t>
          </a:r>
          <a:endParaRPr lang="ko-KR" altLang="en-US" dirty="0"/>
        </a:p>
      </dgm:t>
    </dgm:pt>
    <dgm:pt modelId="{AEA00023-C3E5-4449-87B4-2D59EB8CF402}" type="parTrans" cxnId="{69D520EA-C55B-49C4-81BE-0830129235E5}">
      <dgm:prSet/>
      <dgm:spPr/>
      <dgm:t>
        <a:bodyPr/>
        <a:lstStyle/>
        <a:p>
          <a:pPr latinLnBrk="1"/>
          <a:endParaRPr lang="ko-KR" altLang="en-US"/>
        </a:p>
      </dgm:t>
    </dgm:pt>
    <dgm:pt modelId="{58AA63BE-951C-4430-91DA-94B59889279A}" type="sibTrans" cxnId="{69D520EA-C55B-49C4-81BE-0830129235E5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AD1648E-7C37-45A1-AD83-913D2194732F}" type="pres">
      <dgm:prSet presAssocID="{79DB68DA-B7AA-415B-A6D6-56192D2BFE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73D55-3E7D-4BFC-9E5C-D8A1F7FF2625}" type="pres">
      <dgm:prSet presAssocID="{23A7E79C-B6A8-4363-BE73-DF671BC9B046}" presName="sibTrans" presStyleLbl="sibTrans2D1" presStyleIdx="1" presStyleCnt="4"/>
      <dgm:spPr/>
    </dgm:pt>
    <dgm:pt modelId="{36F43C0F-318A-4607-B116-32B86E5F7513}" type="pres">
      <dgm:prSet presAssocID="{23A7E79C-B6A8-4363-BE73-DF671BC9B046}" presName="connectorText" presStyleLbl="sibTrans2D1" presStyleIdx="1" presStyleCnt="4"/>
      <dgm:spPr/>
    </dgm:pt>
    <dgm:pt modelId="{E1EBFF3C-5DCA-4552-A99C-FB6FE83590AC}" type="pres">
      <dgm:prSet presAssocID="{BF7BD7EB-766E-492D-A8D4-3A90B5DE41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DF3356-67AE-4B63-9DF8-712E68BD5A7D}" type="pres">
      <dgm:prSet presAssocID="{FE6FD80B-E9BD-4C46-AEA9-2508E3F5695A}" presName="sibTrans" presStyleLbl="sibTrans2D1" presStyleIdx="2" presStyleCnt="4"/>
      <dgm:spPr/>
    </dgm:pt>
    <dgm:pt modelId="{64FEEE62-F6D2-4978-932C-181D5E30E91F}" type="pres">
      <dgm:prSet presAssocID="{FE6FD80B-E9BD-4C46-AEA9-2508E3F5695A}" presName="connectorText" presStyleLbl="sibTrans2D1" presStyleIdx="2" presStyleCnt="4"/>
      <dgm:spPr/>
    </dgm:pt>
    <dgm:pt modelId="{B251A952-00EC-482C-93FF-27C83DF8F179}" type="pres">
      <dgm:prSet presAssocID="{1AC0EA59-64F0-45D6-A8AC-44ED7A326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A0652B-FC29-4A42-989A-C9FF48E80698}" type="pres">
      <dgm:prSet presAssocID="{2377DFB3-260B-4949-8972-32F8904A917F}" presName="sibTrans" presStyleLbl="sibTrans2D1" presStyleIdx="3" presStyleCnt="4"/>
      <dgm:spPr/>
    </dgm:pt>
    <dgm:pt modelId="{6A645F3B-60AA-4B2B-8A8A-B12953E7F184}" type="pres">
      <dgm:prSet presAssocID="{2377DFB3-260B-4949-8972-32F8904A917F}" presName="connectorText" presStyleLbl="sibTrans2D1" presStyleIdx="3" presStyleCnt="4"/>
      <dgm:spPr/>
    </dgm:pt>
    <dgm:pt modelId="{8191CBA3-81A0-4F24-894F-BE3A80614283}" type="pres">
      <dgm:prSet presAssocID="{8D1ADC47-F095-4B15-8F2C-CD1304E80D8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32AE89-BDF4-49FC-99F1-85C9D4A86996}" type="presOf" srcId="{FE6FD80B-E9BD-4C46-AEA9-2508E3F5695A}" destId="{64FEEE62-F6D2-4978-932C-181D5E30E91F}" srcOrd="1" destOrd="0" presId="urn:microsoft.com/office/officeart/2005/8/layout/process1"/>
    <dgm:cxn modelId="{59AB9BAD-85BD-4CF5-9256-A5743775601D}" srcId="{8143C5C6-8AD4-4014-A280-8FA99DE04213}" destId="{1AC0EA59-64F0-45D6-A8AC-44ED7A32671A}" srcOrd="3" destOrd="0" parTransId="{1A30922F-3755-4A72-8E32-FB24F081E0ED}" sibTransId="{2377DFB3-260B-4949-8972-32F8904A917F}"/>
    <dgm:cxn modelId="{167C4430-D150-48EB-B233-44AD301B4848}" srcId="{8143C5C6-8AD4-4014-A280-8FA99DE04213}" destId="{BF7BD7EB-766E-492D-A8D4-3A90B5DE4150}" srcOrd="2" destOrd="0" parTransId="{C57E90BA-5DD2-4AEF-8B18-F62925AC04F4}" sibTransId="{FE6FD80B-E9BD-4C46-AEA9-2508E3F5695A}"/>
    <dgm:cxn modelId="{69D520EA-C55B-49C4-81BE-0830129235E5}" srcId="{8143C5C6-8AD4-4014-A280-8FA99DE04213}" destId="{8D1ADC47-F095-4B15-8F2C-CD1304E80D8C}" srcOrd="4" destOrd="0" parTransId="{AEA00023-C3E5-4449-87B4-2D59EB8CF402}" sibTransId="{58AA63BE-951C-4430-91DA-94B59889279A}"/>
    <dgm:cxn modelId="{2B0ED12E-6980-4ACB-95E4-610BBEF26126}" type="presOf" srcId="{8143C5C6-8AD4-4014-A280-8FA99DE04213}" destId="{C65FA1EE-0561-4CE9-8C56-B4507FE9228A}" srcOrd="0" destOrd="0" presId="urn:microsoft.com/office/officeart/2005/8/layout/process1"/>
    <dgm:cxn modelId="{A7DB1B43-3CC3-4249-85D6-88EB3F2E0F98}" srcId="{8143C5C6-8AD4-4014-A280-8FA99DE04213}" destId="{79DB68DA-B7AA-415B-A6D6-56192D2BFE7B}" srcOrd="1" destOrd="0" parTransId="{6B2AD66D-5C3A-4E63-BCD7-18F6100F05F0}" sibTransId="{23A7E79C-B6A8-4363-BE73-DF671BC9B046}"/>
    <dgm:cxn modelId="{E9C4A23F-C0B1-4099-952D-E0DCACE833BA}" type="presOf" srcId="{1AC0EA59-64F0-45D6-A8AC-44ED7A32671A}" destId="{B251A952-00EC-482C-93FF-27C83DF8F179}" srcOrd="0" destOrd="0" presId="urn:microsoft.com/office/officeart/2005/8/layout/process1"/>
    <dgm:cxn modelId="{65CBDC27-0EF9-467D-BC60-DC56B0FCC5EA}" type="presOf" srcId="{FE6FD80B-E9BD-4C46-AEA9-2508E3F5695A}" destId="{90DF3356-67AE-4B63-9DF8-712E68BD5A7D}" srcOrd="0" destOrd="0" presId="urn:microsoft.com/office/officeart/2005/8/layout/process1"/>
    <dgm:cxn modelId="{D3025781-2A01-46A6-B1D9-77F57E2C4762}" type="presOf" srcId="{2377DFB3-260B-4949-8972-32F8904A917F}" destId="{8AA0652B-FC29-4A42-989A-C9FF48E80698}" srcOrd="0" destOrd="0" presId="urn:microsoft.com/office/officeart/2005/8/layout/process1"/>
    <dgm:cxn modelId="{CB2B7424-5741-441F-B1C3-C62EB8ECA412}" type="presOf" srcId="{0E8EC46A-989D-40EC-873E-6EC29D3FD4E5}" destId="{2ACCB39E-EC77-4435-86E3-4DEEC9F83FAD}" srcOrd="0" destOrd="0" presId="urn:microsoft.com/office/officeart/2005/8/layout/process1"/>
    <dgm:cxn modelId="{ED34BB8D-DA3C-43F7-A21F-724DEF1B3743}" type="presOf" srcId="{23A7E79C-B6A8-4363-BE73-DF671BC9B046}" destId="{36F43C0F-318A-4607-B116-32B86E5F7513}" srcOrd="1" destOrd="0" presId="urn:microsoft.com/office/officeart/2005/8/layout/process1"/>
    <dgm:cxn modelId="{B24E751D-D0B4-4F43-B270-D0B7D137F90E}" type="presOf" srcId="{F669943F-D725-4049-BE91-79B863E32491}" destId="{8F2701CD-64D9-4372-88EA-C47E5C01D2C1}" srcOrd="0" destOrd="0" presId="urn:microsoft.com/office/officeart/2005/8/layout/process1"/>
    <dgm:cxn modelId="{F63B89B2-B8E2-4AC7-923D-50E678309D3F}" type="presOf" srcId="{2377DFB3-260B-4949-8972-32F8904A917F}" destId="{6A645F3B-60AA-4B2B-8A8A-B12953E7F184}" srcOrd="1" destOrd="0" presId="urn:microsoft.com/office/officeart/2005/8/layout/process1"/>
    <dgm:cxn modelId="{7168E172-5618-461D-BC68-C6315DE9700E}" type="presOf" srcId="{8D1ADC47-F095-4B15-8F2C-CD1304E80D8C}" destId="{8191CBA3-81A0-4F24-894F-BE3A80614283}" srcOrd="0" destOrd="0" presId="urn:microsoft.com/office/officeart/2005/8/layout/process1"/>
    <dgm:cxn modelId="{4E8642CF-485F-42A5-A9FC-F978F7EE4C00}" type="presOf" srcId="{79DB68DA-B7AA-415B-A6D6-56192D2BFE7B}" destId="{FAD1648E-7C37-45A1-AD83-913D2194732F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6E758BED-6ACE-4290-9D93-EA8FE4741AB8}" type="presOf" srcId="{BF7BD7EB-766E-492D-A8D4-3A90B5DE4150}" destId="{E1EBFF3C-5DCA-4552-A99C-FB6FE83590AC}" srcOrd="0" destOrd="0" presId="urn:microsoft.com/office/officeart/2005/8/layout/process1"/>
    <dgm:cxn modelId="{40E0B9A4-DE2A-4069-8783-D0F59E9E8F73}" type="presOf" srcId="{0E8EC46A-989D-40EC-873E-6EC29D3FD4E5}" destId="{5A55DF8C-B59E-4436-A255-8637D3F14E26}" srcOrd="1" destOrd="0" presId="urn:microsoft.com/office/officeart/2005/8/layout/process1"/>
    <dgm:cxn modelId="{397B2649-517C-42FE-BC98-45C3617C8DB8}" type="presOf" srcId="{23A7E79C-B6A8-4363-BE73-DF671BC9B046}" destId="{8EE73D55-3E7D-4BFC-9E5C-D8A1F7FF2625}" srcOrd="0" destOrd="0" presId="urn:microsoft.com/office/officeart/2005/8/layout/process1"/>
    <dgm:cxn modelId="{A9C8246F-9736-4F43-A936-1EC29B4DAA8B}" type="presParOf" srcId="{C65FA1EE-0561-4CE9-8C56-B4507FE9228A}" destId="{8F2701CD-64D9-4372-88EA-C47E5C01D2C1}" srcOrd="0" destOrd="0" presId="urn:microsoft.com/office/officeart/2005/8/layout/process1"/>
    <dgm:cxn modelId="{82E05B3E-3465-422B-A2A3-B8553C0486CA}" type="presParOf" srcId="{C65FA1EE-0561-4CE9-8C56-B4507FE9228A}" destId="{2ACCB39E-EC77-4435-86E3-4DEEC9F83FAD}" srcOrd="1" destOrd="0" presId="urn:microsoft.com/office/officeart/2005/8/layout/process1"/>
    <dgm:cxn modelId="{F34F5A6C-A934-4C77-8912-869E7C8577D1}" type="presParOf" srcId="{2ACCB39E-EC77-4435-86E3-4DEEC9F83FAD}" destId="{5A55DF8C-B59E-4436-A255-8637D3F14E26}" srcOrd="0" destOrd="0" presId="urn:microsoft.com/office/officeart/2005/8/layout/process1"/>
    <dgm:cxn modelId="{8DA3A82C-F336-47DF-8CA6-D7F1A8EF1F98}" type="presParOf" srcId="{C65FA1EE-0561-4CE9-8C56-B4507FE9228A}" destId="{FAD1648E-7C37-45A1-AD83-913D2194732F}" srcOrd="2" destOrd="0" presId="urn:microsoft.com/office/officeart/2005/8/layout/process1"/>
    <dgm:cxn modelId="{A3BD67F6-986D-4A80-AD49-750717863524}" type="presParOf" srcId="{C65FA1EE-0561-4CE9-8C56-B4507FE9228A}" destId="{8EE73D55-3E7D-4BFC-9E5C-D8A1F7FF2625}" srcOrd="3" destOrd="0" presId="urn:microsoft.com/office/officeart/2005/8/layout/process1"/>
    <dgm:cxn modelId="{86D68E45-94B3-4279-9987-9CD194177B28}" type="presParOf" srcId="{8EE73D55-3E7D-4BFC-9E5C-D8A1F7FF2625}" destId="{36F43C0F-318A-4607-B116-32B86E5F7513}" srcOrd="0" destOrd="0" presId="urn:microsoft.com/office/officeart/2005/8/layout/process1"/>
    <dgm:cxn modelId="{14E2A53D-EE79-4B2D-9CD2-E5CF33BE0D78}" type="presParOf" srcId="{C65FA1EE-0561-4CE9-8C56-B4507FE9228A}" destId="{E1EBFF3C-5DCA-4552-A99C-FB6FE83590AC}" srcOrd="4" destOrd="0" presId="urn:microsoft.com/office/officeart/2005/8/layout/process1"/>
    <dgm:cxn modelId="{0847CE94-A82D-4277-AE62-3C0F4DE4AA12}" type="presParOf" srcId="{C65FA1EE-0561-4CE9-8C56-B4507FE9228A}" destId="{90DF3356-67AE-4B63-9DF8-712E68BD5A7D}" srcOrd="5" destOrd="0" presId="urn:microsoft.com/office/officeart/2005/8/layout/process1"/>
    <dgm:cxn modelId="{EECC79BE-B855-4588-9812-8E7F282194C6}" type="presParOf" srcId="{90DF3356-67AE-4B63-9DF8-712E68BD5A7D}" destId="{64FEEE62-F6D2-4978-932C-181D5E30E91F}" srcOrd="0" destOrd="0" presId="urn:microsoft.com/office/officeart/2005/8/layout/process1"/>
    <dgm:cxn modelId="{15BA8BA9-2A81-4288-AB92-76E72B1D69A6}" type="presParOf" srcId="{C65FA1EE-0561-4CE9-8C56-B4507FE9228A}" destId="{B251A952-00EC-482C-93FF-27C83DF8F179}" srcOrd="6" destOrd="0" presId="urn:microsoft.com/office/officeart/2005/8/layout/process1"/>
    <dgm:cxn modelId="{81FFCCF4-43FC-4A02-9246-049E761586ED}" type="presParOf" srcId="{C65FA1EE-0561-4CE9-8C56-B4507FE9228A}" destId="{8AA0652B-FC29-4A42-989A-C9FF48E80698}" srcOrd="7" destOrd="0" presId="urn:microsoft.com/office/officeart/2005/8/layout/process1"/>
    <dgm:cxn modelId="{F4C66A22-69FD-4E80-BFC5-BFB0D422CD47}" type="presParOf" srcId="{8AA0652B-FC29-4A42-989A-C9FF48E80698}" destId="{6A645F3B-60AA-4B2B-8A8A-B12953E7F184}" srcOrd="0" destOrd="0" presId="urn:microsoft.com/office/officeart/2005/8/layout/process1"/>
    <dgm:cxn modelId="{D33347FB-9465-4138-9B73-999B409471DC}" type="presParOf" srcId="{C65FA1EE-0561-4CE9-8C56-B4507FE9228A}" destId="{8191CBA3-81A0-4F24-894F-BE3A8061428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ID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F7BD7EB-766E-492D-A8D4-3A90B5DE4150}">
      <dgm:prSet phldrT="[텍스트]"/>
      <dgm:spPr/>
      <dgm:t>
        <a:bodyPr/>
        <a:lstStyle/>
        <a:p>
          <a:pPr latinLnBrk="1"/>
          <a:r>
            <a:rPr lang="ko-KR" altLang="en-US" dirty="0" smtClean="0"/>
            <a:t>패스워드</a:t>
          </a:r>
          <a:endParaRPr lang="ko-KR" altLang="en-US" dirty="0"/>
        </a:p>
      </dgm:t>
    </dgm:pt>
    <dgm:pt modelId="{C57E90BA-5DD2-4AEF-8B18-F62925AC04F4}" type="parTrans" cxnId="{167C4430-D150-48EB-B233-44AD301B4848}">
      <dgm:prSet/>
      <dgm:spPr/>
      <dgm:t>
        <a:bodyPr/>
        <a:lstStyle/>
        <a:p>
          <a:pPr latinLnBrk="1"/>
          <a:endParaRPr lang="ko-KR" altLang="en-US"/>
        </a:p>
      </dgm:t>
    </dgm:pt>
    <dgm:pt modelId="{FE6FD80B-E9BD-4C46-AEA9-2508E3F5695A}" type="sibTrans" cxnId="{167C4430-D150-48EB-B233-44AD301B4848}">
      <dgm:prSet/>
      <dgm:spPr/>
      <dgm:t>
        <a:bodyPr/>
        <a:lstStyle/>
        <a:p>
          <a:pPr latinLnBrk="1"/>
          <a:endParaRPr lang="ko-KR" altLang="en-US"/>
        </a:p>
      </dgm:t>
    </dgm:pt>
    <dgm:pt modelId="{79DB68DA-B7AA-415B-A6D6-56192D2BFE7B}">
      <dgm:prSet phldrT="[텍스트]"/>
      <dgm:spPr/>
      <dgm:t>
        <a:bodyPr/>
        <a:lstStyle/>
        <a:p>
          <a:pPr latinLnBrk="1"/>
          <a:r>
            <a:rPr lang="ko-KR" altLang="en-US" dirty="0" smtClean="0"/>
            <a:t>패스워드 길이</a:t>
          </a:r>
          <a:endParaRPr lang="ko-KR" altLang="en-US" dirty="0"/>
        </a:p>
      </dgm:t>
    </dgm:pt>
    <dgm:pt modelId="{6B2AD66D-5C3A-4E63-BCD7-18F6100F05F0}" type="parTrans" cxnId="{A7DB1B43-3CC3-4249-85D6-88EB3F2E0F98}">
      <dgm:prSet/>
      <dgm:spPr/>
      <dgm:t>
        <a:bodyPr/>
        <a:lstStyle/>
        <a:p>
          <a:pPr latinLnBrk="1"/>
          <a:endParaRPr lang="ko-KR" altLang="en-US"/>
        </a:p>
      </dgm:t>
    </dgm:pt>
    <dgm:pt modelId="{23A7E79C-B6A8-4363-BE73-DF671BC9B046}" type="sibTrans" cxnId="{A7DB1B43-3CC3-4249-85D6-88EB3F2E0F98}">
      <dgm:prSet/>
      <dgm:spPr/>
      <dgm:t>
        <a:bodyPr/>
        <a:lstStyle/>
        <a:p>
          <a:pPr latinLnBrk="1"/>
          <a:endParaRPr lang="ko-KR" altLang="en-US"/>
        </a:p>
      </dgm:t>
    </dgm:pt>
    <dgm:pt modelId="{1AC0EA59-64F0-45D6-A8AC-44ED7A32671A}">
      <dgm:prSet phldrT="[텍스트]"/>
      <dgm:spPr/>
      <dgm:t>
        <a:bodyPr/>
        <a:lstStyle/>
        <a:p>
          <a:pPr latinLnBrk="1"/>
          <a:r>
            <a:rPr lang="ko-KR" altLang="en-US" dirty="0" smtClean="0"/>
            <a:t>구매 목록 개수</a:t>
          </a:r>
          <a:endParaRPr lang="ko-KR" altLang="en-US" dirty="0"/>
        </a:p>
      </dgm:t>
    </dgm:pt>
    <dgm:pt modelId="{1A30922F-3755-4A72-8E32-FB24F081E0ED}" type="parTrans" cxnId="{59AB9BAD-85BD-4CF5-9256-A5743775601D}">
      <dgm:prSet/>
      <dgm:spPr/>
      <dgm:t>
        <a:bodyPr/>
        <a:lstStyle/>
        <a:p>
          <a:pPr latinLnBrk="1"/>
          <a:endParaRPr lang="ko-KR" altLang="en-US"/>
        </a:p>
      </dgm:t>
    </dgm:pt>
    <dgm:pt modelId="{2377DFB3-260B-4949-8972-32F8904A917F}" type="sibTrans" cxnId="{59AB9BAD-85BD-4CF5-9256-A5743775601D}">
      <dgm:prSet/>
      <dgm:spPr/>
      <dgm:t>
        <a:bodyPr/>
        <a:lstStyle/>
        <a:p>
          <a:pPr latinLnBrk="1"/>
          <a:endParaRPr lang="ko-KR" altLang="en-US"/>
        </a:p>
      </dgm:t>
    </dgm:pt>
    <dgm:pt modelId="{8D1ADC47-F095-4B15-8F2C-CD1304E80D8C}">
      <dgm:prSet phldrT="[텍스트]"/>
      <dgm:spPr/>
      <dgm:t>
        <a:bodyPr/>
        <a:lstStyle/>
        <a:p>
          <a:pPr latinLnBrk="1"/>
          <a:r>
            <a:rPr lang="ko-KR" altLang="en-US" dirty="0" smtClean="0"/>
            <a:t>구매 앨범 아이디</a:t>
          </a:r>
          <a:endParaRPr lang="ko-KR" altLang="en-US" dirty="0"/>
        </a:p>
      </dgm:t>
    </dgm:pt>
    <dgm:pt modelId="{AEA00023-C3E5-4449-87B4-2D59EB8CF402}" type="parTrans" cxnId="{69D520EA-C55B-49C4-81BE-0830129235E5}">
      <dgm:prSet/>
      <dgm:spPr/>
      <dgm:t>
        <a:bodyPr/>
        <a:lstStyle/>
        <a:p>
          <a:pPr latinLnBrk="1"/>
          <a:endParaRPr lang="ko-KR" altLang="en-US"/>
        </a:p>
      </dgm:t>
    </dgm:pt>
    <dgm:pt modelId="{58AA63BE-951C-4430-91DA-94B59889279A}" type="sibTrans" cxnId="{69D520EA-C55B-49C4-81BE-0830129235E5}">
      <dgm:prSet/>
      <dgm:spPr/>
      <dgm:t>
        <a:bodyPr/>
        <a:lstStyle/>
        <a:p>
          <a:pPr latinLnBrk="1"/>
          <a:endParaRPr lang="ko-KR" altLang="en-US"/>
        </a:p>
      </dgm:t>
    </dgm:pt>
    <dgm:pt modelId="{F51EB49A-BAF2-4B29-81A4-14D0B68F7F4E}">
      <dgm:prSet phldrT="[텍스트]"/>
      <dgm:spPr/>
      <dgm:t>
        <a:bodyPr/>
        <a:lstStyle/>
        <a:p>
          <a:pPr latinLnBrk="1"/>
          <a:r>
            <a:rPr lang="ko-KR" altLang="en-US" dirty="0" smtClean="0"/>
            <a:t>구매 앨범 아이디</a:t>
          </a:r>
          <a:endParaRPr lang="ko-KR" altLang="en-US" dirty="0"/>
        </a:p>
      </dgm:t>
    </dgm:pt>
    <dgm:pt modelId="{36CD2DB8-5904-4DAF-88EC-C1FA1A432427}" type="parTrans" cxnId="{1B5C8F6D-6F34-4DF9-866A-9E77EFE0FF22}">
      <dgm:prSet/>
      <dgm:spPr/>
      <dgm:t>
        <a:bodyPr/>
        <a:lstStyle/>
        <a:p>
          <a:pPr latinLnBrk="1"/>
          <a:endParaRPr lang="ko-KR" altLang="en-US"/>
        </a:p>
      </dgm:t>
    </dgm:pt>
    <dgm:pt modelId="{1B8282E4-6412-4BEC-962E-2C9E0006CAC7}" type="sibTrans" cxnId="{1B5C8F6D-6F34-4DF9-866A-9E77EFE0FF22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AD1648E-7C37-45A1-AD83-913D2194732F}" type="pres">
      <dgm:prSet presAssocID="{79DB68DA-B7AA-415B-A6D6-56192D2BFE7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73D55-3E7D-4BFC-9E5C-D8A1F7FF2625}" type="pres">
      <dgm:prSet presAssocID="{23A7E79C-B6A8-4363-BE73-DF671BC9B046}" presName="sibTrans" presStyleLbl="sibTrans2D1" presStyleIdx="1" presStyleCnt="5"/>
      <dgm:spPr/>
    </dgm:pt>
    <dgm:pt modelId="{36F43C0F-318A-4607-B116-32B86E5F7513}" type="pres">
      <dgm:prSet presAssocID="{23A7E79C-B6A8-4363-BE73-DF671BC9B046}" presName="connectorText" presStyleLbl="sibTrans2D1" presStyleIdx="1" presStyleCnt="5"/>
      <dgm:spPr/>
    </dgm:pt>
    <dgm:pt modelId="{E1EBFF3C-5DCA-4552-A99C-FB6FE83590AC}" type="pres">
      <dgm:prSet presAssocID="{BF7BD7EB-766E-492D-A8D4-3A90B5DE415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DF3356-67AE-4B63-9DF8-712E68BD5A7D}" type="pres">
      <dgm:prSet presAssocID="{FE6FD80B-E9BD-4C46-AEA9-2508E3F5695A}" presName="sibTrans" presStyleLbl="sibTrans2D1" presStyleIdx="2" presStyleCnt="5"/>
      <dgm:spPr/>
    </dgm:pt>
    <dgm:pt modelId="{64FEEE62-F6D2-4978-932C-181D5E30E91F}" type="pres">
      <dgm:prSet presAssocID="{FE6FD80B-E9BD-4C46-AEA9-2508E3F5695A}" presName="connectorText" presStyleLbl="sibTrans2D1" presStyleIdx="2" presStyleCnt="5"/>
      <dgm:spPr/>
    </dgm:pt>
    <dgm:pt modelId="{B251A952-00EC-482C-93FF-27C83DF8F179}" type="pres">
      <dgm:prSet presAssocID="{1AC0EA59-64F0-45D6-A8AC-44ED7A32671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A0652B-FC29-4A42-989A-C9FF48E80698}" type="pres">
      <dgm:prSet presAssocID="{2377DFB3-260B-4949-8972-32F8904A917F}" presName="sibTrans" presStyleLbl="sibTrans2D1" presStyleIdx="3" presStyleCnt="5"/>
      <dgm:spPr/>
    </dgm:pt>
    <dgm:pt modelId="{6A645F3B-60AA-4B2B-8A8A-B12953E7F184}" type="pres">
      <dgm:prSet presAssocID="{2377DFB3-260B-4949-8972-32F8904A917F}" presName="connectorText" presStyleLbl="sibTrans2D1" presStyleIdx="3" presStyleCnt="5"/>
      <dgm:spPr/>
    </dgm:pt>
    <dgm:pt modelId="{8191CBA3-81A0-4F24-894F-BE3A80614283}" type="pres">
      <dgm:prSet presAssocID="{8D1ADC47-F095-4B15-8F2C-CD1304E80D8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161B0-8490-4806-AB77-3589363B095A}" type="pres">
      <dgm:prSet presAssocID="{58AA63BE-951C-4430-91DA-94B59889279A}" presName="sibTrans" presStyleLbl="sibTrans2D1" presStyleIdx="4" presStyleCnt="5"/>
      <dgm:spPr/>
    </dgm:pt>
    <dgm:pt modelId="{F517397A-AFB7-4076-8FB5-6205FAB0F48F}" type="pres">
      <dgm:prSet presAssocID="{58AA63BE-951C-4430-91DA-94B59889279A}" presName="connectorText" presStyleLbl="sibTrans2D1" presStyleIdx="4" presStyleCnt="5"/>
      <dgm:spPr/>
    </dgm:pt>
    <dgm:pt modelId="{D582942F-9FE8-4788-A598-EAE5384C54B8}" type="pres">
      <dgm:prSet presAssocID="{F51EB49A-BAF2-4B29-81A4-14D0B68F7F4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A9FBB5-665A-475B-8EEE-784E8A38B878}" type="presOf" srcId="{FE6FD80B-E9BD-4C46-AEA9-2508E3F5695A}" destId="{64FEEE62-F6D2-4978-932C-181D5E30E91F}" srcOrd="1" destOrd="0" presId="urn:microsoft.com/office/officeart/2005/8/layout/process1"/>
    <dgm:cxn modelId="{59AB9BAD-85BD-4CF5-9256-A5743775601D}" srcId="{8143C5C6-8AD4-4014-A280-8FA99DE04213}" destId="{1AC0EA59-64F0-45D6-A8AC-44ED7A32671A}" srcOrd="3" destOrd="0" parTransId="{1A30922F-3755-4A72-8E32-FB24F081E0ED}" sibTransId="{2377DFB3-260B-4949-8972-32F8904A917F}"/>
    <dgm:cxn modelId="{20CFF561-1B61-4324-B2A0-A400CBE566C9}" type="presOf" srcId="{BF7BD7EB-766E-492D-A8D4-3A90B5DE4150}" destId="{E1EBFF3C-5DCA-4552-A99C-FB6FE83590AC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58A8D67C-7B24-405C-84E9-677787A9694D}" type="presOf" srcId="{58AA63BE-951C-4430-91DA-94B59889279A}" destId="{76D161B0-8490-4806-AB77-3589363B095A}" srcOrd="0" destOrd="0" presId="urn:microsoft.com/office/officeart/2005/8/layout/process1"/>
    <dgm:cxn modelId="{93902BB2-7424-496F-824B-FDD689F225E8}" type="presOf" srcId="{23A7E79C-B6A8-4363-BE73-DF671BC9B046}" destId="{8EE73D55-3E7D-4BFC-9E5C-D8A1F7FF2625}" srcOrd="0" destOrd="0" presId="urn:microsoft.com/office/officeart/2005/8/layout/process1"/>
    <dgm:cxn modelId="{69D520EA-C55B-49C4-81BE-0830129235E5}" srcId="{8143C5C6-8AD4-4014-A280-8FA99DE04213}" destId="{8D1ADC47-F095-4B15-8F2C-CD1304E80D8C}" srcOrd="4" destOrd="0" parTransId="{AEA00023-C3E5-4449-87B4-2D59EB8CF402}" sibTransId="{58AA63BE-951C-4430-91DA-94B59889279A}"/>
    <dgm:cxn modelId="{875FEDC3-761E-4777-8BA7-8DF3B88852B3}" type="presOf" srcId="{8D1ADC47-F095-4B15-8F2C-CD1304E80D8C}" destId="{8191CBA3-81A0-4F24-894F-BE3A80614283}" srcOrd="0" destOrd="0" presId="urn:microsoft.com/office/officeart/2005/8/layout/process1"/>
    <dgm:cxn modelId="{DA1A9AC5-A9BF-4DA5-B30E-48EE76404006}" type="presOf" srcId="{F669943F-D725-4049-BE91-79B863E32491}" destId="{8F2701CD-64D9-4372-88EA-C47E5C01D2C1}" srcOrd="0" destOrd="0" presId="urn:microsoft.com/office/officeart/2005/8/layout/process1"/>
    <dgm:cxn modelId="{57C7D958-2E7F-40C2-B035-B7462827895E}" type="presOf" srcId="{23A7E79C-B6A8-4363-BE73-DF671BC9B046}" destId="{36F43C0F-318A-4607-B116-32B86E5F7513}" srcOrd="1" destOrd="0" presId="urn:microsoft.com/office/officeart/2005/8/layout/process1"/>
    <dgm:cxn modelId="{F3FB44E4-D1E0-4D40-A986-142A6F04FBB5}" type="presOf" srcId="{0E8EC46A-989D-40EC-873E-6EC29D3FD4E5}" destId="{5A55DF8C-B59E-4436-A255-8637D3F14E26}" srcOrd="1" destOrd="0" presId="urn:microsoft.com/office/officeart/2005/8/layout/process1"/>
    <dgm:cxn modelId="{F6D44314-BCBD-4297-A112-88E5E6AECBB1}" type="presOf" srcId="{58AA63BE-951C-4430-91DA-94B59889279A}" destId="{F517397A-AFB7-4076-8FB5-6205FAB0F48F}" srcOrd="1" destOrd="0" presId="urn:microsoft.com/office/officeart/2005/8/layout/process1"/>
    <dgm:cxn modelId="{167C4430-D150-48EB-B233-44AD301B4848}" srcId="{8143C5C6-8AD4-4014-A280-8FA99DE04213}" destId="{BF7BD7EB-766E-492D-A8D4-3A90B5DE4150}" srcOrd="2" destOrd="0" parTransId="{C57E90BA-5DD2-4AEF-8B18-F62925AC04F4}" sibTransId="{FE6FD80B-E9BD-4C46-AEA9-2508E3F5695A}"/>
    <dgm:cxn modelId="{1B5C8F6D-6F34-4DF9-866A-9E77EFE0FF22}" srcId="{8143C5C6-8AD4-4014-A280-8FA99DE04213}" destId="{F51EB49A-BAF2-4B29-81A4-14D0B68F7F4E}" srcOrd="5" destOrd="0" parTransId="{36CD2DB8-5904-4DAF-88EC-C1FA1A432427}" sibTransId="{1B8282E4-6412-4BEC-962E-2C9E0006CAC7}"/>
    <dgm:cxn modelId="{C5B11142-322F-4DE7-A6BD-80934F1C69E4}" type="presOf" srcId="{2377DFB3-260B-4949-8972-32F8904A917F}" destId="{6A645F3B-60AA-4B2B-8A8A-B12953E7F184}" srcOrd="1" destOrd="0" presId="urn:microsoft.com/office/officeart/2005/8/layout/process1"/>
    <dgm:cxn modelId="{47C636D2-8713-44AB-AEC5-910ECCF834AA}" type="presOf" srcId="{F51EB49A-BAF2-4B29-81A4-14D0B68F7F4E}" destId="{D582942F-9FE8-4788-A598-EAE5384C54B8}" srcOrd="0" destOrd="0" presId="urn:microsoft.com/office/officeart/2005/8/layout/process1"/>
    <dgm:cxn modelId="{A7DB1B43-3CC3-4249-85D6-88EB3F2E0F98}" srcId="{8143C5C6-8AD4-4014-A280-8FA99DE04213}" destId="{79DB68DA-B7AA-415B-A6D6-56192D2BFE7B}" srcOrd="1" destOrd="0" parTransId="{6B2AD66D-5C3A-4E63-BCD7-18F6100F05F0}" sibTransId="{23A7E79C-B6A8-4363-BE73-DF671BC9B046}"/>
    <dgm:cxn modelId="{D89C16EB-FC22-4B89-AC98-B91D68C44683}" type="presOf" srcId="{79DB68DA-B7AA-415B-A6D6-56192D2BFE7B}" destId="{FAD1648E-7C37-45A1-AD83-913D2194732F}" srcOrd="0" destOrd="0" presId="urn:microsoft.com/office/officeart/2005/8/layout/process1"/>
    <dgm:cxn modelId="{D83B5F52-3DF3-4A65-B91A-3B7B4347B2CF}" type="presOf" srcId="{1AC0EA59-64F0-45D6-A8AC-44ED7A32671A}" destId="{B251A952-00EC-482C-93FF-27C83DF8F179}" srcOrd="0" destOrd="0" presId="urn:microsoft.com/office/officeart/2005/8/layout/process1"/>
    <dgm:cxn modelId="{DB7C7569-062B-4B38-8552-121133D45E52}" type="presOf" srcId="{8143C5C6-8AD4-4014-A280-8FA99DE04213}" destId="{C65FA1EE-0561-4CE9-8C56-B4507FE9228A}" srcOrd="0" destOrd="0" presId="urn:microsoft.com/office/officeart/2005/8/layout/process1"/>
    <dgm:cxn modelId="{AD88128D-1AB8-42C3-9D36-E73C8F5D1696}" type="presOf" srcId="{0E8EC46A-989D-40EC-873E-6EC29D3FD4E5}" destId="{2ACCB39E-EC77-4435-86E3-4DEEC9F83FAD}" srcOrd="0" destOrd="0" presId="urn:microsoft.com/office/officeart/2005/8/layout/process1"/>
    <dgm:cxn modelId="{A5B52110-AF96-430F-8CE7-9E7D8E278009}" type="presOf" srcId="{FE6FD80B-E9BD-4C46-AEA9-2508E3F5695A}" destId="{90DF3356-67AE-4B63-9DF8-712E68BD5A7D}" srcOrd="0" destOrd="0" presId="urn:microsoft.com/office/officeart/2005/8/layout/process1"/>
    <dgm:cxn modelId="{D3A093B4-3587-4B57-B255-F0F9557F95ED}" type="presOf" srcId="{2377DFB3-260B-4949-8972-32F8904A917F}" destId="{8AA0652B-FC29-4A42-989A-C9FF48E80698}" srcOrd="0" destOrd="0" presId="urn:microsoft.com/office/officeart/2005/8/layout/process1"/>
    <dgm:cxn modelId="{E20FB866-5C6B-4E9D-BC28-C0F5C9BF0135}" type="presParOf" srcId="{C65FA1EE-0561-4CE9-8C56-B4507FE9228A}" destId="{8F2701CD-64D9-4372-88EA-C47E5C01D2C1}" srcOrd="0" destOrd="0" presId="urn:microsoft.com/office/officeart/2005/8/layout/process1"/>
    <dgm:cxn modelId="{410E8568-80C0-4431-A393-70E8059E0A35}" type="presParOf" srcId="{C65FA1EE-0561-4CE9-8C56-B4507FE9228A}" destId="{2ACCB39E-EC77-4435-86E3-4DEEC9F83FAD}" srcOrd="1" destOrd="0" presId="urn:microsoft.com/office/officeart/2005/8/layout/process1"/>
    <dgm:cxn modelId="{B54326A9-011D-4FB6-A360-F1444C6B2158}" type="presParOf" srcId="{2ACCB39E-EC77-4435-86E3-4DEEC9F83FAD}" destId="{5A55DF8C-B59E-4436-A255-8637D3F14E26}" srcOrd="0" destOrd="0" presId="urn:microsoft.com/office/officeart/2005/8/layout/process1"/>
    <dgm:cxn modelId="{313D8860-7D90-4891-8A31-161685FC61FC}" type="presParOf" srcId="{C65FA1EE-0561-4CE9-8C56-B4507FE9228A}" destId="{FAD1648E-7C37-45A1-AD83-913D2194732F}" srcOrd="2" destOrd="0" presId="urn:microsoft.com/office/officeart/2005/8/layout/process1"/>
    <dgm:cxn modelId="{8CCF07C6-84AA-4504-A4AE-8D952D49BA3C}" type="presParOf" srcId="{C65FA1EE-0561-4CE9-8C56-B4507FE9228A}" destId="{8EE73D55-3E7D-4BFC-9E5C-D8A1F7FF2625}" srcOrd="3" destOrd="0" presId="urn:microsoft.com/office/officeart/2005/8/layout/process1"/>
    <dgm:cxn modelId="{778FF6CB-90F2-4F2D-9764-64F763364F61}" type="presParOf" srcId="{8EE73D55-3E7D-4BFC-9E5C-D8A1F7FF2625}" destId="{36F43C0F-318A-4607-B116-32B86E5F7513}" srcOrd="0" destOrd="0" presId="urn:microsoft.com/office/officeart/2005/8/layout/process1"/>
    <dgm:cxn modelId="{A77CD9FA-6C39-4BB4-97D2-A16918C981F6}" type="presParOf" srcId="{C65FA1EE-0561-4CE9-8C56-B4507FE9228A}" destId="{E1EBFF3C-5DCA-4552-A99C-FB6FE83590AC}" srcOrd="4" destOrd="0" presId="urn:microsoft.com/office/officeart/2005/8/layout/process1"/>
    <dgm:cxn modelId="{8BF07CE8-5C0A-45F5-8759-6C15E817F4B1}" type="presParOf" srcId="{C65FA1EE-0561-4CE9-8C56-B4507FE9228A}" destId="{90DF3356-67AE-4B63-9DF8-712E68BD5A7D}" srcOrd="5" destOrd="0" presId="urn:microsoft.com/office/officeart/2005/8/layout/process1"/>
    <dgm:cxn modelId="{F56132D8-D9C7-465C-83AC-D86FF049176A}" type="presParOf" srcId="{90DF3356-67AE-4B63-9DF8-712E68BD5A7D}" destId="{64FEEE62-F6D2-4978-932C-181D5E30E91F}" srcOrd="0" destOrd="0" presId="urn:microsoft.com/office/officeart/2005/8/layout/process1"/>
    <dgm:cxn modelId="{22577F16-AFE1-4AA6-AF9C-7998C4332411}" type="presParOf" srcId="{C65FA1EE-0561-4CE9-8C56-B4507FE9228A}" destId="{B251A952-00EC-482C-93FF-27C83DF8F179}" srcOrd="6" destOrd="0" presId="urn:microsoft.com/office/officeart/2005/8/layout/process1"/>
    <dgm:cxn modelId="{1F19321A-5735-4DAF-B785-CCA637811B0B}" type="presParOf" srcId="{C65FA1EE-0561-4CE9-8C56-B4507FE9228A}" destId="{8AA0652B-FC29-4A42-989A-C9FF48E80698}" srcOrd="7" destOrd="0" presId="urn:microsoft.com/office/officeart/2005/8/layout/process1"/>
    <dgm:cxn modelId="{B0947551-3C3A-488E-8A59-DAA0D72AB037}" type="presParOf" srcId="{8AA0652B-FC29-4A42-989A-C9FF48E80698}" destId="{6A645F3B-60AA-4B2B-8A8A-B12953E7F184}" srcOrd="0" destOrd="0" presId="urn:microsoft.com/office/officeart/2005/8/layout/process1"/>
    <dgm:cxn modelId="{DD082397-5881-4F59-A9E0-9BF38337F5F7}" type="presParOf" srcId="{C65FA1EE-0561-4CE9-8C56-B4507FE9228A}" destId="{8191CBA3-81A0-4F24-894F-BE3A80614283}" srcOrd="8" destOrd="0" presId="urn:microsoft.com/office/officeart/2005/8/layout/process1"/>
    <dgm:cxn modelId="{5C474D20-BE95-4153-8ED3-711960490393}" type="presParOf" srcId="{C65FA1EE-0561-4CE9-8C56-B4507FE9228A}" destId="{76D161B0-8490-4806-AB77-3589363B095A}" srcOrd="9" destOrd="0" presId="urn:microsoft.com/office/officeart/2005/8/layout/process1"/>
    <dgm:cxn modelId="{73983713-227F-40BE-9AEF-18646A7D4B06}" type="presParOf" srcId="{76D161B0-8490-4806-AB77-3589363B095A}" destId="{F517397A-AFB7-4076-8FB5-6205FAB0F48F}" srcOrd="0" destOrd="0" presId="urn:microsoft.com/office/officeart/2005/8/layout/process1"/>
    <dgm:cxn modelId="{CB74F9B9-85C9-4FA2-9E8C-9000D2A0EFB3}" type="presParOf" srcId="{C65FA1EE-0561-4CE9-8C56-B4507FE9228A}" destId="{D582942F-9FE8-4788-A598-EAE5384C54B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9E00D9-FDC4-4C47-BA10-41FB0E31F3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5D2838-F643-43AC-95F8-BD8C176D809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BaseRecAlg</a:t>
          </a:r>
          <a:endParaRPr lang="ko-KR" altLang="en-US" dirty="0"/>
        </a:p>
      </dgm:t>
    </dgm:pt>
    <dgm:pt modelId="{34930B92-FF7A-44A6-B651-0C689E2AD10D}" type="parTrans" cxnId="{BABD969C-558C-4E22-A126-006AF765A266}">
      <dgm:prSet/>
      <dgm:spPr/>
      <dgm:t>
        <a:bodyPr/>
        <a:lstStyle/>
        <a:p>
          <a:pPr latinLnBrk="1"/>
          <a:endParaRPr lang="ko-KR" altLang="en-US"/>
        </a:p>
      </dgm:t>
    </dgm:pt>
    <dgm:pt modelId="{6AE823B7-69FE-4B25-87C5-B8F2002DE5C3}" type="sibTrans" cxnId="{BABD969C-558C-4E22-A126-006AF765A266}">
      <dgm:prSet/>
      <dgm:spPr/>
      <dgm:t>
        <a:bodyPr/>
        <a:lstStyle/>
        <a:p>
          <a:pPr latinLnBrk="1"/>
          <a:endParaRPr lang="ko-KR" altLang="en-US"/>
        </a:p>
      </dgm:t>
    </dgm:pt>
    <dgm:pt modelId="{617C8637-6563-48F4-AA4F-2F4F5AC7949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RecTopTen</a:t>
          </a:r>
          <a:endParaRPr lang="ko-KR" altLang="en-US" dirty="0"/>
        </a:p>
      </dgm:t>
    </dgm:pt>
    <dgm:pt modelId="{479572DC-0FD9-4E9E-A7CC-8F68FA3FE6B2}" type="parTrans" cxnId="{0EAADEA8-EC23-4EB9-8E07-946F7F797601}">
      <dgm:prSet/>
      <dgm:spPr/>
      <dgm:t>
        <a:bodyPr/>
        <a:lstStyle/>
        <a:p>
          <a:pPr latinLnBrk="1"/>
          <a:endParaRPr lang="ko-KR" altLang="en-US"/>
        </a:p>
      </dgm:t>
    </dgm:pt>
    <dgm:pt modelId="{3C51CD25-0B01-488C-97B0-88D82F08EB9A}" type="sibTrans" cxnId="{0EAADEA8-EC23-4EB9-8E07-946F7F797601}">
      <dgm:prSet/>
      <dgm:spPr/>
      <dgm:t>
        <a:bodyPr/>
        <a:lstStyle/>
        <a:p>
          <a:pPr latinLnBrk="1"/>
          <a:endParaRPr lang="ko-KR" altLang="en-US"/>
        </a:p>
      </dgm:t>
    </dgm:pt>
    <dgm:pt modelId="{CE4648AF-BEA4-4441-9E8A-C3DFE4B3A98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RecMyAlg</a:t>
          </a:r>
          <a:endParaRPr lang="ko-KR" altLang="en-US" dirty="0"/>
        </a:p>
      </dgm:t>
    </dgm:pt>
    <dgm:pt modelId="{D9306761-D908-4AD0-91C1-4068B4BC9766}" type="parTrans" cxnId="{330E0AB9-2970-4540-A5C5-82B3780B2C4F}">
      <dgm:prSet/>
      <dgm:spPr/>
      <dgm:t>
        <a:bodyPr/>
        <a:lstStyle/>
        <a:p>
          <a:pPr latinLnBrk="1"/>
          <a:endParaRPr lang="ko-KR" altLang="en-US"/>
        </a:p>
      </dgm:t>
    </dgm:pt>
    <dgm:pt modelId="{EBAE7E5D-AC9E-4220-8432-149437B59083}" type="sibTrans" cxnId="{330E0AB9-2970-4540-A5C5-82B3780B2C4F}">
      <dgm:prSet/>
      <dgm:spPr/>
      <dgm:t>
        <a:bodyPr/>
        <a:lstStyle/>
        <a:p>
          <a:pPr latinLnBrk="1"/>
          <a:endParaRPr lang="ko-KR" altLang="en-US"/>
        </a:p>
      </dgm:t>
    </dgm:pt>
    <dgm:pt modelId="{C2911BCE-E6C9-4268-B3CC-842C261C6668}" type="pres">
      <dgm:prSet presAssocID="{F79E00D9-FDC4-4C47-BA10-41FB0E31F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922A28-4447-4EA1-BF60-7CFAE9B4AA7B}" type="pres">
      <dgm:prSet presAssocID="{785D2838-F643-43AC-95F8-BD8C176D8091}" presName="hierRoot1" presStyleCnt="0">
        <dgm:presLayoutVars>
          <dgm:hierBranch val="init"/>
        </dgm:presLayoutVars>
      </dgm:prSet>
      <dgm:spPr/>
    </dgm:pt>
    <dgm:pt modelId="{3F019009-8F32-421A-9508-14FDADB0DB14}" type="pres">
      <dgm:prSet presAssocID="{785D2838-F643-43AC-95F8-BD8C176D8091}" presName="rootComposite1" presStyleCnt="0"/>
      <dgm:spPr/>
    </dgm:pt>
    <dgm:pt modelId="{7EA0F801-4237-4770-8CF4-5316E4C120EA}" type="pres">
      <dgm:prSet presAssocID="{785D2838-F643-43AC-95F8-BD8C176D8091}" presName="rootText1" presStyleLbl="node0" presStyleIdx="0" presStyleCnt="1">
        <dgm:presLayoutVars>
          <dgm:chPref val="3"/>
        </dgm:presLayoutVars>
      </dgm:prSet>
      <dgm:spPr/>
    </dgm:pt>
    <dgm:pt modelId="{08A07AE5-F82D-4F5D-8E31-F6FA084B86FB}" type="pres">
      <dgm:prSet presAssocID="{785D2838-F643-43AC-95F8-BD8C176D8091}" presName="rootConnector1" presStyleLbl="node1" presStyleIdx="0" presStyleCnt="0"/>
      <dgm:spPr/>
    </dgm:pt>
    <dgm:pt modelId="{133C736E-8966-4E50-B50D-B95112E43DCC}" type="pres">
      <dgm:prSet presAssocID="{785D2838-F643-43AC-95F8-BD8C176D8091}" presName="hierChild2" presStyleCnt="0"/>
      <dgm:spPr/>
    </dgm:pt>
    <dgm:pt modelId="{24DABF8D-1926-41B8-A5CB-312FD76A8A89}" type="pres">
      <dgm:prSet presAssocID="{479572DC-0FD9-4E9E-A7CC-8F68FA3FE6B2}" presName="Name37" presStyleLbl="parChTrans1D2" presStyleIdx="0" presStyleCnt="2"/>
      <dgm:spPr/>
    </dgm:pt>
    <dgm:pt modelId="{3D42FC2F-AF82-4514-972B-CFBED001C143}" type="pres">
      <dgm:prSet presAssocID="{617C8637-6563-48F4-AA4F-2F4F5AC79492}" presName="hierRoot2" presStyleCnt="0">
        <dgm:presLayoutVars>
          <dgm:hierBranch val="init"/>
        </dgm:presLayoutVars>
      </dgm:prSet>
      <dgm:spPr/>
    </dgm:pt>
    <dgm:pt modelId="{AA6F9DA9-5C68-4B24-817C-A32916800CFB}" type="pres">
      <dgm:prSet presAssocID="{617C8637-6563-48F4-AA4F-2F4F5AC79492}" presName="rootComposite" presStyleCnt="0"/>
      <dgm:spPr/>
    </dgm:pt>
    <dgm:pt modelId="{2E722288-3694-4258-AFD3-510ADA56245B}" type="pres">
      <dgm:prSet presAssocID="{617C8637-6563-48F4-AA4F-2F4F5AC79492}" presName="rootText" presStyleLbl="node2" presStyleIdx="0" presStyleCnt="2">
        <dgm:presLayoutVars>
          <dgm:chPref val="3"/>
        </dgm:presLayoutVars>
      </dgm:prSet>
      <dgm:spPr/>
    </dgm:pt>
    <dgm:pt modelId="{E760A442-EBD6-4644-A5AA-76778DC18CDE}" type="pres">
      <dgm:prSet presAssocID="{617C8637-6563-48F4-AA4F-2F4F5AC79492}" presName="rootConnector" presStyleLbl="node2" presStyleIdx="0" presStyleCnt="2"/>
      <dgm:spPr/>
    </dgm:pt>
    <dgm:pt modelId="{D1BA0CFE-853D-4ECA-893A-250AD0058834}" type="pres">
      <dgm:prSet presAssocID="{617C8637-6563-48F4-AA4F-2F4F5AC79492}" presName="hierChild4" presStyleCnt="0"/>
      <dgm:spPr/>
    </dgm:pt>
    <dgm:pt modelId="{69902BFB-5E94-43E5-B48E-E6B784744157}" type="pres">
      <dgm:prSet presAssocID="{617C8637-6563-48F4-AA4F-2F4F5AC79492}" presName="hierChild5" presStyleCnt="0"/>
      <dgm:spPr/>
    </dgm:pt>
    <dgm:pt modelId="{E5111B6F-6F0B-4979-AE2A-8BF89A6FC9E9}" type="pres">
      <dgm:prSet presAssocID="{D9306761-D908-4AD0-91C1-4068B4BC9766}" presName="Name37" presStyleLbl="parChTrans1D2" presStyleIdx="1" presStyleCnt="2"/>
      <dgm:spPr/>
    </dgm:pt>
    <dgm:pt modelId="{9957E7D0-9067-4261-A6A0-C3A29AA657A0}" type="pres">
      <dgm:prSet presAssocID="{CE4648AF-BEA4-4441-9E8A-C3DFE4B3A98D}" presName="hierRoot2" presStyleCnt="0">
        <dgm:presLayoutVars>
          <dgm:hierBranch val="init"/>
        </dgm:presLayoutVars>
      </dgm:prSet>
      <dgm:spPr/>
    </dgm:pt>
    <dgm:pt modelId="{7B3E4CC5-49B6-431D-8111-AA36B7C12AD2}" type="pres">
      <dgm:prSet presAssocID="{CE4648AF-BEA4-4441-9E8A-C3DFE4B3A98D}" presName="rootComposite" presStyleCnt="0"/>
      <dgm:spPr/>
    </dgm:pt>
    <dgm:pt modelId="{6D70C685-ED3E-4212-A527-EAC14FDD1EF3}" type="pres">
      <dgm:prSet presAssocID="{CE4648AF-BEA4-4441-9E8A-C3DFE4B3A98D}" presName="rootText" presStyleLbl="node2" presStyleIdx="1" presStyleCnt="2">
        <dgm:presLayoutVars>
          <dgm:chPref val="3"/>
        </dgm:presLayoutVars>
      </dgm:prSet>
      <dgm:spPr/>
    </dgm:pt>
    <dgm:pt modelId="{B8F0D0BC-8686-46CC-A0AD-2CA75B3081B7}" type="pres">
      <dgm:prSet presAssocID="{CE4648AF-BEA4-4441-9E8A-C3DFE4B3A98D}" presName="rootConnector" presStyleLbl="node2" presStyleIdx="1" presStyleCnt="2"/>
      <dgm:spPr/>
    </dgm:pt>
    <dgm:pt modelId="{B94D6944-4DD4-4BF6-B9F1-E81AA10D8727}" type="pres">
      <dgm:prSet presAssocID="{CE4648AF-BEA4-4441-9E8A-C3DFE4B3A98D}" presName="hierChild4" presStyleCnt="0"/>
      <dgm:spPr/>
    </dgm:pt>
    <dgm:pt modelId="{CBCEB4E1-C1DD-4CCD-A8D9-0E0FD11F68EB}" type="pres">
      <dgm:prSet presAssocID="{CE4648AF-BEA4-4441-9E8A-C3DFE4B3A98D}" presName="hierChild5" presStyleCnt="0"/>
      <dgm:spPr/>
    </dgm:pt>
    <dgm:pt modelId="{C9FBAE36-3D51-4836-90BA-82C5B03ADC2C}" type="pres">
      <dgm:prSet presAssocID="{785D2838-F643-43AC-95F8-BD8C176D8091}" presName="hierChild3" presStyleCnt="0"/>
      <dgm:spPr/>
    </dgm:pt>
  </dgm:ptLst>
  <dgm:cxnLst>
    <dgm:cxn modelId="{38335BB7-D9B8-4DEF-8BBA-6C7621D0F1BD}" type="presOf" srcId="{CE4648AF-BEA4-4441-9E8A-C3DFE4B3A98D}" destId="{6D70C685-ED3E-4212-A527-EAC14FDD1EF3}" srcOrd="0" destOrd="0" presId="urn:microsoft.com/office/officeart/2005/8/layout/orgChart1"/>
    <dgm:cxn modelId="{C3E1A18B-1CB5-4B33-B5A5-6E502607D5EF}" type="presOf" srcId="{785D2838-F643-43AC-95F8-BD8C176D8091}" destId="{08A07AE5-F82D-4F5D-8E31-F6FA084B86FB}" srcOrd="1" destOrd="0" presId="urn:microsoft.com/office/officeart/2005/8/layout/orgChart1"/>
    <dgm:cxn modelId="{3AE7DA95-CB68-43A1-811F-060513856E87}" type="presOf" srcId="{D9306761-D908-4AD0-91C1-4068B4BC9766}" destId="{E5111B6F-6F0B-4979-AE2A-8BF89A6FC9E9}" srcOrd="0" destOrd="0" presId="urn:microsoft.com/office/officeart/2005/8/layout/orgChart1"/>
    <dgm:cxn modelId="{BABD969C-558C-4E22-A126-006AF765A266}" srcId="{F79E00D9-FDC4-4C47-BA10-41FB0E31F3BE}" destId="{785D2838-F643-43AC-95F8-BD8C176D8091}" srcOrd="0" destOrd="0" parTransId="{34930B92-FF7A-44A6-B651-0C689E2AD10D}" sibTransId="{6AE823B7-69FE-4B25-87C5-B8F2002DE5C3}"/>
    <dgm:cxn modelId="{C1C95403-1A35-4D78-B0E9-84B39A3B9296}" type="presOf" srcId="{617C8637-6563-48F4-AA4F-2F4F5AC79492}" destId="{E760A442-EBD6-4644-A5AA-76778DC18CDE}" srcOrd="1" destOrd="0" presId="urn:microsoft.com/office/officeart/2005/8/layout/orgChart1"/>
    <dgm:cxn modelId="{330E0AB9-2970-4540-A5C5-82B3780B2C4F}" srcId="{785D2838-F643-43AC-95F8-BD8C176D8091}" destId="{CE4648AF-BEA4-4441-9E8A-C3DFE4B3A98D}" srcOrd="1" destOrd="0" parTransId="{D9306761-D908-4AD0-91C1-4068B4BC9766}" sibTransId="{EBAE7E5D-AC9E-4220-8432-149437B59083}"/>
    <dgm:cxn modelId="{0B8C10FA-C870-4348-8C7F-CAEEFB69A2F7}" type="presOf" srcId="{617C8637-6563-48F4-AA4F-2F4F5AC79492}" destId="{2E722288-3694-4258-AFD3-510ADA56245B}" srcOrd="0" destOrd="0" presId="urn:microsoft.com/office/officeart/2005/8/layout/orgChart1"/>
    <dgm:cxn modelId="{D97FCE65-C82B-44A2-A554-8941913B24A1}" type="presOf" srcId="{479572DC-0FD9-4E9E-A7CC-8F68FA3FE6B2}" destId="{24DABF8D-1926-41B8-A5CB-312FD76A8A89}" srcOrd="0" destOrd="0" presId="urn:microsoft.com/office/officeart/2005/8/layout/orgChart1"/>
    <dgm:cxn modelId="{BC987307-1EC3-44F3-AEE8-86A393E56697}" type="presOf" srcId="{CE4648AF-BEA4-4441-9E8A-C3DFE4B3A98D}" destId="{B8F0D0BC-8686-46CC-A0AD-2CA75B3081B7}" srcOrd="1" destOrd="0" presId="urn:microsoft.com/office/officeart/2005/8/layout/orgChart1"/>
    <dgm:cxn modelId="{0EAADEA8-EC23-4EB9-8E07-946F7F797601}" srcId="{785D2838-F643-43AC-95F8-BD8C176D8091}" destId="{617C8637-6563-48F4-AA4F-2F4F5AC79492}" srcOrd="0" destOrd="0" parTransId="{479572DC-0FD9-4E9E-A7CC-8F68FA3FE6B2}" sibTransId="{3C51CD25-0B01-488C-97B0-88D82F08EB9A}"/>
    <dgm:cxn modelId="{ED99CCB8-6954-4DF3-9BF1-8ED412D11585}" type="presOf" srcId="{F79E00D9-FDC4-4C47-BA10-41FB0E31F3BE}" destId="{C2911BCE-E6C9-4268-B3CC-842C261C6668}" srcOrd="0" destOrd="0" presId="urn:microsoft.com/office/officeart/2005/8/layout/orgChart1"/>
    <dgm:cxn modelId="{0C65B7FA-5288-4F10-95B5-10F777BE9F55}" type="presOf" srcId="{785D2838-F643-43AC-95F8-BD8C176D8091}" destId="{7EA0F801-4237-4770-8CF4-5316E4C120EA}" srcOrd="0" destOrd="0" presId="urn:microsoft.com/office/officeart/2005/8/layout/orgChart1"/>
    <dgm:cxn modelId="{4360BFA1-637A-4BCD-BD43-BE9C59B51D15}" type="presParOf" srcId="{C2911BCE-E6C9-4268-B3CC-842C261C6668}" destId="{9A922A28-4447-4EA1-BF60-7CFAE9B4AA7B}" srcOrd="0" destOrd="0" presId="urn:microsoft.com/office/officeart/2005/8/layout/orgChart1"/>
    <dgm:cxn modelId="{41BA0215-EE4B-4EA3-B490-7D29CA1A3B97}" type="presParOf" srcId="{9A922A28-4447-4EA1-BF60-7CFAE9B4AA7B}" destId="{3F019009-8F32-421A-9508-14FDADB0DB14}" srcOrd="0" destOrd="0" presId="urn:microsoft.com/office/officeart/2005/8/layout/orgChart1"/>
    <dgm:cxn modelId="{09668788-DB2A-4594-B110-959AD344CE6A}" type="presParOf" srcId="{3F019009-8F32-421A-9508-14FDADB0DB14}" destId="{7EA0F801-4237-4770-8CF4-5316E4C120EA}" srcOrd="0" destOrd="0" presId="urn:microsoft.com/office/officeart/2005/8/layout/orgChart1"/>
    <dgm:cxn modelId="{C13C9460-179A-4612-99B9-29DAB20ECD3E}" type="presParOf" srcId="{3F019009-8F32-421A-9508-14FDADB0DB14}" destId="{08A07AE5-F82D-4F5D-8E31-F6FA084B86FB}" srcOrd="1" destOrd="0" presId="urn:microsoft.com/office/officeart/2005/8/layout/orgChart1"/>
    <dgm:cxn modelId="{B80B689C-1076-47D0-81CF-BFE1D497AB37}" type="presParOf" srcId="{9A922A28-4447-4EA1-BF60-7CFAE9B4AA7B}" destId="{133C736E-8966-4E50-B50D-B95112E43DCC}" srcOrd="1" destOrd="0" presId="urn:microsoft.com/office/officeart/2005/8/layout/orgChart1"/>
    <dgm:cxn modelId="{17AE126C-4D20-4F03-906F-ED491FE0C6F1}" type="presParOf" srcId="{133C736E-8966-4E50-B50D-B95112E43DCC}" destId="{24DABF8D-1926-41B8-A5CB-312FD76A8A89}" srcOrd="0" destOrd="0" presId="urn:microsoft.com/office/officeart/2005/8/layout/orgChart1"/>
    <dgm:cxn modelId="{55636366-9F4E-4311-843B-FB1BB4EA0A7F}" type="presParOf" srcId="{133C736E-8966-4E50-B50D-B95112E43DCC}" destId="{3D42FC2F-AF82-4514-972B-CFBED001C143}" srcOrd="1" destOrd="0" presId="urn:microsoft.com/office/officeart/2005/8/layout/orgChart1"/>
    <dgm:cxn modelId="{0E2FC9A7-1EEE-448A-88C1-AAD66543943E}" type="presParOf" srcId="{3D42FC2F-AF82-4514-972B-CFBED001C143}" destId="{AA6F9DA9-5C68-4B24-817C-A32916800CFB}" srcOrd="0" destOrd="0" presId="urn:microsoft.com/office/officeart/2005/8/layout/orgChart1"/>
    <dgm:cxn modelId="{A1292107-784D-4044-A6DC-1F642EECB67A}" type="presParOf" srcId="{AA6F9DA9-5C68-4B24-817C-A32916800CFB}" destId="{2E722288-3694-4258-AFD3-510ADA56245B}" srcOrd="0" destOrd="0" presId="urn:microsoft.com/office/officeart/2005/8/layout/orgChart1"/>
    <dgm:cxn modelId="{848C416D-36DE-4876-A9D3-112958545421}" type="presParOf" srcId="{AA6F9DA9-5C68-4B24-817C-A32916800CFB}" destId="{E760A442-EBD6-4644-A5AA-76778DC18CDE}" srcOrd="1" destOrd="0" presId="urn:microsoft.com/office/officeart/2005/8/layout/orgChart1"/>
    <dgm:cxn modelId="{BD7C9331-942C-473B-A677-C1E14848A9B3}" type="presParOf" srcId="{3D42FC2F-AF82-4514-972B-CFBED001C143}" destId="{D1BA0CFE-853D-4ECA-893A-250AD0058834}" srcOrd="1" destOrd="0" presId="urn:microsoft.com/office/officeart/2005/8/layout/orgChart1"/>
    <dgm:cxn modelId="{D4F00538-FE64-422E-BAB0-6E2DB6ED1325}" type="presParOf" srcId="{3D42FC2F-AF82-4514-972B-CFBED001C143}" destId="{69902BFB-5E94-43E5-B48E-E6B784744157}" srcOrd="2" destOrd="0" presId="urn:microsoft.com/office/officeart/2005/8/layout/orgChart1"/>
    <dgm:cxn modelId="{CD7CC991-6E11-46A7-A100-2F2137C0CDF5}" type="presParOf" srcId="{133C736E-8966-4E50-B50D-B95112E43DCC}" destId="{E5111B6F-6F0B-4979-AE2A-8BF89A6FC9E9}" srcOrd="2" destOrd="0" presId="urn:microsoft.com/office/officeart/2005/8/layout/orgChart1"/>
    <dgm:cxn modelId="{70B26355-CF79-42FE-AB20-783B7B8610E1}" type="presParOf" srcId="{133C736E-8966-4E50-B50D-B95112E43DCC}" destId="{9957E7D0-9067-4261-A6A0-C3A29AA657A0}" srcOrd="3" destOrd="0" presId="urn:microsoft.com/office/officeart/2005/8/layout/orgChart1"/>
    <dgm:cxn modelId="{563746B9-2806-4620-9892-5C5DACD6CC55}" type="presParOf" srcId="{9957E7D0-9067-4261-A6A0-C3A29AA657A0}" destId="{7B3E4CC5-49B6-431D-8111-AA36B7C12AD2}" srcOrd="0" destOrd="0" presId="urn:microsoft.com/office/officeart/2005/8/layout/orgChart1"/>
    <dgm:cxn modelId="{0D34134F-A51F-4DEE-B0EE-C8B1F4FD7C42}" type="presParOf" srcId="{7B3E4CC5-49B6-431D-8111-AA36B7C12AD2}" destId="{6D70C685-ED3E-4212-A527-EAC14FDD1EF3}" srcOrd="0" destOrd="0" presId="urn:microsoft.com/office/officeart/2005/8/layout/orgChart1"/>
    <dgm:cxn modelId="{3CB463B7-EB9F-45C2-A479-2DF7BC238351}" type="presParOf" srcId="{7B3E4CC5-49B6-431D-8111-AA36B7C12AD2}" destId="{B8F0D0BC-8686-46CC-A0AD-2CA75B3081B7}" srcOrd="1" destOrd="0" presId="urn:microsoft.com/office/officeart/2005/8/layout/orgChart1"/>
    <dgm:cxn modelId="{AC5AA31A-77C0-474C-A68F-C07A07B146A9}" type="presParOf" srcId="{9957E7D0-9067-4261-A6A0-C3A29AA657A0}" destId="{B94D6944-4DD4-4BF6-B9F1-E81AA10D8727}" srcOrd="1" destOrd="0" presId="urn:microsoft.com/office/officeart/2005/8/layout/orgChart1"/>
    <dgm:cxn modelId="{D4B131B0-EE03-41E4-AB20-652D4188B28F}" type="presParOf" srcId="{9957E7D0-9067-4261-A6A0-C3A29AA657A0}" destId="{CBCEB4E1-C1DD-4CCD-A8D9-0E0FD11F68EB}" srcOrd="2" destOrd="0" presId="urn:microsoft.com/office/officeart/2005/8/layout/orgChart1"/>
    <dgm:cxn modelId="{20036E36-9EBE-4A20-A5FD-A09D94C6E82D}" type="presParOf" srcId="{9A922A28-4447-4EA1-BF60-7CFAE9B4AA7B}" destId="{C9FBAE36-3D51-4836-90BA-82C5B03ADC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4D672-3D57-466F-855B-BDD9729E34A2}">
      <dsp:nvSpPr>
        <dsp:cNvPr id="0" name=""/>
        <dsp:cNvSpPr/>
      </dsp:nvSpPr>
      <dsp:spPr>
        <a:xfrm>
          <a:off x="6221989" y="5308263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73261" y="5346022"/>
        <a:ext cx="15923" cy="15923"/>
      </dsp:txXfrm>
    </dsp:sp>
    <dsp:sp modelId="{FD131826-3837-45EA-9FDE-DC87E7BB24FC}">
      <dsp:nvSpPr>
        <dsp:cNvPr id="0" name=""/>
        <dsp:cNvSpPr/>
      </dsp:nvSpPr>
      <dsp:spPr>
        <a:xfrm>
          <a:off x="4311186" y="4747148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33" y="0"/>
              </a:lnTo>
              <a:lnTo>
                <a:pt x="159233" y="606835"/>
              </a:lnTo>
              <a:lnTo>
                <a:pt x="318467" y="6068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53286" y="5033432"/>
        <a:ext cx="34266" cy="34266"/>
      </dsp:txXfrm>
    </dsp:sp>
    <dsp:sp modelId="{61614DF4-A02D-40B6-9CB9-BB8A4041F6A1}">
      <dsp:nvSpPr>
        <dsp:cNvPr id="0" name=""/>
        <dsp:cNvSpPr/>
      </dsp:nvSpPr>
      <dsp:spPr>
        <a:xfrm>
          <a:off x="6221989" y="4701428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73261" y="4739186"/>
        <a:ext cx="15923" cy="15923"/>
      </dsp:txXfrm>
    </dsp:sp>
    <dsp:sp modelId="{761AC7BF-F44F-47DB-8C5E-0E783FF87DC9}">
      <dsp:nvSpPr>
        <dsp:cNvPr id="0" name=""/>
        <dsp:cNvSpPr/>
      </dsp:nvSpPr>
      <dsp:spPr>
        <a:xfrm>
          <a:off x="4311186" y="4701428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62458" y="4739186"/>
        <a:ext cx="15923" cy="15923"/>
      </dsp:txXfrm>
    </dsp:sp>
    <dsp:sp modelId="{0293D55D-91CD-4565-8CB1-503C310EA59B}">
      <dsp:nvSpPr>
        <dsp:cNvPr id="0" name=""/>
        <dsp:cNvSpPr/>
      </dsp:nvSpPr>
      <dsp:spPr>
        <a:xfrm>
          <a:off x="6221989" y="4094593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73261" y="4132351"/>
        <a:ext cx="15923" cy="15923"/>
      </dsp:txXfrm>
    </dsp:sp>
    <dsp:sp modelId="{611A2EEA-B17E-40AB-A78B-F775916170D4}">
      <dsp:nvSpPr>
        <dsp:cNvPr id="0" name=""/>
        <dsp:cNvSpPr/>
      </dsp:nvSpPr>
      <dsp:spPr>
        <a:xfrm>
          <a:off x="4311186" y="4140313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606835"/>
              </a:moveTo>
              <a:lnTo>
                <a:pt x="159233" y="606835"/>
              </a:lnTo>
              <a:lnTo>
                <a:pt x="159233" y="0"/>
              </a:lnTo>
              <a:lnTo>
                <a:pt x="31846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53286" y="4426597"/>
        <a:ext cx="34266" cy="34266"/>
      </dsp:txXfrm>
    </dsp:sp>
    <dsp:sp modelId="{9EC93F01-47E3-443F-8EE9-A11DC8A26205}">
      <dsp:nvSpPr>
        <dsp:cNvPr id="0" name=""/>
        <dsp:cNvSpPr/>
      </dsp:nvSpPr>
      <dsp:spPr>
        <a:xfrm>
          <a:off x="2400383" y="4140313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33" y="0"/>
              </a:lnTo>
              <a:lnTo>
                <a:pt x="159233" y="606835"/>
              </a:lnTo>
              <a:lnTo>
                <a:pt x="318467" y="6068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2483" y="4426597"/>
        <a:ext cx="34266" cy="34266"/>
      </dsp:txXfrm>
    </dsp:sp>
    <dsp:sp modelId="{7855B79B-21A4-4136-BE08-3924988196E9}">
      <dsp:nvSpPr>
        <dsp:cNvPr id="0" name=""/>
        <dsp:cNvSpPr/>
      </dsp:nvSpPr>
      <dsp:spPr>
        <a:xfrm>
          <a:off x="2400383" y="4094593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51654" y="4132351"/>
        <a:ext cx="15923" cy="15923"/>
      </dsp:txXfrm>
    </dsp:sp>
    <dsp:sp modelId="{78325119-D56E-4FAF-B99F-FF68B0713DA4}">
      <dsp:nvSpPr>
        <dsp:cNvPr id="0" name=""/>
        <dsp:cNvSpPr/>
      </dsp:nvSpPr>
      <dsp:spPr>
        <a:xfrm>
          <a:off x="2400383" y="3533477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606835"/>
              </a:moveTo>
              <a:lnTo>
                <a:pt x="159233" y="606835"/>
              </a:lnTo>
              <a:lnTo>
                <a:pt x="159233" y="0"/>
              </a:lnTo>
              <a:lnTo>
                <a:pt x="31846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2483" y="3819762"/>
        <a:ext cx="34266" cy="34266"/>
      </dsp:txXfrm>
    </dsp:sp>
    <dsp:sp modelId="{BE306916-4F2D-47B5-81A5-9C21B4D06427}">
      <dsp:nvSpPr>
        <dsp:cNvPr id="0" name=""/>
        <dsp:cNvSpPr/>
      </dsp:nvSpPr>
      <dsp:spPr>
        <a:xfrm>
          <a:off x="489580" y="2926642"/>
          <a:ext cx="318467" cy="1213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33" y="0"/>
              </a:lnTo>
              <a:lnTo>
                <a:pt x="159233" y="1213670"/>
              </a:lnTo>
              <a:lnTo>
                <a:pt x="318467" y="1213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7444" y="3502108"/>
        <a:ext cx="62737" cy="62737"/>
      </dsp:txXfrm>
    </dsp:sp>
    <dsp:sp modelId="{EA6C7AE9-6C35-4478-BEEF-D6E96E30DE8E}">
      <dsp:nvSpPr>
        <dsp:cNvPr id="0" name=""/>
        <dsp:cNvSpPr/>
      </dsp:nvSpPr>
      <dsp:spPr>
        <a:xfrm>
          <a:off x="4311186" y="2926642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33" y="0"/>
              </a:lnTo>
              <a:lnTo>
                <a:pt x="159233" y="606835"/>
              </a:lnTo>
              <a:lnTo>
                <a:pt x="318467" y="6068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53286" y="3212927"/>
        <a:ext cx="34266" cy="34266"/>
      </dsp:txXfrm>
    </dsp:sp>
    <dsp:sp modelId="{DDBF2458-2D8C-4985-8ADE-D33C81CB34DD}">
      <dsp:nvSpPr>
        <dsp:cNvPr id="0" name=""/>
        <dsp:cNvSpPr/>
      </dsp:nvSpPr>
      <dsp:spPr>
        <a:xfrm>
          <a:off x="4311186" y="2880922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62458" y="2918680"/>
        <a:ext cx="15923" cy="15923"/>
      </dsp:txXfrm>
    </dsp:sp>
    <dsp:sp modelId="{5E0A4737-8385-4C2F-9467-9DCAA0ADDF39}">
      <dsp:nvSpPr>
        <dsp:cNvPr id="0" name=""/>
        <dsp:cNvSpPr/>
      </dsp:nvSpPr>
      <dsp:spPr>
        <a:xfrm>
          <a:off x="4311186" y="2319807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606835"/>
              </a:moveTo>
              <a:lnTo>
                <a:pt x="159233" y="606835"/>
              </a:lnTo>
              <a:lnTo>
                <a:pt x="159233" y="0"/>
              </a:lnTo>
              <a:lnTo>
                <a:pt x="31846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53286" y="2606091"/>
        <a:ext cx="34266" cy="34266"/>
      </dsp:txXfrm>
    </dsp:sp>
    <dsp:sp modelId="{DDE0A2C7-7BBB-4672-A096-52902AC99DE6}">
      <dsp:nvSpPr>
        <dsp:cNvPr id="0" name=""/>
        <dsp:cNvSpPr/>
      </dsp:nvSpPr>
      <dsp:spPr>
        <a:xfrm>
          <a:off x="2400383" y="1712971"/>
          <a:ext cx="318467" cy="1213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33" y="0"/>
              </a:lnTo>
              <a:lnTo>
                <a:pt x="159233" y="1213670"/>
              </a:lnTo>
              <a:lnTo>
                <a:pt x="318467" y="12136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28247" y="2288438"/>
        <a:ext cx="62737" cy="62737"/>
      </dsp:txXfrm>
    </dsp:sp>
    <dsp:sp modelId="{269EBEC7-2B25-43CB-A1BB-C241465C9A1F}">
      <dsp:nvSpPr>
        <dsp:cNvPr id="0" name=""/>
        <dsp:cNvSpPr/>
      </dsp:nvSpPr>
      <dsp:spPr>
        <a:xfrm>
          <a:off x="2400383" y="1712971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33" y="0"/>
              </a:lnTo>
              <a:lnTo>
                <a:pt x="159233" y="606835"/>
              </a:lnTo>
              <a:lnTo>
                <a:pt x="318467" y="6068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2483" y="1999256"/>
        <a:ext cx="34266" cy="34266"/>
      </dsp:txXfrm>
    </dsp:sp>
    <dsp:sp modelId="{7F975893-7443-44BF-919B-D3409D798B97}">
      <dsp:nvSpPr>
        <dsp:cNvPr id="0" name=""/>
        <dsp:cNvSpPr/>
      </dsp:nvSpPr>
      <dsp:spPr>
        <a:xfrm>
          <a:off x="2400383" y="1667251"/>
          <a:ext cx="318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6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51654" y="1705010"/>
        <a:ext cx="15923" cy="15923"/>
      </dsp:txXfrm>
    </dsp:sp>
    <dsp:sp modelId="{6D5300E8-54FE-4F91-A2D8-7D338A94DFA4}">
      <dsp:nvSpPr>
        <dsp:cNvPr id="0" name=""/>
        <dsp:cNvSpPr/>
      </dsp:nvSpPr>
      <dsp:spPr>
        <a:xfrm>
          <a:off x="2400383" y="1106136"/>
          <a:ext cx="318467" cy="606835"/>
        </a:xfrm>
        <a:custGeom>
          <a:avLst/>
          <a:gdLst/>
          <a:ahLst/>
          <a:cxnLst/>
          <a:rect l="0" t="0" r="0" b="0"/>
          <a:pathLst>
            <a:path>
              <a:moveTo>
                <a:pt x="0" y="606835"/>
              </a:moveTo>
              <a:lnTo>
                <a:pt x="159233" y="606835"/>
              </a:lnTo>
              <a:lnTo>
                <a:pt x="159233" y="0"/>
              </a:lnTo>
              <a:lnTo>
                <a:pt x="31846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42483" y="1392421"/>
        <a:ext cx="34266" cy="34266"/>
      </dsp:txXfrm>
    </dsp:sp>
    <dsp:sp modelId="{D4B04AFF-78CD-40B3-90DA-BCA492AC8DC2}">
      <dsp:nvSpPr>
        <dsp:cNvPr id="0" name=""/>
        <dsp:cNvSpPr/>
      </dsp:nvSpPr>
      <dsp:spPr>
        <a:xfrm>
          <a:off x="2400383" y="499301"/>
          <a:ext cx="318467" cy="1213670"/>
        </a:xfrm>
        <a:custGeom>
          <a:avLst/>
          <a:gdLst/>
          <a:ahLst/>
          <a:cxnLst/>
          <a:rect l="0" t="0" r="0" b="0"/>
          <a:pathLst>
            <a:path>
              <a:moveTo>
                <a:pt x="0" y="1213670"/>
              </a:moveTo>
              <a:lnTo>
                <a:pt x="159233" y="1213670"/>
              </a:lnTo>
              <a:lnTo>
                <a:pt x="159233" y="0"/>
              </a:lnTo>
              <a:lnTo>
                <a:pt x="31846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528247" y="1074767"/>
        <a:ext cx="62737" cy="62737"/>
      </dsp:txXfrm>
    </dsp:sp>
    <dsp:sp modelId="{67D50B5E-9D66-4865-A6CF-124AE38CC566}">
      <dsp:nvSpPr>
        <dsp:cNvPr id="0" name=""/>
        <dsp:cNvSpPr/>
      </dsp:nvSpPr>
      <dsp:spPr>
        <a:xfrm>
          <a:off x="489580" y="1712971"/>
          <a:ext cx="318467" cy="1213670"/>
        </a:xfrm>
        <a:custGeom>
          <a:avLst/>
          <a:gdLst/>
          <a:ahLst/>
          <a:cxnLst/>
          <a:rect l="0" t="0" r="0" b="0"/>
          <a:pathLst>
            <a:path>
              <a:moveTo>
                <a:pt x="0" y="1213670"/>
              </a:moveTo>
              <a:lnTo>
                <a:pt x="159233" y="1213670"/>
              </a:lnTo>
              <a:lnTo>
                <a:pt x="159233" y="0"/>
              </a:lnTo>
              <a:lnTo>
                <a:pt x="31846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17444" y="2288438"/>
        <a:ext cx="62737" cy="62737"/>
      </dsp:txXfrm>
    </dsp:sp>
    <dsp:sp modelId="{8A31B92B-AE4A-4F86-AEB7-76FCDFC5D380}">
      <dsp:nvSpPr>
        <dsp:cNvPr id="0" name=""/>
        <dsp:cNvSpPr/>
      </dsp:nvSpPr>
      <dsp:spPr>
        <a:xfrm rot="16200000">
          <a:off x="-1030702" y="2683908"/>
          <a:ext cx="2555096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/>
            <a:t>App</a:t>
          </a:r>
          <a:endParaRPr lang="ko-KR" altLang="en-US" sz="3300" kern="1200"/>
        </a:p>
      </dsp:txBody>
      <dsp:txXfrm>
        <a:off x="-1030702" y="2683908"/>
        <a:ext cx="2555096" cy="485468"/>
      </dsp:txXfrm>
    </dsp:sp>
    <dsp:sp modelId="{FD7B30D0-5C3C-437E-965A-1AF156489324}">
      <dsp:nvSpPr>
        <dsp:cNvPr id="0" name=""/>
        <dsp:cNvSpPr/>
      </dsp:nvSpPr>
      <dsp:spPr>
        <a:xfrm>
          <a:off x="808047" y="1470237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UserMenu</a:t>
          </a:r>
          <a:endParaRPr lang="ko-KR" altLang="en-US" sz="1400" kern="1200"/>
        </a:p>
      </dsp:txBody>
      <dsp:txXfrm>
        <a:off x="808047" y="1470237"/>
        <a:ext cx="1592335" cy="485468"/>
      </dsp:txXfrm>
    </dsp:sp>
    <dsp:sp modelId="{F93EA829-8AD7-4E8B-BC66-760CFDC7506D}">
      <dsp:nvSpPr>
        <dsp:cNvPr id="0" name=""/>
        <dsp:cNvSpPr/>
      </dsp:nvSpPr>
      <dsp:spPr>
        <a:xfrm>
          <a:off x="2718850" y="256567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Add User</a:t>
          </a:r>
          <a:endParaRPr lang="ko-KR" altLang="en-US" sz="1400" kern="1200"/>
        </a:p>
      </dsp:txBody>
      <dsp:txXfrm>
        <a:off x="2718850" y="256567"/>
        <a:ext cx="1592335" cy="485468"/>
      </dsp:txXfrm>
    </dsp:sp>
    <dsp:sp modelId="{DD982891-EFDC-4B54-AB02-F6B8155A1B8E}">
      <dsp:nvSpPr>
        <dsp:cNvPr id="0" name=""/>
        <dsp:cNvSpPr/>
      </dsp:nvSpPr>
      <dsp:spPr>
        <a:xfrm>
          <a:off x="2718850" y="863402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Log In</a:t>
          </a:r>
          <a:endParaRPr lang="ko-KR" altLang="en-US" sz="1400" kern="1200"/>
        </a:p>
      </dsp:txBody>
      <dsp:txXfrm>
        <a:off x="2718850" y="863402"/>
        <a:ext cx="1592335" cy="485468"/>
      </dsp:txXfrm>
    </dsp:sp>
    <dsp:sp modelId="{AAA98D89-3733-4C68-9968-C8EB8F46808F}">
      <dsp:nvSpPr>
        <dsp:cNvPr id="0" name=""/>
        <dsp:cNvSpPr/>
      </dsp:nvSpPr>
      <dsp:spPr>
        <a:xfrm>
          <a:off x="2718850" y="1470237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Buy Album</a:t>
          </a:r>
          <a:endParaRPr lang="ko-KR" altLang="en-US" sz="1400" kern="1200"/>
        </a:p>
      </dsp:txBody>
      <dsp:txXfrm>
        <a:off x="2718850" y="1470237"/>
        <a:ext cx="1592335" cy="485468"/>
      </dsp:txXfrm>
    </dsp:sp>
    <dsp:sp modelId="{942B31BC-10A3-4ED7-A8C2-F80683510237}">
      <dsp:nvSpPr>
        <dsp:cNvPr id="0" name=""/>
        <dsp:cNvSpPr/>
      </dsp:nvSpPr>
      <dsp:spPr>
        <a:xfrm>
          <a:off x="2718850" y="2077073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Print Bought Album List</a:t>
          </a:r>
          <a:endParaRPr lang="ko-KR" altLang="en-US" sz="1400" kern="1200"/>
        </a:p>
      </dsp:txBody>
      <dsp:txXfrm>
        <a:off x="2718850" y="2077073"/>
        <a:ext cx="1592335" cy="485468"/>
      </dsp:txXfrm>
    </dsp:sp>
    <dsp:sp modelId="{47CD1220-AE9B-44C7-85BA-C04D45A2F255}">
      <dsp:nvSpPr>
        <dsp:cNvPr id="0" name=""/>
        <dsp:cNvSpPr/>
      </dsp:nvSpPr>
      <dsp:spPr>
        <a:xfrm>
          <a:off x="2718850" y="2683908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BaseRecoAlg</a:t>
          </a:r>
          <a:endParaRPr lang="ko-KR" altLang="en-US" sz="1400" kern="1200"/>
        </a:p>
      </dsp:txBody>
      <dsp:txXfrm>
        <a:off x="2718850" y="2683908"/>
        <a:ext cx="1592335" cy="485468"/>
      </dsp:txXfrm>
    </dsp:sp>
    <dsp:sp modelId="{D711262C-EE8D-487E-9F89-DE50B350B404}">
      <dsp:nvSpPr>
        <dsp:cNvPr id="0" name=""/>
        <dsp:cNvSpPr/>
      </dsp:nvSpPr>
      <dsp:spPr>
        <a:xfrm>
          <a:off x="4629653" y="2077073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RecoTopTen</a:t>
          </a:r>
          <a:endParaRPr lang="ko-KR" altLang="en-US" sz="1400" kern="1200"/>
        </a:p>
      </dsp:txBody>
      <dsp:txXfrm>
        <a:off x="4629653" y="2077073"/>
        <a:ext cx="1592335" cy="485468"/>
      </dsp:txXfrm>
    </dsp:sp>
    <dsp:sp modelId="{3E7AE162-6E47-49B7-9804-1AC2CC401655}">
      <dsp:nvSpPr>
        <dsp:cNvPr id="0" name=""/>
        <dsp:cNvSpPr/>
      </dsp:nvSpPr>
      <dsp:spPr>
        <a:xfrm>
          <a:off x="4629653" y="2683908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Reco ...</a:t>
          </a:r>
          <a:endParaRPr lang="ko-KR" altLang="en-US" sz="1400" kern="1200"/>
        </a:p>
      </dsp:txBody>
      <dsp:txXfrm>
        <a:off x="4629653" y="2683908"/>
        <a:ext cx="1592335" cy="485468"/>
      </dsp:txXfrm>
    </dsp:sp>
    <dsp:sp modelId="{21B986E9-9DEE-4834-B311-47013AEA2087}">
      <dsp:nvSpPr>
        <dsp:cNvPr id="0" name=""/>
        <dsp:cNvSpPr/>
      </dsp:nvSpPr>
      <dsp:spPr>
        <a:xfrm>
          <a:off x="4629653" y="3290743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Reco ...</a:t>
          </a:r>
          <a:endParaRPr lang="ko-KR" altLang="en-US" sz="1400" kern="1200"/>
        </a:p>
      </dsp:txBody>
      <dsp:txXfrm>
        <a:off x="4629653" y="3290743"/>
        <a:ext cx="1592335" cy="485468"/>
      </dsp:txXfrm>
    </dsp:sp>
    <dsp:sp modelId="{A06C35B9-0510-4527-A7BB-D96EAA6AC25B}">
      <dsp:nvSpPr>
        <dsp:cNvPr id="0" name=""/>
        <dsp:cNvSpPr/>
      </dsp:nvSpPr>
      <dsp:spPr>
        <a:xfrm>
          <a:off x="808047" y="3897579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ManagerMenu</a:t>
          </a:r>
          <a:endParaRPr lang="ko-KR" altLang="en-US" sz="1400" kern="1200"/>
        </a:p>
      </dsp:txBody>
      <dsp:txXfrm>
        <a:off x="808047" y="3897579"/>
        <a:ext cx="1592335" cy="485468"/>
      </dsp:txXfrm>
    </dsp:sp>
    <dsp:sp modelId="{A78DEDF0-49A5-47B3-8077-DF86B7590FA8}">
      <dsp:nvSpPr>
        <dsp:cNvPr id="0" name=""/>
        <dsp:cNvSpPr/>
      </dsp:nvSpPr>
      <dsp:spPr>
        <a:xfrm>
          <a:off x="2718850" y="3290743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Add Composer</a:t>
          </a:r>
          <a:endParaRPr lang="ko-KR" altLang="en-US" sz="1400" kern="1200"/>
        </a:p>
      </dsp:txBody>
      <dsp:txXfrm>
        <a:off x="2718850" y="3290743"/>
        <a:ext cx="1592335" cy="485468"/>
      </dsp:txXfrm>
    </dsp:sp>
    <dsp:sp modelId="{D45090A7-1728-4D6F-9B47-B4AA99EB7FB6}">
      <dsp:nvSpPr>
        <dsp:cNvPr id="0" name=""/>
        <dsp:cNvSpPr/>
      </dsp:nvSpPr>
      <dsp:spPr>
        <a:xfrm>
          <a:off x="2718850" y="3897579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Add Album</a:t>
          </a:r>
          <a:endParaRPr lang="ko-KR" altLang="en-US" sz="1400" kern="1200"/>
        </a:p>
      </dsp:txBody>
      <dsp:txXfrm>
        <a:off x="2718850" y="3897579"/>
        <a:ext cx="1592335" cy="485468"/>
      </dsp:txXfrm>
    </dsp:sp>
    <dsp:sp modelId="{62959AAD-CA36-43DB-A920-C0BE3F9D7E45}">
      <dsp:nvSpPr>
        <dsp:cNvPr id="0" name=""/>
        <dsp:cNvSpPr/>
      </dsp:nvSpPr>
      <dsp:spPr>
        <a:xfrm>
          <a:off x="2718850" y="4504414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BaseManager</a:t>
          </a:r>
          <a:endParaRPr lang="ko-KR" altLang="en-US" sz="1400" kern="1200"/>
        </a:p>
      </dsp:txBody>
      <dsp:txXfrm>
        <a:off x="2718850" y="4504414"/>
        <a:ext cx="1592335" cy="485468"/>
      </dsp:txXfrm>
    </dsp:sp>
    <dsp:sp modelId="{DBE40142-4505-4CA9-B74A-1986C2FC1A1A}">
      <dsp:nvSpPr>
        <dsp:cNvPr id="0" name=""/>
        <dsp:cNvSpPr/>
      </dsp:nvSpPr>
      <dsp:spPr>
        <a:xfrm>
          <a:off x="4629653" y="3897579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UserManager</a:t>
          </a:r>
          <a:endParaRPr lang="ko-KR" altLang="en-US" sz="1400" kern="1200"/>
        </a:p>
      </dsp:txBody>
      <dsp:txXfrm>
        <a:off x="4629653" y="3897579"/>
        <a:ext cx="1592335" cy="485468"/>
      </dsp:txXfrm>
    </dsp:sp>
    <dsp:sp modelId="{78DE36A2-82DD-4E74-914F-71FBE0063F3A}">
      <dsp:nvSpPr>
        <dsp:cNvPr id="0" name=""/>
        <dsp:cNvSpPr/>
      </dsp:nvSpPr>
      <dsp:spPr>
        <a:xfrm>
          <a:off x="6540456" y="3897579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UserFile</a:t>
          </a:r>
          <a:endParaRPr lang="ko-KR" altLang="en-US" sz="1400" kern="1200"/>
        </a:p>
      </dsp:txBody>
      <dsp:txXfrm>
        <a:off x="6540456" y="3897579"/>
        <a:ext cx="1592335" cy="485468"/>
      </dsp:txXfrm>
    </dsp:sp>
    <dsp:sp modelId="{80F6980D-A4AF-45FA-A8A6-7CF89F827D5E}">
      <dsp:nvSpPr>
        <dsp:cNvPr id="0" name=""/>
        <dsp:cNvSpPr/>
      </dsp:nvSpPr>
      <dsp:spPr>
        <a:xfrm>
          <a:off x="4629653" y="4504414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ComposerManager</a:t>
          </a:r>
          <a:endParaRPr lang="ko-KR" altLang="en-US" sz="1400" kern="1200"/>
        </a:p>
      </dsp:txBody>
      <dsp:txXfrm>
        <a:off x="4629653" y="4504414"/>
        <a:ext cx="1592335" cy="485468"/>
      </dsp:txXfrm>
    </dsp:sp>
    <dsp:sp modelId="{F3B7B190-2769-44F0-8C4B-48BDA2E8AB16}">
      <dsp:nvSpPr>
        <dsp:cNvPr id="0" name=""/>
        <dsp:cNvSpPr/>
      </dsp:nvSpPr>
      <dsp:spPr>
        <a:xfrm>
          <a:off x="6540456" y="4504414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ComposerFile</a:t>
          </a:r>
          <a:endParaRPr lang="ko-KR" altLang="en-US" sz="1400" kern="1200"/>
        </a:p>
      </dsp:txBody>
      <dsp:txXfrm>
        <a:off x="6540456" y="4504414"/>
        <a:ext cx="1592335" cy="485468"/>
      </dsp:txXfrm>
    </dsp:sp>
    <dsp:sp modelId="{F034FFB9-C978-406C-B3D9-310D08683967}">
      <dsp:nvSpPr>
        <dsp:cNvPr id="0" name=""/>
        <dsp:cNvSpPr/>
      </dsp:nvSpPr>
      <dsp:spPr>
        <a:xfrm>
          <a:off x="4629653" y="5111249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AlbumManager</a:t>
          </a:r>
          <a:endParaRPr lang="ko-KR" altLang="en-US" sz="1400" kern="1200"/>
        </a:p>
      </dsp:txBody>
      <dsp:txXfrm>
        <a:off x="4629653" y="5111249"/>
        <a:ext cx="1592335" cy="485468"/>
      </dsp:txXfrm>
    </dsp:sp>
    <dsp:sp modelId="{932479BB-B116-4D32-9508-3C8033129166}">
      <dsp:nvSpPr>
        <dsp:cNvPr id="0" name=""/>
        <dsp:cNvSpPr/>
      </dsp:nvSpPr>
      <dsp:spPr>
        <a:xfrm>
          <a:off x="6540456" y="5111249"/>
          <a:ext cx="1592335" cy="48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/>
            <a:t>AlbumFile</a:t>
          </a:r>
          <a:endParaRPr lang="ko-KR" altLang="en-US" sz="1400" kern="1200"/>
        </a:p>
      </dsp:txBody>
      <dsp:txXfrm>
        <a:off x="6540456" y="5111249"/>
        <a:ext cx="1592335" cy="485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D0E01-A9C8-49E0-A0CB-C7AFF41F953E}">
      <dsp:nvSpPr>
        <dsp:cNvPr id="0" name=""/>
        <dsp:cNvSpPr/>
      </dsp:nvSpPr>
      <dsp:spPr>
        <a:xfrm>
          <a:off x="2037223" y="3279888"/>
          <a:ext cx="264128" cy="503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64" y="0"/>
              </a:lnTo>
              <a:lnTo>
                <a:pt x="132064" y="503294"/>
              </a:lnTo>
              <a:lnTo>
                <a:pt x="264128" y="5032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55077" y="3517325"/>
        <a:ext cx="28419" cy="28419"/>
      </dsp:txXfrm>
    </dsp:sp>
    <dsp:sp modelId="{DFD060EF-4F04-4731-93BA-92999D5572C0}">
      <dsp:nvSpPr>
        <dsp:cNvPr id="0" name=""/>
        <dsp:cNvSpPr/>
      </dsp:nvSpPr>
      <dsp:spPr>
        <a:xfrm>
          <a:off x="2037223" y="3234168"/>
          <a:ext cx="2641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128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62684" y="3273285"/>
        <a:ext cx="13206" cy="13206"/>
      </dsp:txXfrm>
    </dsp:sp>
    <dsp:sp modelId="{C86FC63C-0AD8-473F-8B39-47384ED4255E}">
      <dsp:nvSpPr>
        <dsp:cNvPr id="0" name=""/>
        <dsp:cNvSpPr/>
      </dsp:nvSpPr>
      <dsp:spPr>
        <a:xfrm>
          <a:off x="2037223" y="2776594"/>
          <a:ext cx="264128" cy="503294"/>
        </a:xfrm>
        <a:custGeom>
          <a:avLst/>
          <a:gdLst/>
          <a:ahLst/>
          <a:cxnLst/>
          <a:rect l="0" t="0" r="0" b="0"/>
          <a:pathLst>
            <a:path>
              <a:moveTo>
                <a:pt x="0" y="503294"/>
              </a:moveTo>
              <a:lnTo>
                <a:pt x="132064" y="503294"/>
              </a:lnTo>
              <a:lnTo>
                <a:pt x="132064" y="0"/>
              </a:lnTo>
              <a:lnTo>
                <a:pt x="2641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55077" y="3014031"/>
        <a:ext cx="28419" cy="28419"/>
      </dsp:txXfrm>
    </dsp:sp>
    <dsp:sp modelId="{BE306916-4F2D-47B5-81A5-9C21B4D06427}">
      <dsp:nvSpPr>
        <dsp:cNvPr id="0" name=""/>
        <dsp:cNvSpPr/>
      </dsp:nvSpPr>
      <dsp:spPr>
        <a:xfrm>
          <a:off x="2037223" y="1060096"/>
          <a:ext cx="1311716" cy="604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5858" y="0"/>
              </a:lnTo>
              <a:lnTo>
                <a:pt x="655858" y="604403"/>
              </a:lnTo>
              <a:lnTo>
                <a:pt x="1311716" y="6044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56974" y="1326191"/>
        <a:ext cx="72213" cy="72213"/>
      </dsp:txXfrm>
    </dsp:sp>
    <dsp:sp modelId="{67D50B5E-9D66-4865-A6CF-124AE38CC566}">
      <dsp:nvSpPr>
        <dsp:cNvPr id="0" name=""/>
        <dsp:cNvSpPr/>
      </dsp:nvSpPr>
      <dsp:spPr>
        <a:xfrm>
          <a:off x="2037223" y="583968"/>
          <a:ext cx="1333097" cy="476128"/>
        </a:xfrm>
        <a:custGeom>
          <a:avLst/>
          <a:gdLst/>
          <a:ahLst/>
          <a:cxnLst/>
          <a:rect l="0" t="0" r="0" b="0"/>
          <a:pathLst>
            <a:path>
              <a:moveTo>
                <a:pt x="0" y="476128"/>
              </a:moveTo>
              <a:lnTo>
                <a:pt x="666548" y="476128"/>
              </a:lnTo>
              <a:lnTo>
                <a:pt x="666548" y="0"/>
              </a:lnTo>
              <a:lnTo>
                <a:pt x="133309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68382" y="786642"/>
        <a:ext cx="70778" cy="70778"/>
      </dsp:txXfrm>
    </dsp:sp>
    <dsp:sp modelId="{8A31B92B-AE4A-4F86-AEB7-76FCDFC5D380}">
      <dsp:nvSpPr>
        <dsp:cNvPr id="0" name=""/>
        <dsp:cNvSpPr/>
      </dsp:nvSpPr>
      <dsp:spPr>
        <a:xfrm rot="16200000">
          <a:off x="776339" y="858778"/>
          <a:ext cx="211913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/>
            <a:t>App</a:t>
          </a:r>
          <a:endParaRPr lang="ko-KR" altLang="en-US" sz="2600" kern="1200"/>
        </a:p>
      </dsp:txBody>
      <dsp:txXfrm>
        <a:off x="776339" y="858778"/>
        <a:ext cx="2119133" cy="402635"/>
      </dsp:txXfrm>
    </dsp:sp>
    <dsp:sp modelId="{FD7B30D0-5C3C-437E-965A-1AF156489324}">
      <dsp:nvSpPr>
        <dsp:cNvPr id="0" name=""/>
        <dsp:cNvSpPr/>
      </dsp:nvSpPr>
      <dsp:spPr>
        <a:xfrm>
          <a:off x="3370320" y="382650"/>
          <a:ext cx="132064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/>
            <a:t>UserMenu</a:t>
          </a:r>
          <a:endParaRPr lang="ko-KR" altLang="en-US" sz="1200" kern="1200"/>
        </a:p>
      </dsp:txBody>
      <dsp:txXfrm>
        <a:off x="3370320" y="382650"/>
        <a:ext cx="1320643" cy="402635"/>
      </dsp:txXfrm>
    </dsp:sp>
    <dsp:sp modelId="{A06C35B9-0510-4527-A7BB-D96EAA6AC25B}">
      <dsp:nvSpPr>
        <dsp:cNvPr id="0" name=""/>
        <dsp:cNvSpPr/>
      </dsp:nvSpPr>
      <dsp:spPr>
        <a:xfrm>
          <a:off x="3348939" y="1463182"/>
          <a:ext cx="132064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/>
            <a:t>ManagerMenu</a:t>
          </a:r>
          <a:endParaRPr lang="ko-KR" altLang="en-US" sz="1200" kern="1200"/>
        </a:p>
      </dsp:txBody>
      <dsp:txXfrm>
        <a:off x="3348939" y="1463182"/>
        <a:ext cx="1320643" cy="402635"/>
      </dsp:txXfrm>
    </dsp:sp>
    <dsp:sp modelId="{2218750C-E133-493C-8B7D-DB0E48DB5DB1}">
      <dsp:nvSpPr>
        <dsp:cNvPr id="0" name=""/>
        <dsp:cNvSpPr/>
      </dsp:nvSpPr>
      <dsp:spPr>
        <a:xfrm rot="16200000">
          <a:off x="776339" y="3078570"/>
          <a:ext cx="211913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/>
            <a:t>BaseManager</a:t>
          </a:r>
          <a:endParaRPr lang="ko-KR" altLang="en-US" sz="2600" kern="1200"/>
        </a:p>
      </dsp:txBody>
      <dsp:txXfrm>
        <a:off x="776339" y="3078570"/>
        <a:ext cx="2119133" cy="402635"/>
      </dsp:txXfrm>
    </dsp:sp>
    <dsp:sp modelId="{1B056187-5C90-4275-99A1-6ECF855FAE12}">
      <dsp:nvSpPr>
        <dsp:cNvPr id="0" name=""/>
        <dsp:cNvSpPr/>
      </dsp:nvSpPr>
      <dsp:spPr>
        <a:xfrm>
          <a:off x="2301352" y="2575276"/>
          <a:ext cx="132064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/>
            <a:t>UserManager</a:t>
          </a:r>
          <a:endParaRPr lang="ko-KR" altLang="en-US" sz="1200" kern="1200"/>
        </a:p>
      </dsp:txBody>
      <dsp:txXfrm>
        <a:off x="2301352" y="2575276"/>
        <a:ext cx="1320643" cy="402635"/>
      </dsp:txXfrm>
    </dsp:sp>
    <dsp:sp modelId="{B58BE476-9B7E-4585-B709-AD8CC689E47D}">
      <dsp:nvSpPr>
        <dsp:cNvPr id="0" name=""/>
        <dsp:cNvSpPr/>
      </dsp:nvSpPr>
      <dsp:spPr>
        <a:xfrm>
          <a:off x="2301352" y="3078570"/>
          <a:ext cx="132064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/>
            <a:t>ComposerManager</a:t>
          </a:r>
          <a:endParaRPr lang="ko-KR" altLang="en-US" sz="1200" kern="1200"/>
        </a:p>
      </dsp:txBody>
      <dsp:txXfrm>
        <a:off x="2301352" y="3078570"/>
        <a:ext cx="1320643" cy="402635"/>
      </dsp:txXfrm>
    </dsp:sp>
    <dsp:sp modelId="{D7F8A1FE-395C-4FD1-9DF8-08F5E93323FC}">
      <dsp:nvSpPr>
        <dsp:cNvPr id="0" name=""/>
        <dsp:cNvSpPr/>
      </dsp:nvSpPr>
      <dsp:spPr>
        <a:xfrm>
          <a:off x="2301352" y="3581865"/>
          <a:ext cx="1320643" cy="402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/>
            <a:t>AlbumManager</a:t>
          </a:r>
          <a:endParaRPr lang="ko-KR" altLang="en-US" sz="1200" kern="1200"/>
        </a:p>
      </dsp:txBody>
      <dsp:txXfrm>
        <a:off x="2301352" y="3581865"/>
        <a:ext cx="1320643" cy="402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25A6B-FE9C-41A1-B925-F3F8522F60E2}">
      <dsp:nvSpPr>
        <dsp:cNvPr id="0" name=""/>
        <dsp:cNvSpPr/>
      </dsp:nvSpPr>
      <dsp:spPr>
        <a:xfrm>
          <a:off x="1313" y="463"/>
          <a:ext cx="574174" cy="50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유저</a:t>
          </a:r>
          <a:r>
            <a:rPr lang="en-US" altLang="ko-KR" sz="1000" kern="1200" dirty="0" smtClean="0"/>
            <a:t/>
          </a:r>
          <a:br>
            <a:rPr lang="en-US" altLang="ko-KR" sz="1000" kern="1200" dirty="0" smtClean="0"/>
          </a:br>
          <a:r>
            <a:rPr lang="ko-KR" altLang="en-US" sz="1000" kern="1200" dirty="0" smtClean="0"/>
            <a:t>리스트</a:t>
          </a:r>
          <a:endParaRPr lang="ko-KR" altLang="en-US" sz="1000" kern="1200" dirty="0"/>
        </a:p>
      </dsp:txBody>
      <dsp:txXfrm>
        <a:off x="16133" y="15283"/>
        <a:ext cx="544534" cy="476350"/>
      </dsp:txXfrm>
    </dsp:sp>
    <dsp:sp modelId="{F6D906E2-941E-4D24-AE4D-352CCB98C8EB}">
      <dsp:nvSpPr>
        <dsp:cNvPr id="0" name=""/>
        <dsp:cNvSpPr/>
      </dsp:nvSpPr>
      <dsp:spPr>
        <a:xfrm>
          <a:off x="632904" y="182261"/>
          <a:ext cx="121724" cy="142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632904" y="210740"/>
        <a:ext cx="85207" cy="85437"/>
      </dsp:txXfrm>
    </dsp:sp>
    <dsp:sp modelId="{8F2701CD-64D9-4372-88EA-C47E5C01D2C1}">
      <dsp:nvSpPr>
        <dsp:cNvPr id="0" name=""/>
        <dsp:cNvSpPr/>
      </dsp:nvSpPr>
      <dsp:spPr>
        <a:xfrm>
          <a:off x="805157" y="463"/>
          <a:ext cx="574174" cy="50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user1</a:t>
          </a:r>
          <a:endParaRPr lang="ko-KR" altLang="en-US" sz="1000" kern="1200" dirty="0"/>
        </a:p>
      </dsp:txBody>
      <dsp:txXfrm>
        <a:off x="819977" y="15283"/>
        <a:ext cx="544534" cy="476350"/>
      </dsp:txXfrm>
    </dsp:sp>
    <dsp:sp modelId="{2ACCB39E-EC77-4435-86E3-4DEEC9F83FAD}">
      <dsp:nvSpPr>
        <dsp:cNvPr id="0" name=""/>
        <dsp:cNvSpPr/>
      </dsp:nvSpPr>
      <dsp:spPr>
        <a:xfrm>
          <a:off x="1436748" y="182261"/>
          <a:ext cx="121724" cy="142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36748" y="210740"/>
        <a:ext cx="85207" cy="85437"/>
      </dsp:txXfrm>
    </dsp:sp>
    <dsp:sp modelId="{3E824554-EAC4-403D-A1FE-CB7AFB2579F7}">
      <dsp:nvSpPr>
        <dsp:cNvPr id="0" name=""/>
        <dsp:cNvSpPr/>
      </dsp:nvSpPr>
      <dsp:spPr>
        <a:xfrm>
          <a:off x="1609000" y="463"/>
          <a:ext cx="574174" cy="50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user2</a:t>
          </a:r>
          <a:endParaRPr lang="ko-KR" altLang="en-US" sz="1000" kern="1200" dirty="0"/>
        </a:p>
      </dsp:txBody>
      <dsp:txXfrm>
        <a:off x="1623820" y="15283"/>
        <a:ext cx="544534" cy="476350"/>
      </dsp:txXfrm>
    </dsp:sp>
    <dsp:sp modelId="{1EA7DB34-DFA3-4ED2-A635-0DF2A5CB24F9}">
      <dsp:nvSpPr>
        <dsp:cNvPr id="0" name=""/>
        <dsp:cNvSpPr/>
      </dsp:nvSpPr>
      <dsp:spPr>
        <a:xfrm>
          <a:off x="2240592" y="182261"/>
          <a:ext cx="121724" cy="142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240592" y="210740"/>
        <a:ext cx="85207" cy="85437"/>
      </dsp:txXfrm>
    </dsp:sp>
    <dsp:sp modelId="{B98AE23A-96C7-46F7-887C-35C8E01132A1}">
      <dsp:nvSpPr>
        <dsp:cNvPr id="0" name=""/>
        <dsp:cNvSpPr/>
      </dsp:nvSpPr>
      <dsp:spPr>
        <a:xfrm>
          <a:off x="2412844" y="463"/>
          <a:ext cx="574174" cy="50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user3</a:t>
          </a:r>
          <a:endParaRPr lang="ko-KR" altLang="en-US" sz="1000" kern="1200" dirty="0"/>
        </a:p>
      </dsp:txBody>
      <dsp:txXfrm>
        <a:off x="2427664" y="15283"/>
        <a:ext cx="544534" cy="4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573" y="0"/>
          <a:ext cx="797709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ID</a:t>
          </a:r>
          <a:endParaRPr lang="ko-KR" altLang="en-US" sz="1000" kern="1200" dirty="0"/>
        </a:p>
      </dsp:txBody>
      <dsp:txXfrm>
        <a:off x="17420" y="14847"/>
        <a:ext cx="768015" cy="477224"/>
      </dsp:txXfrm>
    </dsp:sp>
    <dsp:sp modelId="{2ACCB39E-EC77-4435-86E3-4DEEC9F83FAD}">
      <dsp:nvSpPr>
        <dsp:cNvPr id="0" name=""/>
        <dsp:cNvSpPr/>
      </dsp:nvSpPr>
      <dsp:spPr>
        <a:xfrm>
          <a:off x="880053" y="154543"/>
          <a:ext cx="169114" cy="1978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80053" y="194109"/>
        <a:ext cx="118380" cy="118699"/>
      </dsp:txXfrm>
    </dsp:sp>
    <dsp:sp modelId="{FAD1648E-7C37-45A1-AD83-913D2194732F}">
      <dsp:nvSpPr>
        <dsp:cNvPr id="0" name=""/>
        <dsp:cNvSpPr/>
      </dsp:nvSpPr>
      <dsp:spPr>
        <a:xfrm>
          <a:off x="1119366" y="0"/>
          <a:ext cx="797709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패스워드 길이</a:t>
          </a:r>
          <a:endParaRPr lang="ko-KR" altLang="en-US" sz="1000" kern="1200" dirty="0"/>
        </a:p>
      </dsp:txBody>
      <dsp:txXfrm>
        <a:off x="1134213" y="14847"/>
        <a:ext cx="768015" cy="477224"/>
      </dsp:txXfrm>
    </dsp:sp>
    <dsp:sp modelId="{8EE73D55-3E7D-4BFC-9E5C-D8A1F7FF2625}">
      <dsp:nvSpPr>
        <dsp:cNvPr id="0" name=""/>
        <dsp:cNvSpPr/>
      </dsp:nvSpPr>
      <dsp:spPr>
        <a:xfrm>
          <a:off x="1996847" y="154543"/>
          <a:ext cx="169114" cy="1978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96847" y="194109"/>
        <a:ext cx="118380" cy="118699"/>
      </dsp:txXfrm>
    </dsp:sp>
    <dsp:sp modelId="{E1EBFF3C-5DCA-4552-A99C-FB6FE83590AC}">
      <dsp:nvSpPr>
        <dsp:cNvPr id="0" name=""/>
        <dsp:cNvSpPr/>
      </dsp:nvSpPr>
      <dsp:spPr>
        <a:xfrm>
          <a:off x="2236160" y="0"/>
          <a:ext cx="797709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패스워드</a:t>
          </a:r>
          <a:endParaRPr lang="ko-KR" altLang="en-US" sz="1000" kern="1200" dirty="0"/>
        </a:p>
      </dsp:txBody>
      <dsp:txXfrm>
        <a:off x="2251007" y="14847"/>
        <a:ext cx="768015" cy="477224"/>
      </dsp:txXfrm>
    </dsp:sp>
    <dsp:sp modelId="{90DF3356-67AE-4B63-9DF8-712E68BD5A7D}">
      <dsp:nvSpPr>
        <dsp:cNvPr id="0" name=""/>
        <dsp:cNvSpPr/>
      </dsp:nvSpPr>
      <dsp:spPr>
        <a:xfrm>
          <a:off x="3113640" y="154543"/>
          <a:ext cx="169114" cy="1978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113640" y="194109"/>
        <a:ext cx="118380" cy="118699"/>
      </dsp:txXfrm>
    </dsp:sp>
    <dsp:sp modelId="{B251A952-00EC-482C-93FF-27C83DF8F179}">
      <dsp:nvSpPr>
        <dsp:cNvPr id="0" name=""/>
        <dsp:cNvSpPr/>
      </dsp:nvSpPr>
      <dsp:spPr>
        <a:xfrm>
          <a:off x="3352953" y="0"/>
          <a:ext cx="797709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목록 개수</a:t>
          </a:r>
          <a:endParaRPr lang="ko-KR" altLang="en-US" sz="1000" kern="1200" dirty="0"/>
        </a:p>
      </dsp:txBody>
      <dsp:txXfrm>
        <a:off x="3367800" y="14847"/>
        <a:ext cx="768015" cy="477224"/>
      </dsp:txXfrm>
    </dsp:sp>
    <dsp:sp modelId="{8AA0652B-FC29-4A42-989A-C9FF48E80698}">
      <dsp:nvSpPr>
        <dsp:cNvPr id="0" name=""/>
        <dsp:cNvSpPr/>
      </dsp:nvSpPr>
      <dsp:spPr>
        <a:xfrm>
          <a:off x="4230434" y="154543"/>
          <a:ext cx="169114" cy="1978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230434" y="194109"/>
        <a:ext cx="118380" cy="118699"/>
      </dsp:txXfrm>
    </dsp:sp>
    <dsp:sp modelId="{8191CBA3-81A0-4F24-894F-BE3A80614283}">
      <dsp:nvSpPr>
        <dsp:cNvPr id="0" name=""/>
        <dsp:cNvSpPr/>
      </dsp:nvSpPr>
      <dsp:spPr>
        <a:xfrm>
          <a:off x="4469747" y="0"/>
          <a:ext cx="797709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앨범 아이디</a:t>
          </a:r>
          <a:endParaRPr lang="ko-KR" altLang="en-US" sz="1000" kern="1200" dirty="0"/>
        </a:p>
      </dsp:txBody>
      <dsp:txXfrm>
        <a:off x="4484594" y="14847"/>
        <a:ext cx="768015" cy="477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0" y="0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ID</a:t>
          </a:r>
          <a:endParaRPr lang="ko-KR" altLang="en-US" sz="1200" kern="1200" dirty="0"/>
        </a:p>
      </dsp:txBody>
      <dsp:txXfrm>
        <a:off x="13795" y="13795"/>
        <a:ext cx="757430" cy="443422"/>
      </dsp:txXfrm>
    </dsp:sp>
    <dsp:sp modelId="{2ACCB39E-EC77-4435-86E3-4DEEC9F83FAD}">
      <dsp:nvSpPr>
        <dsp:cNvPr id="0" name=""/>
        <dsp:cNvSpPr/>
      </dsp:nvSpPr>
      <dsp:spPr>
        <a:xfrm rot="56017">
          <a:off x="864168" y="147217"/>
          <a:ext cx="167838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64171" y="185744"/>
        <a:ext cx="117487" cy="116811"/>
      </dsp:txXfrm>
    </dsp:sp>
    <dsp:sp modelId="{18F05A98-F8FE-4322-A7B8-AE24AFC25606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이름 길이</a:t>
          </a:r>
          <a:endParaRPr lang="ko-KR" altLang="en-US" sz="1200" kern="1200" dirty="0"/>
        </a:p>
      </dsp:txBody>
      <dsp:txXfrm>
        <a:off x="1115450" y="31747"/>
        <a:ext cx="757430" cy="443422"/>
      </dsp:txXfrm>
    </dsp:sp>
    <dsp:sp modelId="{425CB14D-239E-46C3-8660-FBF8563CC6D3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65178" y="195053"/>
        <a:ext cx="116497" cy="116811"/>
      </dsp:txXfrm>
    </dsp:sp>
    <dsp:sp modelId="{74381FD5-1B1E-4967-BD9E-6F51FAA4771B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이름</a:t>
          </a:r>
          <a:endParaRPr lang="ko-KR" altLang="en-US" sz="1200" kern="1200" dirty="0"/>
        </a:p>
      </dsp:txBody>
      <dsp:txXfrm>
        <a:off x="2214479" y="31747"/>
        <a:ext cx="757430" cy="443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0" y="22609"/>
          <a:ext cx="769499" cy="46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ID</a:t>
          </a:r>
          <a:endParaRPr lang="ko-KR" altLang="en-US" sz="1100" kern="1200" dirty="0"/>
        </a:p>
      </dsp:txBody>
      <dsp:txXfrm>
        <a:off x="13523" y="36132"/>
        <a:ext cx="742453" cy="434653"/>
      </dsp:txXfrm>
    </dsp:sp>
    <dsp:sp modelId="{2ACCB39E-EC77-4435-86E3-4DEEC9F83FAD}">
      <dsp:nvSpPr>
        <dsp:cNvPr id="0" name=""/>
        <dsp:cNvSpPr/>
      </dsp:nvSpPr>
      <dsp:spPr>
        <a:xfrm>
          <a:off x="846449" y="158041"/>
          <a:ext cx="163133" cy="190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46449" y="196208"/>
        <a:ext cx="114193" cy="114501"/>
      </dsp:txXfrm>
    </dsp:sp>
    <dsp:sp modelId="{A88E5EBB-1357-44D8-8AD9-14772136C87B}">
      <dsp:nvSpPr>
        <dsp:cNvPr id="0" name=""/>
        <dsp:cNvSpPr/>
      </dsp:nvSpPr>
      <dsp:spPr>
        <a:xfrm>
          <a:off x="1077299" y="22609"/>
          <a:ext cx="769499" cy="46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이름 길이</a:t>
          </a:r>
          <a:endParaRPr lang="ko-KR" altLang="en-US" sz="1100" kern="1200" dirty="0"/>
        </a:p>
      </dsp:txBody>
      <dsp:txXfrm>
        <a:off x="1090822" y="36132"/>
        <a:ext cx="742453" cy="434653"/>
      </dsp:txXfrm>
    </dsp:sp>
    <dsp:sp modelId="{2B683D24-445A-4688-9386-BBD52F10E0E4}">
      <dsp:nvSpPr>
        <dsp:cNvPr id="0" name=""/>
        <dsp:cNvSpPr/>
      </dsp:nvSpPr>
      <dsp:spPr>
        <a:xfrm>
          <a:off x="1923749" y="158041"/>
          <a:ext cx="163133" cy="190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23749" y="196208"/>
        <a:ext cx="114193" cy="114501"/>
      </dsp:txXfrm>
    </dsp:sp>
    <dsp:sp modelId="{960666B0-A892-412D-9519-445995B35293}">
      <dsp:nvSpPr>
        <dsp:cNvPr id="0" name=""/>
        <dsp:cNvSpPr/>
      </dsp:nvSpPr>
      <dsp:spPr>
        <a:xfrm>
          <a:off x="2154598" y="22609"/>
          <a:ext cx="769499" cy="46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이름</a:t>
          </a:r>
          <a:endParaRPr lang="ko-KR" altLang="en-US" sz="1100" kern="1200" dirty="0"/>
        </a:p>
      </dsp:txBody>
      <dsp:txXfrm>
        <a:off x="2168121" y="36132"/>
        <a:ext cx="742453" cy="434653"/>
      </dsp:txXfrm>
    </dsp:sp>
    <dsp:sp modelId="{D4BD6A18-B023-42B4-A431-C810D7FD8181}">
      <dsp:nvSpPr>
        <dsp:cNvPr id="0" name=""/>
        <dsp:cNvSpPr/>
      </dsp:nvSpPr>
      <dsp:spPr>
        <a:xfrm>
          <a:off x="3001048" y="158041"/>
          <a:ext cx="163133" cy="190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001048" y="196208"/>
        <a:ext cx="114193" cy="114501"/>
      </dsp:txXfrm>
    </dsp:sp>
    <dsp:sp modelId="{EA2226AA-ED01-4001-B4D1-2FBBC5D3D6F1}">
      <dsp:nvSpPr>
        <dsp:cNvPr id="0" name=""/>
        <dsp:cNvSpPr/>
      </dsp:nvSpPr>
      <dsp:spPr>
        <a:xfrm>
          <a:off x="3231898" y="22609"/>
          <a:ext cx="769499" cy="46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음악가</a:t>
          </a:r>
          <a:endParaRPr lang="ko-KR" altLang="en-US" sz="1100" kern="1200" dirty="0"/>
        </a:p>
      </dsp:txBody>
      <dsp:txXfrm>
        <a:off x="3245421" y="36132"/>
        <a:ext cx="742453" cy="434653"/>
      </dsp:txXfrm>
    </dsp:sp>
    <dsp:sp modelId="{6C6FBBC8-C7E2-41D0-9002-825045A81EDC}">
      <dsp:nvSpPr>
        <dsp:cNvPr id="0" name=""/>
        <dsp:cNvSpPr/>
      </dsp:nvSpPr>
      <dsp:spPr>
        <a:xfrm>
          <a:off x="4078348" y="158041"/>
          <a:ext cx="163133" cy="190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078348" y="196208"/>
        <a:ext cx="114193" cy="114501"/>
      </dsp:txXfrm>
    </dsp:sp>
    <dsp:sp modelId="{3670FB57-7534-41F8-AE97-230989FE65D9}">
      <dsp:nvSpPr>
        <dsp:cNvPr id="0" name=""/>
        <dsp:cNvSpPr/>
      </dsp:nvSpPr>
      <dsp:spPr>
        <a:xfrm>
          <a:off x="4309197" y="22609"/>
          <a:ext cx="769499" cy="46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장르</a:t>
          </a:r>
          <a:endParaRPr lang="ko-KR" altLang="en-US" sz="1100" kern="1200" dirty="0"/>
        </a:p>
      </dsp:txBody>
      <dsp:txXfrm>
        <a:off x="4322720" y="36132"/>
        <a:ext cx="742453" cy="434653"/>
      </dsp:txXfrm>
    </dsp:sp>
    <dsp:sp modelId="{FE43C3FA-F7D1-4E83-BF61-2E2C17C114F9}">
      <dsp:nvSpPr>
        <dsp:cNvPr id="0" name=""/>
        <dsp:cNvSpPr/>
      </dsp:nvSpPr>
      <dsp:spPr>
        <a:xfrm>
          <a:off x="5155647" y="158041"/>
          <a:ext cx="163133" cy="190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5155647" y="196208"/>
        <a:ext cx="114193" cy="114501"/>
      </dsp:txXfrm>
    </dsp:sp>
    <dsp:sp modelId="{9A9D8F1D-A810-458B-A12B-FE134A42B438}">
      <dsp:nvSpPr>
        <dsp:cNvPr id="0" name=""/>
        <dsp:cNvSpPr/>
      </dsp:nvSpPr>
      <dsp:spPr>
        <a:xfrm>
          <a:off x="5386497" y="22609"/>
          <a:ext cx="769499" cy="46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구매횟수</a:t>
          </a:r>
          <a:endParaRPr lang="ko-KR" altLang="en-US" sz="1100" kern="1200" dirty="0"/>
        </a:p>
      </dsp:txBody>
      <dsp:txXfrm>
        <a:off x="5400020" y="36132"/>
        <a:ext cx="742453" cy="4346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340" y="0"/>
          <a:ext cx="725413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ID</a:t>
          </a:r>
          <a:endParaRPr lang="ko-KR" altLang="en-US" sz="1000" kern="1200" dirty="0"/>
        </a:p>
      </dsp:txBody>
      <dsp:txXfrm>
        <a:off x="17187" y="14847"/>
        <a:ext cx="695719" cy="477224"/>
      </dsp:txXfrm>
    </dsp:sp>
    <dsp:sp modelId="{2ACCB39E-EC77-4435-86E3-4DEEC9F83FAD}">
      <dsp:nvSpPr>
        <dsp:cNvPr id="0" name=""/>
        <dsp:cNvSpPr/>
      </dsp:nvSpPr>
      <dsp:spPr>
        <a:xfrm>
          <a:off x="800294" y="163507"/>
          <a:ext cx="153787" cy="179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00294" y="199487"/>
        <a:ext cx="107651" cy="107942"/>
      </dsp:txXfrm>
    </dsp:sp>
    <dsp:sp modelId="{FAD1648E-7C37-45A1-AD83-913D2194732F}">
      <dsp:nvSpPr>
        <dsp:cNvPr id="0" name=""/>
        <dsp:cNvSpPr/>
      </dsp:nvSpPr>
      <dsp:spPr>
        <a:xfrm>
          <a:off x="1017918" y="0"/>
          <a:ext cx="725413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패스워드 길이</a:t>
          </a:r>
          <a:endParaRPr lang="ko-KR" altLang="en-US" sz="1000" kern="1200" dirty="0"/>
        </a:p>
      </dsp:txBody>
      <dsp:txXfrm>
        <a:off x="1032765" y="14847"/>
        <a:ext cx="695719" cy="477224"/>
      </dsp:txXfrm>
    </dsp:sp>
    <dsp:sp modelId="{8EE73D55-3E7D-4BFC-9E5C-D8A1F7FF2625}">
      <dsp:nvSpPr>
        <dsp:cNvPr id="0" name=""/>
        <dsp:cNvSpPr/>
      </dsp:nvSpPr>
      <dsp:spPr>
        <a:xfrm>
          <a:off x="1815872" y="163507"/>
          <a:ext cx="153787" cy="179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815872" y="199487"/>
        <a:ext cx="107651" cy="107942"/>
      </dsp:txXfrm>
    </dsp:sp>
    <dsp:sp modelId="{E1EBFF3C-5DCA-4552-A99C-FB6FE83590AC}">
      <dsp:nvSpPr>
        <dsp:cNvPr id="0" name=""/>
        <dsp:cNvSpPr/>
      </dsp:nvSpPr>
      <dsp:spPr>
        <a:xfrm>
          <a:off x="2033496" y="0"/>
          <a:ext cx="725413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패스워드</a:t>
          </a:r>
          <a:endParaRPr lang="ko-KR" altLang="en-US" sz="1000" kern="1200" dirty="0"/>
        </a:p>
      </dsp:txBody>
      <dsp:txXfrm>
        <a:off x="2048343" y="14847"/>
        <a:ext cx="695719" cy="477224"/>
      </dsp:txXfrm>
    </dsp:sp>
    <dsp:sp modelId="{90DF3356-67AE-4B63-9DF8-712E68BD5A7D}">
      <dsp:nvSpPr>
        <dsp:cNvPr id="0" name=""/>
        <dsp:cNvSpPr/>
      </dsp:nvSpPr>
      <dsp:spPr>
        <a:xfrm>
          <a:off x="2831451" y="163507"/>
          <a:ext cx="153787" cy="179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2831451" y="199487"/>
        <a:ext cx="107651" cy="107942"/>
      </dsp:txXfrm>
    </dsp:sp>
    <dsp:sp modelId="{B251A952-00EC-482C-93FF-27C83DF8F179}">
      <dsp:nvSpPr>
        <dsp:cNvPr id="0" name=""/>
        <dsp:cNvSpPr/>
      </dsp:nvSpPr>
      <dsp:spPr>
        <a:xfrm>
          <a:off x="3049075" y="0"/>
          <a:ext cx="725413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목록 개수</a:t>
          </a:r>
          <a:endParaRPr lang="ko-KR" altLang="en-US" sz="1000" kern="1200" dirty="0"/>
        </a:p>
      </dsp:txBody>
      <dsp:txXfrm>
        <a:off x="3063922" y="14847"/>
        <a:ext cx="695719" cy="477224"/>
      </dsp:txXfrm>
    </dsp:sp>
    <dsp:sp modelId="{8AA0652B-FC29-4A42-989A-C9FF48E80698}">
      <dsp:nvSpPr>
        <dsp:cNvPr id="0" name=""/>
        <dsp:cNvSpPr/>
      </dsp:nvSpPr>
      <dsp:spPr>
        <a:xfrm>
          <a:off x="3847029" y="163507"/>
          <a:ext cx="153787" cy="179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847029" y="199487"/>
        <a:ext cx="107651" cy="107942"/>
      </dsp:txXfrm>
    </dsp:sp>
    <dsp:sp modelId="{8191CBA3-81A0-4F24-894F-BE3A80614283}">
      <dsp:nvSpPr>
        <dsp:cNvPr id="0" name=""/>
        <dsp:cNvSpPr/>
      </dsp:nvSpPr>
      <dsp:spPr>
        <a:xfrm>
          <a:off x="4064653" y="0"/>
          <a:ext cx="725413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앨범 아이디</a:t>
          </a:r>
          <a:endParaRPr lang="ko-KR" altLang="en-US" sz="1000" kern="1200" dirty="0"/>
        </a:p>
      </dsp:txBody>
      <dsp:txXfrm>
        <a:off x="4079500" y="14847"/>
        <a:ext cx="695719" cy="477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0" y="0"/>
          <a:ext cx="720300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ID</a:t>
          </a:r>
          <a:endParaRPr lang="ko-KR" altLang="en-US" sz="1000" kern="1200" dirty="0"/>
        </a:p>
      </dsp:txBody>
      <dsp:txXfrm>
        <a:off x="14847" y="14847"/>
        <a:ext cx="690606" cy="477224"/>
      </dsp:txXfrm>
    </dsp:sp>
    <dsp:sp modelId="{2ACCB39E-EC77-4435-86E3-4DEEC9F83FAD}">
      <dsp:nvSpPr>
        <dsp:cNvPr id="0" name=""/>
        <dsp:cNvSpPr/>
      </dsp:nvSpPr>
      <dsp:spPr>
        <a:xfrm>
          <a:off x="792331" y="164141"/>
          <a:ext cx="152703" cy="17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792331" y="199868"/>
        <a:ext cx="106892" cy="107180"/>
      </dsp:txXfrm>
    </dsp:sp>
    <dsp:sp modelId="{FAD1648E-7C37-45A1-AD83-913D2194732F}">
      <dsp:nvSpPr>
        <dsp:cNvPr id="0" name=""/>
        <dsp:cNvSpPr/>
      </dsp:nvSpPr>
      <dsp:spPr>
        <a:xfrm>
          <a:off x="1008421" y="0"/>
          <a:ext cx="720300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패스워드 길이</a:t>
          </a:r>
          <a:endParaRPr lang="ko-KR" altLang="en-US" sz="1000" kern="1200" dirty="0"/>
        </a:p>
      </dsp:txBody>
      <dsp:txXfrm>
        <a:off x="1023268" y="14847"/>
        <a:ext cx="690606" cy="477224"/>
      </dsp:txXfrm>
    </dsp:sp>
    <dsp:sp modelId="{8EE73D55-3E7D-4BFC-9E5C-D8A1F7FF2625}">
      <dsp:nvSpPr>
        <dsp:cNvPr id="0" name=""/>
        <dsp:cNvSpPr/>
      </dsp:nvSpPr>
      <dsp:spPr>
        <a:xfrm>
          <a:off x="1800752" y="164141"/>
          <a:ext cx="152703" cy="17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800752" y="199868"/>
        <a:ext cx="106892" cy="107180"/>
      </dsp:txXfrm>
    </dsp:sp>
    <dsp:sp modelId="{E1EBFF3C-5DCA-4552-A99C-FB6FE83590AC}">
      <dsp:nvSpPr>
        <dsp:cNvPr id="0" name=""/>
        <dsp:cNvSpPr/>
      </dsp:nvSpPr>
      <dsp:spPr>
        <a:xfrm>
          <a:off x="2016842" y="0"/>
          <a:ext cx="720300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패스워드</a:t>
          </a:r>
          <a:endParaRPr lang="ko-KR" altLang="en-US" sz="1000" kern="1200" dirty="0"/>
        </a:p>
      </dsp:txBody>
      <dsp:txXfrm>
        <a:off x="2031689" y="14847"/>
        <a:ext cx="690606" cy="477224"/>
      </dsp:txXfrm>
    </dsp:sp>
    <dsp:sp modelId="{90DF3356-67AE-4B63-9DF8-712E68BD5A7D}">
      <dsp:nvSpPr>
        <dsp:cNvPr id="0" name=""/>
        <dsp:cNvSpPr/>
      </dsp:nvSpPr>
      <dsp:spPr>
        <a:xfrm>
          <a:off x="2809173" y="164141"/>
          <a:ext cx="152703" cy="17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2809173" y="199868"/>
        <a:ext cx="106892" cy="107180"/>
      </dsp:txXfrm>
    </dsp:sp>
    <dsp:sp modelId="{B251A952-00EC-482C-93FF-27C83DF8F179}">
      <dsp:nvSpPr>
        <dsp:cNvPr id="0" name=""/>
        <dsp:cNvSpPr/>
      </dsp:nvSpPr>
      <dsp:spPr>
        <a:xfrm>
          <a:off x="3025264" y="0"/>
          <a:ext cx="720300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목록 개수</a:t>
          </a:r>
          <a:endParaRPr lang="ko-KR" altLang="en-US" sz="1000" kern="1200" dirty="0"/>
        </a:p>
      </dsp:txBody>
      <dsp:txXfrm>
        <a:off x="3040111" y="14847"/>
        <a:ext cx="690606" cy="477224"/>
      </dsp:txXfrm>
    </dsp:sp>
    <dsp:sp modelId="{8AA0652B-FC29-4A42-989A-C9FF48E80698}">
      <dsp:nvSpPr>
        <dsp:cNvPr id="0" name=""/>
        <dsp:cNvSpPr/>
      </dsp:nvSpPr>
      <dsp:spPr>
        <a:xfrm>
          <a:off x="3817595" y="164141"/>
          <a:ext cx="152703" cy="17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817595" y="199868"/>
        <a:ext cx="106892" cy="107180"/>
      </dsp:txXfrm>
    </dsp:sp>
    <dsp:sp modelId="{8191CBA3-81A0-4F24-894F-BE3A80614283}">
      <dsp:nvSpPr>
        <dsp:cNvPr id="0" name=""/>
        <dsp:cNvSpPr/>
      </dsp:nvSpPr>
      <dsp:spPr>
        <a:xfrm>
          <a:off x="4033685" y="0"/>
          <a:ext cx="720300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앨범 아이디</a:t>
          </a:r>
          <a:endParaRPr lang="ko-KR" altLang="en-US" sz="1000" kern="1200" dirty="0"/>
        </a:p>
      </dsp:txBody>
      <dsp:txXfrm>
        <a:off x="4048532" y="14847"/>
        <a:ext cx="690606" cy="477224"/>
      </dsp:txXfrm>
    </dsp:sp>
    <dsp:sp modelId="{76D161B0-8490-4806-AB77-3589363B095A}">
      <dsp:nvSpPr>
        <dsp:cNvPr id="0" name=""/>
        <dsp:cNvSpPr/>
      </dsp:nvSpPr>
      <dsp:spPr>
        <a:xfrm>
          <a:off x="4826016" y="164141"/>
          <a:ext cx="152703" cy="17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826016" y="199868"/>
        <a:ext cx="106892" cy="107180"/>
      </dsp:txXfrm>
    </dsp:sp>
    <dsp:sp modelId="{D582942F-9FE8-4788-A598-EAE5384C54B8}">
      <dsp:nvSpPr>
        <dsp:cNvPr id="0" name=""/>
        <dsp:cNvSpPr/>
      </dsp:nvSpPr>
      <dsp:spPr>
        <a:xfrm>
          <a:off x="5042106" y="0"/>
          <a:ext cx="720300" cy="506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구매 앨범 아이디</a:t>
          </a:r>
          <a:endParaRPr lang="ko-KR" altLang="en-US" sz="1000" kern="1200" dirty="0"/>
        </a:p>
      </dsp:txBody>
      <dsp:txXfrm>
        <a:off x="5056953" y="14847"/>
        <a:ext cx="690606" cy="4772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11B6F-6F0B-4979-AE2A-8BF89A6FC9E9}">
      <dsp:nvSpPr>
        <dsp:cNvPr id="0" name=""/>
        <dsp:cNvSpPr/>
      </dsp:nvSpPr>
      <dsp:spPr>
        <a:xfrm>
          <a:off x="1570168" y="472223"/>
          <a:ext cx="571107" cy="198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17"/>
              </a:lnTo>
              <a:lnTo>
                <a:pt x="571107" y="99117"/>
              </a:lnTo>
              <a:lnTo>
                <a:pt x="571107" y="1982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ABF8D-1926-41B8-A5CB-312FD76A8A89}">
      <dsp:nvSpPr>
        <dsp:cNvPr id="0" name=""/>
        <dsp:cNvSpPr/>
      </dsp:nvSpPr>
      <dsp:spPr>
        <a:xfrm>
          <a:off x="999060" y="472223"/>
          <a:ext cx="571107" cy="198235"/>
        </a:xfrm>
        <a:custGeom>
          <a:avLst/>
          <a:gdLst/>
          <a:ahLst/>
          <a:cxnLst/>
          <a:rect l="0" t="0" r="0" b="0"/>
          <a:pathLst>
            <a:path>
              <a:moveTo>
                <a:pt x="571107" y="0"/>
              </a:moveTo>
              <a:lnTo>
                <a:pt x="571107" y="99117"/>
              </a:lnTo>
              <a:lnTo>
                <a:pt x="0" y="99117"/>
              </a:lnTo>
              <a:lnTo>
                <a:pt x="0" y="1982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0F801-4237-4770-8CF4-5316E4C120EA}">
      <dsp:nvSpPr>
        <dsp:cNvPr id="0" name=""/>
        <dsp:cNvSpPr/>
      </dsp:nvSpPr>
      <dsp:spPr>
        <a:xfrm>
          <a:off x="1098178" y="234"/>
          <a:ext cx="943979" cy="471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BaseRecAlg</a:t>
          </a:r>
          <a:endParaRPr lang="ko-KR" altLang="en-US" sz="1300" kern="1200" dirty="0"/>
        </a:p>
      </dsp:txBody>
      <dsp:txXfrm>
        <a:off x="1098178" y="234"/>
        <a:ext cx="943979" cy="471989"/>
      </dsp:txXfrm>
    </dsp:sp>
    <dsp:sp modelId="{2E722288-3694-4258-AFD3-510ADA56245B}">
      <dsp:nvSpPr>
        <dsp:cNvPr id="0" name=""/>
        <dsp:cNvSpPr/>
      </dsp:nvSpPr>
      <dsp:spPr>
        <a:xfrm>
          <a:off x="527071" y="670459"/>
          <a:ext cx="943979" cy="471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RecTopTen</a:t>
          </a:r>
          <a:endParaRPr lang="ko-KR" altLang="en-US" sz="1300" kern="1200" dirty="0"/>
        </a:p>
      </dsp:txBody>
      <dsp:txXfrm>
        <a:off x="527071" y="670459"/>
        <a:ext cx="943979" cy="471989"/>
      </dsp:txXfrm>
    </dsp:sp>
    <dsp:sp modelId="{6D70C685-ED3E-4212-A527-EAC14FDD1EF3}">
      <dsp:nvSpPr>
        <dsp:cNvPr id="0" name=""/>
        <dsp:cNvSpPr/>
      </dsp:nvSpPr>
      <dsp:spPr>
        <a:xfrm>
          <a:off x="1669285" y="670459"/>
          <a:ext cx="943979" cy="471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RecMyAlg</a:t>
          </a:r>
          <a:endParaRPr lang="ko-KR" altLang="en-US" sz="1300" kern="1200" dirty="0"/>
        </a:p>
      </dsp:txBody>
      <dsp:txXfrm>
        <a:off x="1669285" y="670459"/>
        <a:ext cx="943979" cy="471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7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image" Target="../media/image11.png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디지털 음반 유통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2016.12.09</a:t>
            </a:r>
            <a:endParaRPr lang="en-US" altLang="ko-KR" sz="2000" dirty="0" smtClean="0"/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64288" y="1331665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앨범 이름을 통해서도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90" y="4353471"/>
            <a:ext cx="543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앨범 매니저와 음악가 매니저에서 구현한 검색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5496" y="2711782"/>
            <a:ext cx="3346095" cy="748844"/>
            <a:chOff x="215516" y="1009590"/>
            <a:chExt cx="3240360" cy="748844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91" y="1107500"/>
            <a:ext cx="3638550" cy="971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66" y="3059921"/>
            <a:ext cx="32766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566" y="3773602"/>
            <a:ext cx="2952750" cy="35242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179512" y="4837731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79512" y="5503132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64288" y="1749971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내역 확인에서는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 유저가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구매한 모든 음악을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912" y="3785016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내역 추가 시에는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리스트 컨테이너에 저장된 정보를 바탕으로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파일을 새로 작성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496" y="3377183"/>
            <a:ext cx="3346095" cy="748844"/>
            <a:chOff x="215516" y="1009590"/>
            <a:chExt cx="3240360" cy="74884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95" y="1259979"/>
            <a:ext cx="3609975" cy="1552575"/>
          </a:xfrm>
          <a:prstGeom prst="rect">
            <a:avLst/>
          </a:prstGeom>
        </p:spPr>
      </p:pic>
      <p:graphicFrame>
        <p:nvGraphicFramePr>
          <p:cNvPr id="41" name="다이어그램 40"/>
          <p:cNvGraphicFramePr/>
          <p:nvPr>
            <p:extLst>
              <p:ext uri="{D42A27DB-BD31-4B8C-83A1-F6EECF244321}">
                <p14:modId xmlns:p14="http://schemas.microsoft.com/office/powerpoint/2010/main" val="1070625153"/>
              </p:ext>
            </p:extLst>
          </p:nvPr>
        </p:nvGraphicFramePr>
        <p:xfrm>
          <a:off x="3381591" y="4757242"/>
          <a:ext cx="4792407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2" name="다이어그램 41"/>
          <p:cNvGraphicFramePr/>
          <p:nvPr>
            <p:extLst>
              <p:ext uri="{D42A27DB-BD31-4B8C-83A1-F6EECF244321}">
                <p14:modId xmlns:p14="http://schemas.microsoft.com/office/powerpoint/2010/main" val="3264601210"/>
              </p:ext>
            </p:extLst>
          </p:nvPr>
        </p:nvGraphicFramePr>
        <p:xfrm>
          <a:off x="3381591" y="5485612"/>
          <a:ext cx="5762408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166823" y="4819997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6823" y="5485398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88224" y="1089991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추천 알고리즘은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전략 패턴을 이용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66593" y="3613365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횟수가 가장 높은 순서대로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추천하는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RecTopTen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88224" y="5061025"/>
            <a:ext cx="4644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구매한 앨범의 장르와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유사한 앨범을 추천하는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RecMyAlg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사용자가 구매하지 않은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앨범만 추천하도록 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6" y="954131"/>
            <a:ext cx="3238500" cy="866775"/>
          </a:xfrm>
          <a:prstGeom prst="rect">
            <a:avLst/>
          </a:prstGeom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000022650"/>
              </p:ext>
            </p:extLst>
          </p:nvPr>
        </p:nvGraphicFramePr>
        <p:xfrm>
          <a:off x="3241165" y="1926277"/>
          <a:ext cx="3140336" cy="114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432176" y="2154455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BaseRecAlg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 사용자의 필요에 따라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728" y="3174331"/>
            <a:ext cx="2533650" cy="1962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1957" y="5315200"/>
            <a:ext cx="3295650" cy="8477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179512" y="4821925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79512" y="5487326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496" y="4039734"/>
            <a:ext cx="3346095" cy="748844"/>
            <a:chOff x="215516" y="1009590"/>
            <a:chExt cx="3240360" cy="748844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오른쪽 화살표 34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38664" y="1305347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모드에서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음악가와 앨범을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6006" y="4723383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입출력을 적절히 활용해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담아놓는 컨테이너를 거치지 않고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파일의 데이터를 직접 수정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496" y="4722197"/>
            <a:ext cx="3346095" cy="748844"/>
            <a:chOff x="215516" y="1009590"/>
            <a:chExt cx="3240360" cy="74884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66" y="886247"/>
            <a:ext cx="3238500" cy="8382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179512" y="4851916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79512" y="5517317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87" y="1837381"/>
            <a:ext cx="4238625" cy="742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308" y="2752227"/>
            <a:ext cx="3095625" cy="4191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948264" y="2759199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앨범 등록 시에 음악가가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 지 미리 확인함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166" y="3767680"/>
            <a:ext cx="3190875" cy="209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914" y="4126027"/>
            <a:ext cx="4095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53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94949" y="5762020"/>
            <a:ext cx="464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관리자는 사용자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앨범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음악가의 정보를 확인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496" y="5416460"/>
            <a:ext cx="3346095" cy="748844"/>
            <a:chOff x="215516" y="1009590"/>
            <a:chExt cx="3240360" cy="748844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오른쪽 화살표 40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 bwMode="auto">
          <a:xfrm>
            <a:off x="179512" y="4828778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79512" y="5494179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49" y="681343"/>
            <a:ext cx="1504950" cy="2247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10" y="681343"/>
            <a:ext cx="3600450" cy="3752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07" y="3014744"/>
            <a:ext cx="2057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857500" cy="12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8491"/>
            <a:ext cx="2886075" cy="130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867025" cy="14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Purpose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 음반 유통 프로그램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구현해야 할 기능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04612" lvl="2" indent="0">
              <a:buNone/>
            </a:pPr>
            <a:r>
              <a:rPr lang="en-US" altLang="ko-KR" sz="2000" dirty="0"/>
              <a:t>(</a:t>
            </a:r>
            <a:r>
              <a:rPr lang="ko-KR" altLang="ko-KR" sz="2000" dirty="0"/>
              <a:t>회원 가입</a:t>
            </a:r>
            <a:r>
              <a:rPr lang="en-US" altLang="ko-KR" sz="2000" dirty="0"/>
              <a:t>, </a:t>
            </a:r>
            <a:r>
              <a:rPr lang="ko-KR" altLang="ko-KR" sz="2000" dirty="0"/>
              <a:t>로그인</a:t>
            </a:r>
            <a:r>
              <a:rPr lang="en-US" altLang="ko-KR" sz="2000" dirty="0"/>
              <a:t>, </a:t>
            </a:r>
            <a:r>
              <a:rPr lang="ko-KR" altLang="ko-KR" sz="2000" dirty="0"/>
              <a:t>앨범 구매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04612" lvl="2" indent="0">
              <a:buNone/>
            </a:pPr>
            <a:r>
              <a:rPr lang="ko-KR" altLang="ko-KR" sz="2000" dirty="0" smtClean="0"/>
              <a:t>구매목록 </a:t>
            </a:r>
            <a:r>
              <a:rPr lang="ko-KR" altLang="ko-KR" sz="2000" dirty="0"/>
              <a:t>출력</a:t>
            </a:r>
            <a:r>
              <a:rPr lang="en-US" altLang="ko-KR" sz="2000" dirty="0"/>
              <a:t>, </a:t>
            </a:r>
            <a:r>
              <a:rPr lang="ko-KR" altLang="ko-KR" sz="2000" dirty="0"/>
              <a:t>음악 </a:t>
            </a:r>
            <a:r>
              <a:rPr lang="ko-KR" altLang="ko-KR" sz="2000" dirty="0" smtClean="0"/>
              <a:t>추천</a:t>
            </a:r>
            <a:endParaRPr lang="en-US" altLang="ko-KR" sz="2000" dirty="0" smtClean="0"/>
          </a:p>
          <a:p>
            <a:pPr marL="504612" lvl="2" indent="0">
              <a:buNone/>
            </a:pP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r>
              <a:rPr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04612" lvl="2" indent="0"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2000" dirty="0"/>
              <a:t>음악가 등록</a:t>
            </a:r>
            <a:r>
              <a:rPr lang="en-US" altLang="ko-KR" sz="2000" dirty="0"/>
              <a:t>, </a:t>
            </a:r>
            <a:r>
              <a:rPr lang="ko-KR" altLang="ko-KR" sz="2000" dirty="0"/>
              <a:t>앨범 </a:t>
            </a:r>
            <a:r>
              <a:rPr lang="ko-KR" altLang="ko-KR" sz="2000" dirty="0" smtClean="0"/>
              <a:t>등록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등록된 데이터 출력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286" y="2367385"/>
            <a:ext cx="3149827" cy="15518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28" y="575923"/>
            <a:ext cx="1913632" cy="14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Requirements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92831" y="1787048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메뉴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메뉴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바이너리 파일 입출력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앨범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음악가 데이터 담당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알고리즘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전략패턴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횟수 상위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자신만의 추천 알고리즘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857500" cy="12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8491"/>
            <a:ext cx="2886075" cy="130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867025" cy="14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286" y="2367385"/>
            <a:ext cx="3149827" cy="15518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28" y="575923"/>
            <a:ext cx="1913632" cy="14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324" y="83671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논리 구조도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643633249"/>
              </p:ext>
            </p:extLst>
          </p:nvPr>
        </p:nvGraphicFramePr>
        <p:xfrm>
          <a:off x="539552" y="609552"/>
          <a:ext cx="8136904" cy="585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Processing Diagram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0959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처리도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973977416"/>
              </p:ext>
            </p:extLst>
          </p:nvPr>
        </p:nvGraphicFramePr>
        <p:xfrm>
          <a:off x="1979712" y="1465278"/>
          <a:ext cx="5256584" cy="433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528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Processing Diagram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흐름도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3491880" y="0"/>
            <a:ext cx="5398135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00775" y="2795414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담아 컨테이너에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MusicAlbum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Composer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바이너리로 하나씩 읽어온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이용해 비교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정보 출력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496" y="735940"/>
            <a:ext cx="3346095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4248" y="848855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MusicAlbum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Composer,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모두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데이터에 맞는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입출력 적용이 필요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5583" y="4256454"/>
            <a:ext cx="604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User, Composer,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MusicAlbum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데이터의 정보는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저장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26" y="748021"/>
            <a:ext cx="3196987" cy="2600216"/>
          </a:xfrm>
          <a:prstGeom prst="rect">
            <a:avLst/>
          </a:prstGeom>
        </p:spPr>
      </p:pic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2509267760"/>
              </p:ext>
            </p:extLst>
          </p:nvPr>
        </p:nvGraphicFramePr>
        <p:xfrm>
          <a:off x="3524083" y="3516125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019535195"/>
              </p:ext>
            </p:extLst>
          </p:nvPr>
        </p:nvGraphicFramePr>
        <p:xfrm>
          <a:off x="2893491" y="4749634"/>
          <a:ext cx="5270030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547844420"/>
              </p:ext>
            </p:extLst>
          </p:nvPr>
        </p:nvGraphicFramePr>
        <p:xfrm>
          <a:off x="2896369" y="5319581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1" name="다이어그램 30"/>
          <p:cNvGraphicFramePr/>
          <p:nvPr>
            <p:extLst>
              <p:ext uri="{D42A27DB-BD31-4B8C-83A1-F6EECF244321}">
                <p14:modId xmlns:p14="http://schemas.microsoft.com/office/powerpoint/2010/main" val="3774680642"/>
              </p:ext>
            </p:extLst>
          </p:nvPr>
        </p:nvGraphicFramePr>
        <p:xfrm>
          <a:off x="2915816" y="5841292"/>
          <a:ext cx="6155997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21742" y="95891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프로그램 이용 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해야 함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21741" y="4779527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아이디와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로그인 된 유저로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지정하고 사용자 메뉴 출력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00276"/>
            <a:ext cx="4644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가입에서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아이디는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UserList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이용해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할당해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생성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5496" y="1405741"/>
            <a:ext cx="3346095" cy="748844"/>
            <a:chOff x="215516" y="1009590"/>
            <a:chExt cx="3240360" cy="748844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88" y="686814"/>
            <a:ext cx="3209925" cy="117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18" y="1970931"/>
            <a:ext cx="3381375" cy="23336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591" y="4662850"/>
            <a:ext cx="3228975" cy="1152525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 bwMode="auto">
          <a:xfrm>
            <a:off x="179512" y="4857612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79512" y="5523013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55996" y="1445988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파일에 있는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등록된 음악 파일들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280" y="3756694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 받아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곡의 정보를 출력한 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여부를 물음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5182" y="4914086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구매하면 즉시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수정하고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횟수 증가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데이터 파일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아이디로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구매 내역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앨범 추천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이름으로 앨범 구입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음악가 추가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496" y="2048004"/>
            <a:ext cx="3346095" cy="748844"/>
            <a:chOff x="215516" y="1009590"/>
            <a:chExt cx="3240360" cy="748844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오른쪽 화살표 54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12" y="689871"/>
            <a:ext cx="2665398" cy="26583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107" y="3540239"/>
            <a:ext cx="3648075" cy="1171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07" y="5606583"/>
            <a:ext cx="3362325" cy="20002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177107" y="5150509"/>
            <a:ext cx="464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횟수가 증가된 모습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79512" y="4828778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79512" y="5494179"/>
            <a:ext cx="2592288" cy="53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94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19389</TotalTime>
  <Words>575</Words>
  <Application>Microsoft Office PowerPoint</Application>
  <PresentationFormat>화면 슬라이드 쇼(4:3)</PresentationFormat>
  <Paragraphs>240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나눔바른고딕</vt:lpstr>
      <vt:lpstr>맑은 고딕</vt:lpstr>
      <vt:lpstr>Arial</vt:lpstr>
      <vt:lpstr>Wingdings</vt:lpstr>
      <vt:lpstr>CT테마</vt:lpstr>
      <vt:lpstr>디지털 음반 유통 프로그램</vt:lpstr>
      <vt:lpstr>Purpose</vt:lpstr>
      <vt:lpstr>System Requirements</vt:lpstr>
      <vt:lpstr>System Architecture</vt:lpstr>
      <vt:lpstr>Processing Diagram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791</cp:revision>
  <dcterms:created xsi:type="dcterms:W3CDTF">2009-05-29T08:22:21Z</dcterms:created>
  <dcterms:modified xsi:type="dcterms:W3CDTF">2016-12-09T11:27:36Z</dcterms:modified>
</cp:coreProperties>
</file>