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671" r:id="rId3"/>
    <p:sldId id="688" r:id="rId4"/>
    <p:sldId id="672" r:id="rId5"/>
    <p:sldId id="676" r:id="rId6"/>
    <p:sldId id="689" r:id="rId7"/>
    <p:sldId id="694" r:id="rId8"/>
    <p:sldId id="690" r:id="rId9"/>
    <p:sldId id="691" r:id="rId10"/>
    <p:sldId id="692" r:id="rId11"/>
    <p:sldId id="693" r:id="rId12"/>
    <p:sldId id="695" r:id="rId13"/>
    <p:sldId id="696" r:id="rId14"/>
    <p:sldId id="697" r:id="rId15"/>
    <p:sldId id="700" r:id="rId16"/>
    <p:sldId id="701" r:id="rId17"/>
    <p:sldId id="698" r:id="rId18"/>
    <p:sldId id="699" r:id="rId1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CC9B00"/>
    <a:srgbClr val="DAA600"/>
    <a:srgbClr val="E6E6E6"/>
    <a:srgbClr val="FFEAA7"/>
    <a:srgbClr val="E9BA87"/>
    <a:srgbClr val="E4EEF8"/>
    <a:srgbClr val="CEEAB0"/>
    <a:srgbClr val="9ED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5046" autoAdjust="0"/>
  </p:normalViewPr>
  <p:slideViewPr>
    <p:cSldViewPr>
      <p:cViewPr varScale="1">
        <p:scale>
          <a:sx n="73" d="100"/>
          <a:sy n="73" d="100"/>
        </p:scale>
        <p:origin x="1038" y="72"/>
      </p:cViewPr>
      <p:guideLst>
        <p:guide orient="horz" pos="2160"/>
        <p:guide pos="2880"/>
        <p:guide orient="horz" pos="2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4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1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디지털 음반 유통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2016. 11. 17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ComposerManager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음악가의 정보가 저장된 파일의 입출력을 담당하는 클래스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4626666" y="1603392"/>
            <a:ext cx="4841878" cy="1656184"/>
            <a:chOff x="314324" y="1052737"/>
            <a:chExt cx="4953285" cy="1369776"/>
          </a:xfrm>
        </p:grpSpPr>
        <p:sp>
          <p:nvSpPr>
            <p:cNvPr id="5" name="타원 4"/>
            <p:cNvSpPr/>
            <p:nvPr/>
          </p:nvSpPr>
          <p:spPr>
            <a:xfrm>
              <a:off x="314324" y="1052737"/>
              <a:ext cx="4304279" cy="1369776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76359" y="1445960"/>
              <a:ext cx="4591250" cy="636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bool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addComposerToFile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(Composer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addedComposer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Composer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searchComposerByName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(string _name);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Composer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searchComposerById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_id);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vector&lt;Composer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&gt;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getAllComposerList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7396" y="1172845"/>
              <a:ext cx="2538351" cy="229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ComposerManager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35197" y="1361961"/>
            <a:ext cx="4283255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prstClr val="black"/>
                </a:solidFill>
              </a:rPr>
              <a:t>ComposerManager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기능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addComposerToFile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(Composer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addedComposer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음악가의 정보를 파일에 저장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Composer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searchComposerByName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(string _name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주어진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검색어와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일치하는 이름을 가진 음악가를 반환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Composer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searchComposerById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_id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주어진 아이디와 일치하는 아이디를 가진 음악가를 반환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vector&lt;Composer&gt;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getAllComposerList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모든 음악가 정보를 읽어 목록을 반환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한쪽 모서리가 잘린 사각형 32"/>
          <p:cNvSpPr/>
          <p:nvPr/>
        </p:nvSpPr>
        <p:spPr bwMode="auto">
          <a:xfrm flipH="1">
            <a:off x="2031000" y="3698257"/>
            <a:ext cx="978440" cy="2071280"/>
          </a:xfrm>
          <a:prstGeom prst="snip1Rect">
            <a:avLst>
              <a:gd name="adj" fmla="val 20698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188016" y="3939917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음악가 정보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188016" y="493412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음악가 정보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40307" y="4443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681796" y="4627681"/>
            <a:ext cx="720080" cy="6373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새로운 음악가 정보</a:t>
            </a:r>
          </a:p>
        </p:txBody>
      </p:sp>
      <p:cxnSp>
        <p:nvCxnSpPr>
          <p:cNvPr id="55" name="직선 화살표 연결선 54"/>
          <p:cNvCxnSpPr/>
          <p:nvPr/>
        </p:nvCxnSpPr>
        <p:spPr bwMode="auto">
          <a:xfrm>
            <a:off x="1401876" y="5264983"/>
            <a:ext cx="1132400" cy="360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7607" y="3886251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새로운 음악가의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정보는 항상 파일의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맨 끝에 작성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737545" y="5795972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Composer.dat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8364" y="5487998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음악가 삭제는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고려하지 않음</a:t>
            </a:r>
            <a:endParaRPr lang="ko-KR" altLang="en-US" sz="1200" dirty="0"/>
          </a:p>
        </p:txBody>
      </p:sp>
      <p:sp>
        <p:nvSpPr>
          <p:cNvPr id="59" name="한쪽 모서리가 잘린 사각형 58"/>
          <p:cNvSpPr/>
          <p:nvPr/>
        </p:nvSpPr>
        <p:spPr bwMode="auto">
          <a:xfrm flipH="1">
            <a:off x="7016686" y="3698257"/>
            <a:ext cx="978440" cy="2071280"/>
          </a:xfrm>
          <a:prstGeom prst="snip1Rect">
            <a:avLst>
              <a:gd name="adj" fmla="val 20698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7173702" y="3939917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음악가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정보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7173702" y="493412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음악가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25993" y="4443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695395" y="5768520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Composer.dat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71548" y="3784493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음악가 검색 함수들은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/>
            </a:r>
            <a:br>
              <a:rPr lang="en-US" altLang="ko-KR" sz="1200" b="1" dirty="0" smtClean="0">
                <a:solidFill>
                  <a:srgbClr val="FF0000"/>
                </a:solidFill>
              </a:rPr>
            </a:br>
            <a:r>
              <a:rPr lang="ko-KR" altLang="en-US" sz="1200" b="1" dirty="0" smtClean="0">
                <a:solidFill>
                  <a:srgbClr val="FF0000"/>
                </a:solidFill>
              </a:rPr>
              <a:t>파일을 모두 읽지 않고 하나의 음악가에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/>
            </a:r>
            <a:br>
              <a:rPr lang="en-US" altLang="ko-KR" sz="1200" b="1" dirty="0" smtClean="0">
                <a:solidFill>
                  <a:srgbClr val="FF0000"/>
                </a:solidFill>
              </a:rPr>
            </a:br>
            <a:r>
              <a:rPr lang="ko-KR" altLang="en-US" sz="1200" b="1" dirty="0" smtClean="0">
                <a:solidFill>
                  <a:srgbClr val="FF0000"/>
                </a:solidFill>
              </a:rPr>
              <a:t>대한 정보만 읽어 비교하는 것을 반복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72082" y="4627681"/>
            <a:ext cx="1379187" cy="558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타겟 음악가 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아이디 또는 이름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5404" y="509453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write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5900449" y="4627680"/>
            <a:ext cx="720080" cy="558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음악가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정보</a:t>
            </a:r>
          </a:p>
        </p:txBody>
      </p:sp>
      <p:cxnSp>
        <p:nvCxnSpPr>
          <p:cNvPr id="68" name="직선 화살표 연결선 67"/>
          <p:cNvCxnSpPr/>
          <p:nvPr/>
        </p:nvCxnSpPr>
        <p:spPr bwMode="auto">
          <a:xfrm flipH="1">
            <a:off x="6728654" y="4346329"/>
            <a:ext cx="445048" cy="2813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6811961" y="455260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read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354497" y="47684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비교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9265" y="1102528"/>
            <a:ext cx="3719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음악가 파일은 전체를 읽어 리스트 컨테이너에 모두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올려놓지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않음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7997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AlbumManager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앨범의 </a:t>
            </a:r>
            <a:r>
              <a:rPr lang="ko-KR" altLang="en-US" dirty="0"/>
              <a:t>정보가 저장된 파일의 입출력을 담당하는 클래스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283968" y="1246702"/>
            <a:ext cx="5400600" cy="1825608"/>
            <a:chOff x="314324" y="1052737"/>
            <a:chExt cx="4953285" cy="1369776"/>
          </a:xfrm>
        </p:grpSpPr>
        <p:sp>
          <p:nvSpPr>
            <p:cNvPr id="5" name="타원 4"/>
            <p:cNvSpPr/>
            <p:nvPr/>
          </p:nvSpPr>
          <p:spPr>
            <a:xfrm>
              <a:off x="314324" y="1052737"/>
              <a:ext cx="4304278" cy="1369776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76359" y="1445960"/>
              <a:ext cx="4591250" cy="704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bool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addMusicAlbumToFile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MusicAlbum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addedMusicAlbum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MusicAlbum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searchMusicAlbumByName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(string _name);</a:t>
              </a:r>
            </a:p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MusicAlbum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searchMusicAlbumById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_id);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bool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updateMusicAlbumSellCount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albumId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vector&lt;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MusicAlbum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&gt;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getAllAlbumList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02808" y="1162419"/>
              <a:ext cx="2538351" cy="229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AlbumManager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45906" y="1142399"/>
            <a:ext cx="428325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prstClr val="black"/>
                </a:solidFill>
              </a:rPr>
              <a:t>AlbumManager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기능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addMusicAlbumToFile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MusicAlbum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addedMusicAlbum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앨범의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정보를 파일에 저장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MusicAlbum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searchMusicAlbumByName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(string _name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주어진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검색어와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일치하는 이름을 가진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앨범을 반환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MusicAlbum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searchMusicAlbumById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_id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주어진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아이디와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일치하는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아이디를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가진 앨범을 반환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updateMusicAlbumSellCount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albumId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앨범의 아이디를 받아 앨범의 구매 횟수를 갱신 및 파일에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재작성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MusicAlbum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getAllAlbumList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모든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앨범의 정보를 읽어 목록을 반환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691522"/>
            <a:ext cx="8717556" cy="2739168"/>
          </a:xfrm>
          <a:prstGeom prst="rect">
            <a:avLst/>
          </a:prstGeom>
        </p:spPr>
      </p:pic>
      <p:sp>
        <p:nvSpPr>
          <p:cNvPr id="98" name="오른쪽 화살표 97"/>
          <p:cNvSpPr/>
          <p:nvPr/>
        </p:nvSpPr>
        <p:spPr bwMode="auto">
          <a:xfrm>
            <a:off x="4447175" y="4960007"/>
            <a:ext cx="422523" cy="288032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0815" y="1048778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앨범 파일은 전체를 읽어 리스트 컨테이너에 모두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올려놓지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않음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1090" y="3175125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음악 파일 전체를 한번에 읽지 않고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하나씩 읽어 찾은 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구매횟수만 수정하여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write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9090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Recommendation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사용자에게 음악을 추천해 주기 위해 전략 패턴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클래스는 가상 함수 </a:t>
            </a:r>
            <a:r>
              <a:rPr lang="en-US" altLang="ko-KR" dirty="0" smtClean="0"/>
              <a:t>recommend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추천 된 앨범들을 반환함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RecommendationTopTen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/>
              <a:t>구매 횟수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앨범을 추천함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추가 구현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자신만의 추천 알고리즘을 구현해 보자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52000" lvl="1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220072" y="1484784"/>
            <a:ext cx="3547795" cy="831054"/>
            <a:chOff x="314324" y="1052737"/>
            <a:chExt cx="4314598" cy="1369776"/>
          </a:xfrm>
        </p:grpSpPr>
        <p:sp>
          <p:nvSpPr>
            <p:cNvPr id="7" name="타원 6"/>
            <p:cNvSpPr/>
            <p:nvPr/>
          </p:nvSpPr>
          <p:spPr>
            <a:xfrm>
              <a:off x="314324" y="1052737"/>
              <a:ext cx="4304279" cy="1369776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2500" y="1603884"/>
              <a:ext cx="4006422" cy="431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virtual vector&lt;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MusicAlbum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&gt; recommend() =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0141" y="1191087"/>
              <a:ext cx="3254975" cy="4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BaseRecommendationAlg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20072" y="2892014"/>
            <a:ext cx="3835296" cy="831054"/>
            <a:chOff x="314324" y="1052737"/>
            <a:chExt cx="4664238" cy="1369776"/>
          </a:xfrm>
        </p:grpSpPr>
        <p:sp>
          <p:nvSpPr>
            <p:cNvPr id="11" name="타원 10"/>
            <p:cNvSpPr/>
            <p:nvPr/>
          </p:nvSpPr>
          <p:spPr>
            <a:xfrm>
              <a:off x="314324" y="1052737"/>
              <a:ext cx="4304279" cy="1369776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2140" y="1522998"/>
              <a:ext cx="4006422" cy="431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vector&lt;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MusicAlbum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&gt; recommend();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0141" y="1191087"/>
              <a:ext cx="3254975" cy="4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RecommendationTopTen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4" name="직선 화살표 연결선 13"/>
          <p:cNvCxnSpPr>
            <a:stCxn id="11" idx="0"/>
            <a:endCxn id="7" idx="4"/>
          </p:cNvCxnSpPr>
          <p:nvPr/>
        </p:nvCxnSpPr>
        <p:spPr bwMode="auto">
          <a:xfrm flipV="1">
            <a:off x="6989727" y="2315838"/>
            <a:ext cx="0" cy="5761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327542" y="5301208"/>
            <a:ext cx="4507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음악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음악가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사용자 파일 전체를 한번에 모두 읽는 것을 허용함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8742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설명한 클래스들을 활용하여 구현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867556" y="1667170"/>
            <a:ext cx="3976407" cy="1800200"/>
            <a:chOff x="314324" y="1052736"/>
            <a:chExt cx="4304279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83441" y="1251684"/>
              <a:ext cx="2352335" cy="971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run();</a:t>
              </a:r>
            </a:p>
            <a:p>
              <a:r>
                <a:rPr lang="ko-KR" altLang="en-US" sz="1100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사용자 기능 함수들</a:t>
              </a:r>
              <a:endParaRPr lang="en-US" altLang="ko-KR" sz="1100" dirty="0" smtClean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userRegisteration</a:t>
              </a:r>
              <a:r>
                <a:rPr lang="en-US" altLang="ko-KR" sz="1100" dirty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login();</a:t>
              </a:r>
            </a:p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buyAlbum</a:t>
              </a:r>
              <a:r>
                <a:rPr lang="en-US" altLang="ko-KR" sz="1100" dirty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printPurchasedList</a:t>
              </a:r>
              <a:r>
                <a:rPr lang="en-US" altLang="ko-KR" sz="1100" dirty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recommend();</a:t>
              </a:r>
              <a:endParaRPr lang="en-US" altLang="ko-KR" sz="1100" dirty="0" smtClean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9071" y="1079419"/>
              <a:ext cx="176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App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84301" y="1484784"/>
            <a:ext cx="428325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아이디는 중복되지 않게 자동으로 할당하고 출력해 줌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비밀번호를 입력 받아 저장함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로그인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아이디와 비밀번호를 입력 받아 일치하는지 확인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앨범 구매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현재 로그인 된 사용자가 앨범을 구매함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앨범 검색 방법을 입력 받음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나의 구매 목록에 앨범 추가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앨범의 구매 횟수 갱신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구매 목록 출력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현재 로그인 된 사용자의 구매 목록을 출력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음악 추천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음악을 추천 받을 방법을 입력 받고 추천 음악들을 출력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3730166"/>
            <a:ext cx="4283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앨범 검색 방법 종류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모든 앨범 출력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앨범 이름으로 검색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앨범 아이디로 검색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699792" y="3393281"/>
            <a:ext cx="2432977" cy="5397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727851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설명한 클래스들을 활용하여 구현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855979" y="2060848"/>
            <a:ext cx="3976407" cy="1185766"/>
            <a:chOff x="314324" y="1052736"/>
            <a:chExt cx="4304279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34230" y="1386706"/>
              <a:ext cx="2352335" cy="5854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run();</a:t>
              </a:r>
            </a:p>
            <a:p>
              <a:r>
                <a:rPr lang="ko-KR" altLang="en-US" sz="1100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관리자 기능 함수들</a:t>
              </a:r>
              <a:endParaRPr lang="en-US" altLang="ko-KR" sz="1100" dirty="0" smtClean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addComposer</a:t>
              </a:r>
              <a:r>
                <a:rPr lang="en-US" altLang="ko-KR" sz="1100" dirty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addAlbum</a:t>
              </a:r>
              <a:r>
                <a:rPr lang="en-US" altLang="ko-KR" sz="1100" dirty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  <a:endParaRPr lang="en-US" altLang="ko-KR" sz="1100" dirty="0" smtClean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9071" y="1079419"/>
              <a:ext cx="176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App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45906" y="1556792"/>
            <a:ext cx="428325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음악가 등록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이름을 입력 받아 파일에 추가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음악 등록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앨범의 아이디는 중복되지 않게 자동으로 할당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앨범의 이름을 입력 받음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앨범의 음악가의 이름을 입력 받음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앨범의 </a:t>
            </a:r>
            <a:r>
              <a:rPr lang="ko-KR" altLang="en-US" sz="1400" dirty="0"/>
              <a:t>구매 </a:t>
            </a:r>
            <a:r>
              <a:rPr lang="ko-KR" altLang="en-US" sz="1400" dirty="0" smtClean="0"/>
              <a:t>횟수는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에서 부터 시작함</a:t>
            </a:r>
            <a:endParaRPr lang="en-US" altLang="ko-KR" sz="1400" dirty="0" smtClean="0"/>
          </a:p>
          <a:p>
            <a:r>
              <a:rPr lang="ko-KR" altLang="en-US" sz="1400" dirty="0" smtClean="0"/>
              <a:t>다음과 같은 정보를 파일에 추가</a:t>
            </a:r>
            <a:endParaRPr lang="en-US" altLang="ko-KR" sz="1400" dirty="0"/>
          </a:p>
          <a:p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00350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3086100" cy="126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8771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시작메뉴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6024" y="8771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메뉴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29000"/>
            <a:ext cx="3741278" cy="1266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06024" y="292494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메뉴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023" y="1411769"/>
            <a:ext cx="3159827" cy="1267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7" y="3429000"/>
            <a:ext cx="33915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25482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364502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메뉴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3392384" cy="133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74973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앨범 구입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74973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앨범 구입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이름으로 검색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92494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앨범 구입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아이디로 검색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465290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앨범 확인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037375"/>
            <a:ext cx="4086225" cy="1085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268758"/>
            <a:ext cx="3577039" cy="13342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29" y="3309417"/>
            <a:ext cx="3282536" cy="12717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41" y="4149080"/>
            <a:ext cx="2914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627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run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printUserMenu</a:t>
            </a:r>
            <a:r>
              <a:rPr lang="en-US" altLang="ko-KR" dirty="0" smtClean="0"/>
              <a:t>();         //</a:t>
            </a:r>
            <a:r>
              <a:rPr lang="ko-KR" altLang="en-US" dirty="0" smtClean="0"/>
              <a:t>사용자 메뉴 출력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printManagerMenu</a:t>
            </a:r>
            <a:r>
              <a:rPr lang="en-US" altLang="ko-KR" dirty="0" smtClean="0"/>
              <a:t>();   //</a:t>
            </a:r>
            <a:r>
              <a:rPr lang="ko-KR" altLang="en-US" dirty="0" smtClean="0"/>
              <a:t>관리자 </a:t>
            </a:r>
            <a:r>
              <a:rPr lang="ko-KR" altLang="en-US" dirty="0"/>
              <a:t>메뉴 출력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userRegisteration</a:t>
            </a:r>
            <a:r>
              <a:rPr lang="en-US" altLang="ko-KR" dirty="0" smtClean="0"/>
              <a:t>();      //</a:t>
            </a:r>
            <a:r>
              <a:rPr lang="ko-KR" altLang="en-US" dirty="0" smtClean="0"/>
              <a:t>회원 가입</a:t>
            </a:r>
            <a:endParaRPr lang="en-US" altLang="ko-KR" dirty="0"/>
          </a:p>
          <a:p>
            <a:r>
              <a:rPr lang="en-US" altLang="ko-KR" dirty="0"/>
              <a:t>void login</a:t>
            </a:r>
            <a:r>
              <a:rPr lang="en-US" altLang="ko-KR" dirty="0" smtClean="0"/>
              <a:t>();                       //</a:t>
            </a:r>
            <a:r>
              <a:rPr lang="ko-KR" altLang="en-US" dirty="0" smtClean="0"/>
              <a:t>로그인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buyAlbum</a:t>
            </a:r>
            <a:r>
              <a:rPr lang="en-US" altLang="ko-KR" dirty="0" smtClean="0"/>
              <a:t>();                //</a:t>
            </a:r>
            <a:r>
              <a:rPr lang="ko-KR" altLang="en-US" dirty="0" smtClean="0"/>
              <a:t>앨범 구매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printPurchasedList</a:t>
            </a:r>
            <a:r>
              <a:rPr lang="en-US" altLang="ko-KR" dirty="0" smtClean="0"/>
              <a:t>();     //</a:t>
            </a:r>
            <a:r>
              <a:rPr lang="ko-KR" altLang="en-US" dirty="0" smtClean="0"/>
              <a:t>구매 목록 출력</a:t>
            </a:r>
            <a:endParaRPr lang="en-US" altLang="ko-KR" dirty="0"/>
          </a:p>
          <a:p>
            <a:r>
              <a:rPr lang="en-US" altLang="ko-KR" dirty="0"/>
              <a:t>void recommend</a:t>
            </a:r>
            <a:r>
              <a:rPr lang="en-US" altLang="ko-KR" dirty="0" smtClean="0"/>
              <a:t>();              //</a:t>
            </a:r>
            <a:r>
              <a:rPr lang="ko-KR" altLang="en-US" dirty="0" smtClean="0"/>
              <a:t>음악 추천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16746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void </a:t>
            </a:r>
            <a:r>
              <a:rPr lang="en-US" altLang="ko-KR" dirty="0" err="1"/>
              <a:t>addComposer</a:t>
            </a:r>
            <a:r>
              <a:rPr lang="en-US" altLang="ko-KR" dirty="0" smtClean="0"/>
              <a:t>();                       //</a:t>
            </a:r>
            <a:r>
              <a:rPr lang="ko-KR" altLang="en-US" dirty="0" smtClean="0"/>
              <a:t>음악가 추가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addAlbum</a:t>
            </a:r>
            <a:r>
              <a:rPr lang="en-US" altLang="ko-KR" dirty="0" smtClean="0"/>
              <a:t>();                            //</a:t>
            </a:r>
            <a:r>
              <a:rPr lang="ko-KR" altLang="en-US" dirty="0" smtClean="0"/>
              <a:t>앨범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ko-KR" altLang="en-US" dirty="0"/>
          </a:p>
          <a:p>
            <a:pPr marL="36000" indent="0">
              <a:buNone/>
            </a:pPr>
            <a:r>
              <a:rPr lang="en-US" altLang="ko-KR" dirty="0"/>
              <a:t>private:</a:t>
            </a:r>
          </a:p>
          <a:p>
            <a:r>
              <a:rPr lang="en-US" altLang="ko-KR" dirty="0" err="1"/>
              <a:t>BaseRecommendationAlg</a:t>
            </a:r>
            <a:r>
              <a:rPr lang="en-US" altLang="ko-KR" dirty="0"/>
              <a:t>* </a:t>
            </a:r>
            <a:r>
              <a:rPr lang="en-US" altLang="ko-KR" dirty="0" err="1"/>
              <a:t>rcdAlg</a:t>
            </a:r>
            <a:r>
              <a:rPr lang="en-US" altLang="ko-KR" dirty="0" smtClean="0"/>
              <a:t>;     //</a:t>
            </a:r>
            <a:r>
              <a:rPr lang="ko-KR" altLang="en-US" dirty="0" smtClean="0"/>
              <a:t>추천 알고리즘 클래스 포인터</a:t>
            </a:r>
            <a:endParaRPr lang="en-US" altLang="ko-KR" dirty="0"/>
          </a:p>
          <a:p>
            <a:r>
              <a:rPr lang="en-US" altLang="ko-KR" dirty="0" err="1"/>
              <a:t>UserManager</a:t>
            </a:r>
            <a:r>
              <a:rPr lang="en-US" altLang="ko-KR" dirty="0"/>
              <a:t>* um</a:t>
            </a:r>
            <a:r>
              <a:rPr lang="en-US" altLang="ko-KR" dirty="0" smtClean="0"/>
              <a:t>;                          //</a:t>
            </a:r>
            <a:r>
              <a:rPr lang="ko-KR" altLang="en-US" dirty="0" smtClean="0"/>
              <a:t>사용자 매니저 포인터</a:t>
            </a:r>
            <a:endParaRPr lang="en-US" altLang="ko-KR" dirty="0"/>
          </a:p>
          <a:p>
            <a:r>
              <a:rPr lang="en-US" altLang="ko-KR" dirty="0" err="1"/>
              <a:t>ComposerManager</a:t>
            </a:r>
            <a:r>
              <a:rPr lang="en-US" altLang="ko-KR" dirty="0"/>
              <a:t>* </a:t>
            </a:r>
            <a:r>
              <a:rPr lang="en-US" altLang="ko-KR" dirty="0" smtClean="0"/>
              <a:t>cm;                  //</a:t>
            </a:r>
            <a:r>
              <a:rPr lang="ko-KR" altLang="en-US" dirty="0" smtClean="0"/>
              <a:t>음악가 매니저 </a:t>
            </a:r>
            <a:r>
              <a:rPr lang="ko-KR" altLang="en-US" dirty="0"/>
              <a:t>포인터</a:t>
            </a:r>
            <a:endParaRPr lang="en-US" altLang="ko-KR" dirty="0"/>
          </a:p>
          <a:p>
            <a:r>
              <a:rPr lang="en-US" altLang="ko-KR" dirty="0" err="1"/>
              <a:t>AlbumManager</a:t>
            </a:r>
            <a:r>
              <a:rPr lang="en-US" altLang="ko-KR" dirty="0"/>
              <a:t>* am</a:t>
            </a:r>
            <a:r>
              <a:rPr lang="en-US" altLang="ko-KR" dirty="0" smtClean="0"/>
              <a:t>;                       //</a:t>
            </a:r>
            <a:r>
              <a:rPr lang="ko-KR" altLang="en-US" dirty="0" smtClean="0"/>
              <a:t>음악 </a:t>
            </a:r>
            <a:r>
              <a:rPr lang="ko-KR" altLang="en-US" dirty="0"/>
              <a:t>매니저 포인터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currentUserId</a:t>
            </a:r>
            <a:r>
              <a:rPr lang="en-US" altLang="ko-KR" dirty="0" smtClean="0"/>
              <a:t>;                           //</a:t>
            </a:r>
            <a:r>
              <a:rPr lang="ko-KR" altLang="en-US" dirty="0" smtClean="0"/>
              <a:t>현재 로그인 된 사용자 아이디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63099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2842406" y="1703445"/>
            <a:ext cx="5618026" cy="39578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음반 유통 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음악들이 디지털화 되면서 다양한 음반 유통 사이트들이 나타남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 descr="멜론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13" y="3140968"/>
            <a:ext cx="35147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벅스뮤직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772816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&quot;customer&quot;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5" y="2789269"/>
            <a:ext cx="1608113" cy="16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원통 3"/>
          <p:cNvSpPr/>
          <p:nvPr/>
        </p:nvSpPr>
        <p:spPr bwMode="auto">
          <a:xfrm>
            <a:off x="6365775" y="2060849"/>
            <a:ext cx="1800200" cy="3064954"/>
          </a:xfrm>
          <a:prstGeom prst="can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8125" y="52082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 bwMode="auto">
          <a:xfrm flipH="1">
            <a:off x="6833827" y="2725316"/>
            <a:ext cx="864096" cy="576064"/>
          </a:xfrm>
          <a:prstGeom prst="snip1Rect">
            <a:avLst>
              <a:gd name="adj" fmla="val 20698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유저 정보</a:t>
            </a:r>
          </a:p>
        </p:txBody>
      </p:sp>
      <p:sp>
        <p:nvSpPr>
          <p:cNvPr id="26" name="한쪽 모서리가 잘린 사각형 25"/>
          <p:cNvSpPr/>
          <p:nvPr/>
        </p:nvSpPr>
        <p:spPr bwMode="auto">
          <a:xfrm flipH="1">
            <a:off x="6833827" y="3415685"/>
            <a:ext cx="864096" cy="576064"/>
          </a:xfrm>
          <a:prstGeom prst="snip1Rect">
            <a:avLst>
              <a:gd name="adj" fmla="val 20698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smtClean="0">
                <a:latin typeface="맑은 고딕" pitchFamily="50" charset="-127"/>
                <a:ea typeface="맑은 고딕" pitchFamily="50" charset="-127"/>
              </a:rPr>
              <a:t>작곡가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정보</a:t>
            </a:r>
          </a:p>
        </p:txBody>
      </p:sp>
      <p:sp>
        <p:nvSpPr>
          <p:cNvPr id="27" name="한쪽 모서리가 잘린 사각형 26"/>
          <p:cNvSpPr/>
          <p:nvPr/>
        </p:nvSpPr>
        <p:spPr bwMode="auto">
          <a:xfrm flipH="1">
            <a:off x="6833827" y="4106054"/>
            <a:ext cx="864096" cy="576064"/>
          </a:xfrm>
          <a:prstGeom prst="snip1Rect">
            <a:avLst>
              <a:gd name="adj" fmla="val 20698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음악 정보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8126" y="46321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1964531" y="3140968"/>
            <a:ext cx="73888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010806" y="2670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 bwMode="auto">
          <a:xfrm flipH="1">
            <a:off x="1970930" y="3593325"/>
            <a:ext cx="7324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898589" y="3736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14370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음반 유통 </a:t>
            </a:r>
            <a:r>
              <a:rPr lang="ko-KR" altLang="en-US" dirty="0" smtClean="0"/>
              <a:t>사이트의 기능들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 프로젝트에서는 크게 사용자 기능과 관리자 기능을 구현함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16290" y="3485907"/>
            <a:ext cx="2159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ko-KR" altLang="en-US" b="1" dirty="0" smtClean="0"/>
              <a:t>사용자 기능</a:t>
            </a:r>
            <a:endParaRPr lang="en-US" altLang="ko-KR" b="1" dirty="0" smtClean="0"/>
          </a:p>
          <a:p>
            <a:pPr lvl="1" algn="ctr"/>
            <a:endParaRPr lang="en-US" altLang="ko-KR" dirty="0"/>
          </a:p>
          <a:p>
            <a:pPr lvl="1" algn="ctr"/>
            <a:r>
              <a:rPr lang="ko-KR" altLang="en-US" dirty="0" smtClean="0"/>
              <a:t>회원 가입</a:t>
            </a:r>
            <a:endParaRPr lang="en-US" altLang="ko-KR" dirty="0" smtClean="0"/>
          </a:p>
          <a:p>
            <a:pPr lvl="1" algn="ctr"/>
            <a:r>
              <a:rPr lang="ko-KR" altLang="en-US" dirty="0" smtClean="0"/>
              <a:t>로그인</a:t>
            </a:r>
            <a:endParaRPr lang="en-US" altLang="ko-KR" dirty="0"/>
          </a:p>
          <a:p>
            <a:pPr lvl="1" algn="ctr"/>
            <a:r>
              <a:rPr lang="ko-KR" altLang="en-US" dirty="0"/>
              <a:t>음악 구매</a:t>
            </a:r>
            <a:endParaRPr lang="en-US" altLang="ko-KR" dirty="0"/>
          </a:p>
          <a:p>
            <a:pPr lvl="1" algn="ctr"/>
            <a:r>
              <a:rPr lang="ko-KR" altLang="en-US" dirty="0"/>
              <a:t>음악 추천 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pPr lvl="1" algn="ctr"/>
            <a:r>
              <a:rPr lang="ko-KR" altLang="en-US" dirty="0" smtClean="0"/>
              <a:t>구매 </a:t>
            </a:r>
            <a:r>
              <a:rPr lang="ko-KR" altLang="en-US" dirty="0"/>
              <a:t>내역 확인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5" name="Picture 10" descr="&quot;customer&quot;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23" y="1649418"/>
            <a:ext cx="1608113" cy="16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관리자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49418"/>
            <a:ext cx="1608113" cy="16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23532" y="3485907"/>
            <a:ext cx="18646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ko-KR" altLang="en-US" b="1" dirty="0" smtClean="0"/>
              <a:t>관리자 기능</a:t>
            </a:r>
            <a:endParaRPr lang="en-US" altLang="ko-KR" b="1" dirty="0" smtClean="0"/>
          </a:p>
          <a:p>
            <a:pPr lvl="1" algn="ctr"/>
            <a:endParaRPr lang="en-US" altLang="ko-KR" dirty="0"/>
          </a:p>
          <a:p>
            <a:pPr lvl="1" algn="ctr"/>
            <a:r>
              <a:rPr lang="ko-KR" altLang="en-US" dirty="0" smtClean="0"/>
              <a:t>작곡가 추가</a:t>
            </a:r>
            <a:endParaRPr lang="en-US" altLang="ko-KR" dirty="0" smtClean="0"/>
          </a:p>
          <a:p>
            <a:pPr lvl="1" algn="ctr"/>
            <a:r>
              <a:rPr lang="ko-KR" altLang="en-US" dirty="0" smtClean="0"/>
              <a:t>음악 추가</a:t>
            </a:r>
            <a:endParaRPr lang="en-US" altLang="ko-KR" dirty="0" smtClean="0"/>
          </a:p>
          <a:p>
            <a:pPr lvl="1"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255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클래스 구조도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" y="1484784"/>
            <a:ext cx="899220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2348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한쪽 모서리가 잘린 사각형 48"/>
          <p:cNvSpPr/>
          <p:nvPr/>
        </p:nvSpPr>
        <p:spPr bwMode="auto">
          <a:xfrm flipH="1">
            <a:off x="698685" y="2977528"/>
            <a:ext cx="7689739" cy="2539704"/>
          </a:xfrm>
          <a:prstGeom prst="snip1Rect">
            <a:avLst>
              <a:gd name="adj" fmla="val 20698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사용자의 정보를 저장하는 클래스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사용자의 아이디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사용자의 비밀번호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사용자의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구매목록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ko-KR" altLang="en-US" sz="1600" dirty="0" smtClean="0"/>
              <a:t>파일 입출력 구조</a:t>
            </a:r>
            <a:r>
              <a:rPr lang="en-US" altLang="ko-KR" sz="1600" dirty="0"/>
              <a:t> (</a:t>
            </a:r>
            <a:r>
              <a:rPr lang="ko-KR" altLang="en-US" sz="1600" dirty="0"/>
              <a:t>바이너리 파일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3394" y="1383026"/>
            <a:ext cx="2839045" cy="1325894"/>
            <a:chOff x="314324" y="1052737"/>
            <a:chExt cx="4512362" cy="1369776"/>
          </a:xfrm>
        </p:grpSpPr>
        <p:sp>
          <p:nvSpPr>
            <p:cNvPr id="23" name="타원 22"/>
            <p:cNvSpPr/>
            <p:nvPr/>
          </p:nvSpPr>
          <p:spPr>
            <a:xfrm>
              <a:off x="314324" y="1052737"/>
              <a:ext cx="4304279" cy="1369776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303475" y="1522121"/>
              <a:ext cx="3523211" cy="431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1207" y="1244251"/>
              <a:ext cx="3315128" cy="97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User</a:t>
              </a:r>
            </a:p>
            <a:p>
              <a:r>
                <a:rPr lang="en-US" altLang="ko-KR" sz="12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id;</a:t>
              </a:r>
            </a:p>
            <a:p>
              <a:r>
                <a:rPr lang="en-US" altLang="ko-KR" sz="1200" dirty="0" smtClean="0">
                  <a:solidFill>
                    <a:prstClr val="black"/>
                  </a:solidFill>
                </a:rPr>
                <a:t>string password;</a:t>
              </a:r>
            </a:p>
            <a:p>
              <a:r>
                <a:rPr lang="en-US" altLang="ko-KR" sz="1200" dirty="0" smtClean="0">
                  <a:solidFill>
                    <a:prstClr val="black"/>
                  </a:solidFill>
                </a:rPr>
                <a:t>vector&lt;</a:t>
              </a:r>
              <a:r>
                <a:rPr lang="en-US" altLang="ko-KR" sz="12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&gt; </a:t>
              </a:r>
              <a:r>
                <a:rPr lang="en-US" altLang="ko-KR" sz="1200" dirty="0" err="1" smtClean="0">
                  <a:solidFill>
                    <a:prstClr val="black"/>
                  </a:solidFill>
                </a:rPr>
                <a:t>purchasedList</a:t>
              </a:r>
              <a:endParaRPr lang="en-US" altLang="ko-KR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 bwMode="auto">
          <a:xfrm>
            <a:off x="1115617" y="328498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835697" y="328498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비밀번호 길이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2555777" y="3284984"/>
            <a:ext cx="223224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비밀번호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4797550" y="328498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구매목록 개수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5520451" y="3284984"/>
            <a:ext cx="92375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구매한 음반 아이디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6444209" y="3284984"/>
            <a:ext cx="92375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구매한 음반 아이디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52321" y="3284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1115617" y="3768621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835697" y="3768621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비밀번호 길이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555777" y="3768621"/>
            <a:ext cx="223224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비밀번호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4797550" y="3768621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구매목록 개수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5520451" y="3768621"/>
            <a:ext cx="92375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구매한 음반 아이디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444209" y="3768621"/>
            <a:ext cx="92375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구매한 음반 아이디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52321" y="3768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1115617" y="4279195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835697" y="4279195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비밀번호 길이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2555777" y="4279195"/>
            <a:ext cx="223224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비밀번호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4797550" y="4279195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err="1" smtClean="0">
                <a:latin typeface="맑은 고딕" pitchFamily="50" charset="-127"/>
                <a:ea typeface="맑은 고딕" pitchFamily="50" charset="-127"/>
              </a:rPr>
              <a:t>구매목록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개수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5520451" y="4279195"/>
            <a:ext cx="92375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구매한 음반 아이디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6444209" y="4279195"/>
            <a:ext cx="92375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구매한 음반 아이디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52321" y="42791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72527" y="49706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3891" y="2557527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User.dat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40618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음악가의 </a:t>
            </a:r>
            <a:r>
              <a:rPr lang="ko-KR" altLang="en-US" dirty="0"/>
              <a:t>정보를 저장하는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음악가의 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음악가의 이름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파일 입출력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바이너리 파일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 bwMode="auto">
          <a:xfrm flipH="1">
            <a:off x="2267744" y="3365172"/>
            <a:ext cx="4593395" cy="2539704"/>
          </a:xfrm>
          <a:prstGeom prst="snip1Rect">
            <a:avLst>
              <a:gd name="adj" fmla="val 20698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93395" y="1383026"/>
            <a:ext cx="2702170" cy="831055"/>
            <a:chOff x="314324" y="1052737"/>
            <a:chExt cx="4512362" cy="1369776"/>
          </a:xfrm>
        </p:grpSpPr>
        <p:sp>
          <p:nvSpPr>
            <p:cNvPr id="6" name="타원 5"/>
            <p:cNvSpPr/>
            <p:nvPr/>
          </p:nvSpPr>
          <p:spPr>
            <a:xfrm>
              <a:off x="314324" y="1052737"/>
              <a:ext cx="4304279" cy="1369776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03475" y="1522121"/>
              <a:ext cx="3523211" cy="431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03474" y="1244020"/>
              <a:ext cx="2702297" cy="1065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Composer</a:t>
              </a:r>
            </a:p>
            <a:p>
              <a:r>
                <a:rPr lang="en-US" altLang="ko-KR" sz="12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id;</a:t>
              </a:r>
            </a:p>
            <a:p>
              <a:r>
                <a:rPr lang="en-US" altLang="ko-KR" sz="1200" dirty="0" smtClean="0">
                  <a:solidFill>
                    <a:prstClr val="black"/>
                  </a:solidFill>
                </a:rPr>
                <a:t>string name;</a:t>
              </a:r>
              <a:endParaRPr lang="en-US" altLang="ko-KR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2684677" y="367262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04757" y="367262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이름 길이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4124837" y="3672628"/>
            <a:ext cx="223224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2684677" y="4156265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404757" y="4156265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이름 길이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4124837" y="4156265"/>
            <a:ext cx="223224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684677" y="4666839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404757" y="4666839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이름 길이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4124837" y="4666839"/>
            <a:ext cx="223224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2868" y="5354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72951" y="2961840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Composer.dat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92783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MusicAlbum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앨범의 </a:t>
            </a:r>
            <a:r>
              <a:rPr lang="ko-KR" altLang="en-US" sz="1800" dirty="0"/>
              <a:t>정보를 저장하는 </a:t>
            </a:r>
            <a:r>
              <a:rPr lang="ko-KR" altLang="en-US" sz="1800" dirty="0" smtClean="0"/>
              <a:t>클래스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앨범의 아이디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앨범의 이름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앨범의 음악가의 아이디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앨범의 구매 횟수</a:t>
            </a:r>
            <a:endParaRPr lang="en-US" altLang="ko-KR" sz="1400" dirty="0" smtClean="0"/>
          </a:p>
          <a:p>
            <a:pPr lvl="1"/>
            <a:endParaRPr lang="en-US" altLang="ko-KR" dirty="0"/>
          </a:p>
          <a:p>
            <a:r>
              <a:rPr lang="ko-KR" altLang="en-US" sz="1600" dirty="0"/>
              <a:t>파일 입출력 </a:t>
            </a:r>
            <a:r>
              <a:rPr lang="ko-KR" altLang="en-US" sz="1600" dirty="0" smtClean="0"/>
              <a:t>구조 </a:t>
            </a:r>
            <a:r>
              <a:rPr lang="en-US" altLang="ko-KR" sz="1600" dirty="0"/>
              <a:t>(</a:t>
            </a:r>
            <a:r>
              <a:rPr lang="ko-KR" altLang="en-US" sz="1600" dirty="0"/>
              <a:t>바이너리 파일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 bwMode="auto">
          <a:xfrm flipH="1">
            <a:off x="1547664" y="3526160"/>
            <a:ext cx="5688632" cy="2539704"/>
          </a:xfrm>
          <a:prstGeom prst="snip1Rect">
            <a:avLst>
              <a:gd name="adj" fmla="val 20698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64088" y="1263167"/>
            <a:ext cx="2702170" cy="1325894"/>
            <a:chOff x="314324" y="1052737"/>
            <a:chExt cx="4512362" cy="2185389"/>
          </a:xfrm>
        </p:grpSpPr>
        <p:sp>
          <p:nvSpPr>
            <p:cNvPr id="6" name="타원 5"/>
            <p:cNvSpPr/>
            <p:nvPr/>
          </p:nvSpPr>
          <p:spPr>
            <a:xfrm>
              <a:off x="314324" y="1052737"/>
              <a:ext cx="4304279" cy="2185389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03475" y="1522121"/>
              <a:ext cx="3523211" cy="431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03474" y="1244020"/>
              <a:ext cx="2702297" cy="167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MusicAlbum</a:t>
              </a:r>
              <a:endParaRPr lang="en-US" altLang="ko-KR" sz="12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200" dirty="0" err="1">
                  <a:solidFill>
                    <a:prstClr val="black"/>
                  </a:solidFill>
                </a:rPr>
                <a:t>int</a:t>
              </a:r>
              <a:r>
                <a:rPr lang="en-US" altLang="ko-KR" sz="1200" dirty="0">
                  <a:solidFill>
                    <a:prstClr val="black"/>
                  </a:solidFill>
                </a:rPr>
                <a:t> id;</a:t>
              </a:r>
            </a:p>
            <a:p>
              <a:r>
                <a:rPr lang="en-US" altLang="ko-KR" sz="1200" dirty="0" smtClean="0">
                  <a:solidFill>
                    <a:prstClr val="black"/>
                  </a:solidFill>
                </a:rPr>
                <a:t>string </a:t>
              </a:r>
              <a:r>
                <a:rPr lang="en-US" altLang="ko-KR" sz="1200" dirty="0">
                  <a:solidFill>
                    <a:prstClr val="black"/>
                  </a:solidFill>
                </a:rPr>
                <a:t>name;</a:t>
              </a:r>
            </a:p>
            <a:p>
              <a:r>
                <a:rPr lang="en-US" altLang="ko-KR" sz="12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composerId</a:t>
              </a:r>
              <a:r>
                <a:rPr lang="en-US" altLang="ko-KR" sz="1200" dirty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2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prstClr val="black"/>
                  </a:solidFill>
                </a:rPr>
                <a:t>purchasedCount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;</a:t>
              </a:r>
              <a:endParaRPr lang="en-US" altLang="ko-KR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1907704" y="383361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627784" y="383361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이름 길이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347864" y="3833616"/>
            <a:ext cx="223224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1907704" y="4317253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627784" y="4317253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이름 길이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3347864" y="4317253"/>
            <a:ext cx="223224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907704" y="4827827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627784" y="4827827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이름 길이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3347864" y="4827827"/>
            <a:ext cx="223224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84231" y="55151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75656" y="307237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MusicAlbum.dat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5582507" y="383361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음악가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582507" y="4320215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음악가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582507" y="481699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음악가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301389" y="383361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구매 횟수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6301389" y="4320215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구매 횟수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301389" y="481699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구매 횟수</a:t>
            </a:r>
          </a:p>
        </p:txBody>
      </p:sp>
    </p:spTree>
    <p:extLst>
      <p:ext uri="{BB962C8B-B14F-4D97-AF65-F5344CB8AC3E}">
        <p14:creationId xmlns:p14="http://schemas.microsoft.com/office/powerpoint/2010/main" val="173687009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저장된 파일의 파일 입출력을 담당하는 클래스들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부모 클래스로써 </a:t>
            </a:r>
            <a:r>
              <a:rPr lang="en-US" altLang="ko-KR" dirty="0" err="1" smtClean="0"/>
              <a:t>BaseManager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가지고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6124575" cy="24669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92475" y="4869160"/>
            <a:ext cx="3578100" cy="831054"/>
            <a:chOff x="314324" y="1052737"/>
            <a:chExt cx="4512362" cy="1369776"/>
          </a:xfrm>
        </p:grpSpPr>
        <p:sp>
          <p:nvSpPr>
            <p:cNvPr id="10" name="타원 9"/>
            <p:cNvSpPr/>
            <p:nvPr/>
          </p:nvSpPr>
          <p:spPr>
            <a:xfrm>
              <a:off x="314324" y="1052737"/>
              <a:ext cx="4304279" cy="1369776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03475" y="1522121"/>
              <a:ext cx="3523211" cy="327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setFileName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(string _name);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string filename;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0778" y="1145038"/>
              <a:ext cx="2134578" cy="4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BaseManager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60824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정보가 저장된 파일의 입출력을 담당하는 클래스</a:t>
            </a:r>
            <a:endParaRPr lang="en-US" altLang="ko-KR" dirty="0" smtClean="0"/>
          </a:p>
          <a:p>
            <a:pPr lvl="1"/>
            <a:r>
              <a:rPr lang="ko-KR" altLang="en-US" u="sng" dirty="0" smtClean="0"/>
              <a:t>프로그램 시작 시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모든 사용자의 정보를 읽어 </a:t>
            </a:r>
            <a:r>
              <a:rPr lang="en-US" altLang="ko-KR" u="sng" dirty="0" err="1" smtClean="0"/>
              <a:t>userList</a:t>
            </a:r>
            <a:r>
              <a:rPr lang="ko-KR" altLang="en-US" u="sng" dirty="0" smtClean="0"/>
              <a:t>에 저장함</a:t>
            </a:r>
            <a:r>
              <a:rPr lang="en-US" altLang="ko-KR" u="sng" dirty="0" smtClean="0"/>
              <a:t>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586393" y="1527463"/>
            <a:ext cx="4248472" cy="2200104"/>
            <a:chOff x="314324" y="1052737"/>
            <a:chExt cx="4304279" cy="1398260"/>
          </a:xfrm>
        </p:grpSpPr>
        <p:sp>
          <p:nvSpPr>
            <p:cNvPr id="5" name="타원 4"/>
            <p:cNvSpPr/>
            <p:nvPr/>
          </p:nvSpPr>
          <p:spPr>
            <a:xfrm>
              <a:off x="314324" y="1052737"/>
              <a:ext cx="4304279" cy="1369776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6797" y="1419435"/>
              <a:ext cx="3904816" cy="1031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bool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addUserToFile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(User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addedUser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bool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authenticateUser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_id, string _pw);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vector&lt;User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&gt;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getAllUserList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bool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addAlbumIdToPurchaseList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_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userId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,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_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albumId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);</a:t>
              </a:r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private: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vector&lt;User&gt;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userList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0778" y="1145038"/>
              <a:ext cx="2134578" cy="4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UserManager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11560" y="1527463"/>
            <a:ext cx="428325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prstClr val="black"/>
                </a:solidFill>
              </a:rPr>
              <a:t>UserManager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기능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addUserToFile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(User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addedUser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사용자의 정보를 파일에 저장</a:t>
            </a:r>
          </a:p>
          <a:p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authenticateUser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_id, string _pw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사용자가 로그인 시 아이디와 비밀번호가 맞는지 확인</a:t>
            </a:r>
          </a:p>
          <a:p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vector&lt;User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getAllUserList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모든 사용자의 목록을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반환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addAlbumIdToPurchaseList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_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userId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_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albumId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주어진 아이디의 사용자의 구매목록에 앨범 아이디를 추가하고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파일을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재작성</a:t>
            </a:r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882263" y="3784228"/>
            <a:ext cx="1049777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새로운 구매한 음반 아이디</a:t>
            </a: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190457"/>
            <a:ext cx="3590987" cy="1996054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190457"/>
            <a:ext cx="3590987" cy="1996054"/>
          </a:xfrm>
          <a:prstGeom prst="rect">
            <a:avLst/>
          </a:prstGeom>
        </p:spPr>
      </p:pic>
      <p:sp>
        <p:nvSpPr>
          <p:cNvPr id="123" name="오른쪽 화살표 122"/>
          <p:cNvSpPr/>
          <p:nvPr/>
        </p:nvSpPr>
        <p:spPr bwMode="auto">
          <a:xfrm>
            <a:off x="3978584" y="4835923"/>
            <a:ext cx="720080" cy="432048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84099" y="5338116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파일 전체를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/>
            </a:r>
            <a:br>
              <a:rPr lang="en-US" altLang="ko-KR" sz="1400" b="1" dirty="0" smtClean="0">
                <a:solidFill>
                  <a:srgbClr val="FF0000"/>
                </a:solidFill>
              </a:rPr>
            </a:br>
            <a:r>
              <a:rPr lang="ko-KR" altLang="en-US" sz="1400" b="1" dirty="0" err="1" smtClean="0">
                <a:solidFill>
                  <a:srgbClr val="FF0000"/>
                </a:solidFill>
              </a:rPr>
              <a:t>재작성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6" name="직선 화살표 연결선 125"/>
          <p:cNvCxnSpPr>
            <a:stCxn id="83" idx="1"/>
          </p:cNvCxnSpPr>
          <p:nvPr/>
        </p:nvCxnSpPr>
        <p:spPr bwMode="auto">
          <a:xfrm flipH="1">
            <a:off x="3419873" y="4036256"/>
            <a:ext cx="462390" cy="490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3320466" y="38783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056" y="4427654"/>
            <a:ext cx="810491" cy="3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046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34965</TotalTime>
  <Words>952</Words>
  <Application>Microsoft Office PowerPoint</Application>
  <PresentationFormat>화면 슬라이드 쇼(4:3)</PresentationFormat>
  <Paragraphs>314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굴림</vt:lpstr>
      <vt:lpstr>맑은 고딕</vt:lpstr>
      <vt:lpstr>Arial</vt:lpstr>
      <vt:lpstr>Wingdings</vt:lpstr>
      <vt:lpstr>CT테마</vt:lpstr>
      <vt:lpstr>디지털 음반 유통</vt:lpstr>
      <vt:lpstr>디지털 음반 유통 사이트</vt:lpstr>
      <vt:lpstr>디지털 음반 유통 사이트의 기능들</vt:lpstr>
      <vt:lpstr>전체 클래스 구조도</vt:lpstr>
      <vt:lpstr>User</vt:lpstr>
      <vt:lpstr>Composer</vt:lpstr>
      <vt:lpstr>MusicAlbum</vt:lpstr>
      <vt:lpstr>Manager 클래스</vt:lpstr>
      <vt:lpstr>UserManager</vt:lpstr>
      <vt:lpstr>ComposerManager</vt:lpstr>
      <vt:lpstr>AlbumManager</vt:lpstr>
      <vt:lpstr>Recommendation</vt:lpstr>
      <vt:lpstr>사용자 기능</vt:lpstr>
      <vt:lpstr>관리자 기능</vt:lpstr>
      <vt:lpstr>인터페이스</vt:lpstr>
      <vt:lpstr>인터페이스</vt:lpstr>
      <vt:lpstr>App</vt:lpstr>
      <vt:lpstr>App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LCJ</cp:lastModifiedBy>
  <cp:revision>1528</cp:revision>
  <cp:lastPrinted>2014-11-19T10:58:42Z</cp:lastPrinted>
  <dcterms:created xsi:type="dcterms:W3CDTF">2009-05-29T08:22:21Z</dcterms:created>
  <dcterms:modified xsi:type="dcterms:W3CDTF">2016-12-06T03:42:10Z</dcterms:modified>
</cp:coreProperties>
</file>