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609" r:id="rId3"/>
    <p:sldId id="610" r:id="rId4"/>
    <p:sldId id="612" r:id="rId5"/>
    <p:sldId id="613" r:id="rId6"/>
    <p:sldId id="614" r:id="rId7"/>
    <p:sldId id="615" r:id="rId8"/>
    <p:sldId id="616" r:id="rId9"/>
    <p:sldId id="618" r:id="rId10"/>
    <p:sldId id="619" r:id="rId11"/>
    <p:sldId id="620" r:id="rId12"/>
    <p:sldId id="621" r:id="rId13"/>
    <p:sldId id="623" r:id="rId14"/>
    <p:sldId id="624" r:id="rId15"/>
    <p:sldId id="625" r:id="rId16"/>
    <p:sldId id="626" r:id="rId17"/>
    <p:sldId id="627" r:id="rId18"/>
    <p:sldId id="628" r:id="rId19"/>
    <p:sldId id="629" r:id="rId20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E4EEF8"/>
    <a:srgbClr val="CEEAB0"/>
    <a:srgbClr val="9ED561"/>
    <a:srgbClr val="B5CFE9"/>
    <a:srgbClr val="CAE8AA"/>
    <a:srgbClr val="115185"/>
    <a:srgbClr val="49CEE9"/>
    <a:srgbClr val="8FB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53" autoAdjust="0"/>
    <p:restoredTop sz="95046" autoAdjust="0"/>
  </p:normalViewPr>
  <p:slideViewPr>
    <p:cSldViewPr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5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en-US" altLang="ko-KR" dirty="0" smtClean="0"/>
              <a:t>Binary File IO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파일의 </a:t>
            </a:r>
            <a:r>
              <a:rPr lang="ko-KR" altLang="en-US" dirty="0" smtClean="0"/>
              <a:t>위치 변경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ko-KR" altLang="en-US" dirty="0" smtClean="0"/>
              <a:t>파일에서 </a:t>
            </a:r>
            <a:r>
              <a:rPr lang="ko-KR" altLang="en-US" dirty="0"/>
              <a:t>가리키고 </a:t>
            </a:r>
            <a:r>
              <a:rPr lang="ko-KR" altLang="en-US" dirty="0" smtClean="0"/>
              <a:t>있는 데이터의 지점을 변경 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ifstream</a:t>
            </a:r>
            <a:r>
              <a:rPr lang="ko-KR" altLang="en-US" dirty="0"/>
              <a:t>의 경우</a:t>
            </a:r>
            <a:endParaRPr lang="en-US" altLang="ko-KR" dirty="0"/>
          </a:p>
          <a:p>
            <a:pPr lvl="1"/>
            <a:r>
              <a:rPr lang="en-US" altLang="ko-KR" dirty="0" err="1" smtClean="0"/>
              <a:t>ifstream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seekg</a:t>
            </a:r>
            <a:r>
              <a:rPr lang="en-US" altLang="ko-KR" dirty="0" smtClean="0"/>
              <a:t>(long offset,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seek_dir</a:t>
            </a:r>
            <a:r>
              <a:rPr lang="en-US" altLang="ko-KR" dirty="0" smtClean="0"/>
              <a:t>)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r>
              <a:rPr lang="en-US" altLang="ko-KR" dirty="0" err="1" smtClean="0"/>
              <a:t>ofstream</a:t>
            </a:r>
            <a:r>
              <a:rPr lang="ko-KR" altLang="en-US" dirty="0"/>
              <a:t>의 경우</a:t>
            </a:r>
            <a:endParaRPr lang="en-US" altLang="ko-KR" dirty="0"/>
          </a:p>
          <a:p>
            <a:pPr lvl="1"/>
            <a:r>
              <a:rPr lang="en-US" altLang="ko-KR" dirty="0" err="1" smtClean="0"/>
              <a:t>ofstream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seekp</a:t>
            </a:r>
            <a:r>
              <a:rPr lang="en-US" altLang="ko-KR" dirty="0" smtClean="0"/>
              <a:t>(</a:t>
            </a:r>
            <a:r>
              <a:rPr lang="en-US" altLang="ko-KR" dirty="0"/>
              <a:t>long offset, </a:t>
            </a:r>
            <a:r>
              <a:rPr lang="en-US" altLang="ko-KR" dirty="0" err="1"/>
              <a:t>ios</a:t>
            </a:r>
            <a:r>
              <a:rPr lang="en-US" altLang="ko-KR" dirty="0"/>
              <a:t>::</a:t>
            </a:r>
            <a:r>
              <a:rPr lang="en-US" altLang="ko-KR" dirty="0" err="1"/>
              <a:t>seek_dir</a:t>
            </a:r>
            <a:r>
              <a:rPr lang="en-US" altLang="ko-KR" dirty="0" smtClean="0"/>
              <a:t>) </a:t>
            </a:r>
            <a:r>
              <a:rPr lang="ko-KR" altLang="en-US" dirty="0"/>
              <a:t>함수를 사용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717185"/>
              </p:ext>
            </p:extLst>
          </p:nvPr>
        </p:nvGraphicFramePr>
        <p:xfrm>
          <a:off x="3203848" y="4077072"/>
          <a:ext cx="2520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7817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ios</a:t>
                      </a:r>
                      <a:r>
                        <a:rPr lang="en-US" altLang="ko-KR" dirty="0" smtClean="0"/>
                        <a:t>::</a:t>
                      </a:r>
                      <a:r>
                        <a:rPr lang="en-US" altLang="ko-KR" dirty="0" err="1" smtClean="0"/>
                        <a:t>seek_dir</a:t>
                      </a:r>
                      <a:r>
                        <a:rPr lang="ko-KR" altLang="en-US" dirty="0" smtClean="0"/>
                        <a:t>의 종류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7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ios</a:t>
                      </a:r>
                      <a:r>
                        <a:rPr lang="en-US" altLang="ko-KR" dirty="0" smtClean="0"/>
                        <a:t>::beg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3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ios</a:t>
                      </a:r>
                      <a:r>
                        <a:rPr lang="en-US" altLang="ko-KR" dirty="0" smtClean="0"/>
                        <a:t>::end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1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ios</a:t>
                      </a:r>
                      <a:r>
                        <a:rPr lang="en-US" altLang="ko-KR" dirty="0" smtClean="0"/>
                        <a:t>::cur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7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645618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파일의 위치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seek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offset</a:t>
            </a:r>
            <a:r>
              <a:rPr lang="ko-KR" altLang="en-US" dirty="0" smtClean="0"/>
              <a:t>과 시작 지점을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받음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시작 지점</a:t>
            </a:r>
            <a:r>
              <a:rPr lang="en-US" altLang="ko-KR" dirty="0"/>
              <a:t> </a:t>
            </a:r>
            <a:r>
              <a:rPr lang="en-US" altLang="ko-KR" dirty="0" smtClean="0"/>
              <a:t>+ offset)</a:t>
            </a:r>
            <a:r>
              <a:rPr lang="ko-KR" altLang="en-US" dirty="0" smtClean="0"/>
              <a:t>의 위치로 이동함</a:t>
            </a:r>
            <a:endParaRPr lang="ko-KR" altLang="en-US" dirty="0"/>
          </a:p>
        </p:txBody>
      </p:sp>
      <p:sp>
        <p:nvSpPr>
          <p:cNvPr id="5" name="한쪽 모서리가 잘린 사각형 4"/>
          <p:cNvSpPr/>
          <p:nvPr/>
        </p:nvSpPr>
        <p:spPr bwMode="auto">
          <a:xfrm flipH="1">
            <a:off x="444053" y="2270382"/>
            <a:ext cx="8232403" cy="720080"/>
          </a:xfrm>
          <a:prstGeom prst="snip1Rect">
            <a:avLst>
              <a:gd name="adj" fmla="val 17675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32087" y="241439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164135" y="241439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596183" y="241439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028231" y="241439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769654" y="241439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01702" y="241439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633750" y="241439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065798" y="241439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836543" y="241439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268591" y="241439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700639" y="241439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132687" y="241439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852767" y="241439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7284815" y="241439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7716863" y="241439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8148911" y="241439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 bwMode="auto">
          <a:xfrm flipV="1">
            <a:off x="2769654" y="2846446"/>
            <a:ext cx="0" cy="288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39552" y="1550302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seek(4, </a:t>
            </a:r>
            <a:r>
              <a:rPr lang="en-US" altLang="ko-KR" dirty="0" err="1">
                <a:solidFill>
                  <a:srgbClr val="FF0000"/>
                </a:solidFill>
              </a:rPr>
              <a:t>ios</a:t>
            </a:r>
            <a:r>
              <a:rPr lang="en-US" altLang="ko-KR" dirty="0">
                <a:solidFill>
                  <a:srgbClr val="FF0000"/>
                </a:solidFill>
              </a:rPr>
              <a:t>::beg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파일의 가장 처음에서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 만큼 더한 위치로 이동</a:t>
            </a:r>
            <a:endParaRPr lang="ko-KR" altLang="en-US" dirty="0"/>
          </a:p>
        </p:txBody>
      </p:sp>
      <p:sp>
        <p:nvSpPr>
          <p:cNvPr id="43" name="한쪽 모서리가 잘린 사각형 42"/>
          <p:cNvSpPr/>
          <p:nvPr/>
        </p:nvSpPr>
        <p:spPr bwMode="auto">
          <a:xfrm flipH="1">
            <a:off x="444053" y="3854558"/>
            <a:ext cx="8232403" cy="720080"/>
          </a:xfrm>
          <a:prstGeom prst="snip1Rect">
            <a:avLst>
              <a:gd name="adj" fmla="val 17675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732087" y="3998574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164135" y="3998574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596183" y="3998574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028231" y="3998574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769654" y="3998574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201702" y="3998574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633750" y="3998574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065798" y="3998574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4836543" y="3998574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268591" y="3998574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700639" y="3998574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132687" y="3998574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6852767" y="3998574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7284815" y="3998574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7716863" y="3998574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8148911" y="3998574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 bwMode="auto">
          <a:xfrm flipV="1">
            <a:off x="6852767" y="4430622"/>
            <a:ext cx="0" cy="288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539552" y="3134478"/>
            <a:ext cx="5455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seek(-4, </a:t>
            </a:r>
            <a:r>
              <a:rPr lang="en-US" altLang="ko-KR" dirty="0" err="1">
                <a:solidFill>
                  <a:srgbClr val="FF0000"/>
                </a:solidFill>
              </a:rPr>
              <a:t>ios</a:t>
            </a:r>
            <a:r>
              <a:rPr lang="en-US" altLang="ko-KR" dirty="0" smtClean="0">
                <a:solidFill>
                  <a:srgbClr val="FF0000"/>
                </a:solidFill>
              </a:rPr>
              <a:t>::end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파일의 가장 끝에서 </a:t>
            </a:r>
            <a:r>
              <a:rPr lang="en-US" altLang="ko-KR" dirty="0" smtClean="0"/>
              <a:t>-4</a:t>
            </a:r>
            <a:r>
              <a:rPr lang="ko-KR" altLang="en-US" dirty="0" smtClean="0"/>
              <a:t>바이트 만큼 더한 위치로 이동</a:t>
            </a:r>
            <a:endParaRPr lang="ko-KR" altLang="en-US" dirty="0"/>
          </a:p>
        </p:txBody>
      </p:sp>
      <p:sp>
        <p:nvSpPr>
          <p:cNvPr id="62" name="한쪽 모서리가 잘린 사각형 61"/>
          <p:cNvSpPr/>
          <p:nvPr/>
        </p:nvSpPr>
        <p:spPr bwMode="auto">
          <a:xfrm flipH="1">
            <a:off x="444053" y="5373216"/>
            <a:ext cx="8232403" cy="720080"/>
          </a:xfrm>
          <a:prstGeom prst="snip1Rect">
            <a:avLst>
              <a:gd name="adj" fmla="val 17675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732087" y="55172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1164135" y="55172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1596183" y="55172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028231" y="55172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769654" y="55172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3201702" y="55172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633750" y="55172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4065798" y="55172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836543" y="55172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268591" y="55172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700639" y="55172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32687" y="55172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6852767" y="55172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7284815" y="55172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7716863" y="55172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8148911" y="55172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9" name="직선 화살표 연결선 78"/>
          <p:cNvCxnSpPr/>
          <p:nvPr/>
        </p:nvCxnSpPr>
        <p:spPr bwMode="auto">
          <a:xfrm flipV="1">
            <a:off x="2769654" y="5949280"/>
            <a:ext cx="0" cy="288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539552" y="4653136"/>
            <a:ext cx="4929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seek(4, </a:t>
            </a:r>
            <a:r>
              <a:rPr lang="en-US" altLang="ko-KR" dirty="0" err="1">
                <a:solidFill>
                  <a:srgbClr val="FF0000"/>
                </a:solidFill>
              </a:rPr>
              <a:t>ios</a:t>
            </a:r>
            <a:r>
              <a:rPr lang="en-US" altLang="ko-KR" dirty="0" smtClean="0">
                <a:solidFill>
                  <a:srgbClr val="FF0000"/>
                </a:solidFill>
              </a:rPr>
              <a:t>::cur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현재 위치에서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 만큼 더한 위치로 이동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418271" y="627606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이전 위치</a:t>
            </a:r>
            <a:endParaRPr lang="ko-KR" altLang="en-US"/>
          </a:p>
        </p:txBody>
      </p:sp>
      <p:cxnSp>
        <p:nvCxnSpPr>
          <p:cNvPr id="82" name="직선 화살표 연결선 81"/>
          <p:cNvCxnSpPr/>
          <p:nvPr/>
        </p:nvCxnSpPr>
        <p:spPr bwMode="auto">
          <a:xfrm flipV="1">
            <a:off x="4836543" y="5949280"/>
            <a:ext cx="0" cy="288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4485160" y="62760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이동된 위치</a:t>
            </a:r>
            <a:endParaRPr lang="ko-KR" altLang="en-US" dirty="0"/>
          </a:p>
        </p:txBody>
      </p:sp>
      <p:sp>
        <p:nvSpPr>
          <p:cNvPr id="85" name="오른쪽 화살표 84"/>
          <p:cNvSpPr/>
          <p:nvPr/>
        </p:nvSpPr>
        <p:spPr bwMode="auto">
          <a:xfrm>
            <a:off x="1041463" y="2879205"/>
            <a:ext cx="1296144" cy="22251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직선 화살표 연결선 85"/>
          <p:cNvCxnSpPr/>
          <p:nvPr/>
        </p:nvCxnSpPr>
        <p:spPr bwMode="auto">
          <a:xfrm flipV="1">
            <a:off x="732087" y="2846446"/>
            <a:ext cx="0" cy="288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오른쪽 화살표 86"/>
          <p:cNvSpPr/>
          <p:nvPr/>
        </p:nvSpPr>
        <p:spPr bwMode="auto">
          <a:xfrm rot="10800000">
            <a:off x="7140800" y="4469376"/>
            <a:ext cx="1296144" cy="22251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직선 화살표 연결선 87"/>
          <p:cNvCxnSpPr/>
          <p:nvPr/>
        </p:nvCxnSpPr>
        <p:spPr bwMode="auto">
          <a:xfrm flipV="1">
            <a:off x="8580959" y="4436617"/>
            <a:ext cx="0" cy="288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오른쪽 화살표 88"/>
          <p:cNvSpPr/>
          <p:nvPr/>
        </p:nvSpPr>
        <p:spPr bwMode="auto">
          <a:xfrm>
            <a:off x="3225006" y="5989176"/>
            <a:ext cx="1296144" cy="22251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439620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구름 모양 설명선 24"/>
          <p:cNvSpPr/>
          <p:nvPr/>
        </p:nvSpPr>
        <p:spPr bwMode="auto">
          <a:xfrm>
            <a:off x="2447847" y="4359529"/>
            <a:ext cx="2376262" cy="1591492"/>
          </a:xfrm>
          <a:prstGeom prst="cloudCallout">
            <a:avLst>
              <a:gd name="adj1" fmla="val 86211"/>
              <a:gd name="adj2" fmla="val -40203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의 바이너리 입출력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문자열의 길이는 고정되어 있지 않음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다수의 문자열을 바이너리로 파일에 작성할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어디까지가 하나의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string </a:t>
            </a:r>
            <a:r>
              <a:rPr lang="ko-KR" altLang="en-US" dirty="0" smtClean="0"/>
              <a:t>값인지 알 수가 없음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abcd</a:t>
            </a:r>
            <a:r>
              <a:rPr lang="en-US" altLang="ko-KR" dirty="0" smtClean="0"/>
              <a:t>”      </a:t>
            </a:r>
            <a:r>
              <a:rPr lang="en-US" altLang="ko-KR" dirty="0" smtClean="0">
                <a:sym typeface="Wingdings" panose="05000000000000000000" pitchFamily="2" charset="2"/>
              </a:rPr>
              <a:t> 4</a:t>
            </a:r>
            <a:r>
              <a:rPr lang="ko-KR" altLang="en-US" dirty="0" smtClean="0">
                <a:sym typeface="Wingdings" panose="05000000000000000000" pitchFamily="2" charset="2"/>
              </a:rPr>
              <a:t>글자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“</a:t>
            </a:r>
            <a:r>
              <a:rPr lang="en-US" altLang="ko-KR" dirty="0" err="1" smtClean="0">
                <a:sym typeface="Wingdings" panose="05000000000000000000" pitchFamily="2" charset="2"/>
              </a:rPr>
              <a:t>abcde</a:t>
            </a:r>
            <a:r>
              <a:rPr lang="en-US" altLang="ko-KR" dirty="0" smtClean="0">
                <a:sym typeface="Wingdings" panose="05000000000000000000" pitchFamily="2" charset="2"/>
              </a:rPr>
              <a:t>”     5</a:t>
            </a:r>
            <a:r>
              <a:rPr lang="ko-KR" altLang="en-US" dirty="0" smtClean="0">
                <a:sym typeface="Wingdings" panose="05000000000000000000" pitchFamily="2" charset="2"/>
              </a:rPr>
              <a:t>글자</a:t>
            </a:r>
            <a:endParaRPr lang="ko-KR" altLang="en-US" dirty="0"/>
          </a:p>
        </p:txBody>
      </p:sp>
      <p:sp>
        <p:nvSpPr>
          <p:cNvPr id="5" name="한쪽 모서리가 잘린 사각형 4"/>
          <p:cNvSpPr/>
          <p:nvPr/>
        </p:nvSpPr>
        <p:spPr bwMode="auto">
          <a:xfrm flipH="1">
            <a:off x="467544" y="3573016"/>
            <a:ext cx="8232403" cy="720080"/>
          </a:xfrm>
          <a:prstGeom prst="snip1Rect">
            <a:avLst>
              <a:gd name="adj" fmla="val 17675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55578" y="37170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187626" y="37170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19674" y="37170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051722" y="37170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483770" y="37170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915818" y="37170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347866" y="37170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779914" y="37170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209742" y="37170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e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641790" y="37170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073838" y="37170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505886" y="37170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940004" y="37170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372052" y="37170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804100" y="37170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236148" y="37170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7668196" y="37170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8100244" y="371703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9794" y="4773751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“ab”  “</a:t>
            </a:r>
            <a:r>
              <a:rPr lang="en-US" altLang="ko-KR" dirty="0" err="1" smtClean="0"/>
              <a:t>cdabcde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 “</a:t>
            </a:r>
            <a:r>
              <a:rPr lang="en-US" altLang="ko-KR" dirty="0" err="1" smtClean="0"/>
              <a:t>dabcde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pic>
        <p:nvPicPr>
          <p:cNvPr id="3074" name="Picture 2" descr="questi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524" y="3140968"/>
            <a:ext cx="2679492" cy="267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760880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ko-KR" altLang="en-US" dirty="0"/>
              <a:t>의 바이너리 </a:t>
            </a:r>
            <a:r>
              <a:rPr lang="ko-KR" altLang="en-US" dirty="0" smtClean="0"/>
              <a:t>입출력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해결 방법 중 하나로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smtClean="0"/>
              <a:t>string</a:t>
            </a:r>
            <a:r>
              <a:rPr lang="ko-KR" altLang="en-US" dirty="0" smtClean="0"/>
              <a:t>과 같이 길이가 고정되어 있지 않은 변수들은 변수의 크기를 먼저 </a:t>
            </a:r>
            <a:r>
              <a:rPr lang="ko-KR" altLang="en-US" dirty="0" err="1" smtClean="0"/>
              <a:t>적어줌</a:t>
            </a:r>
            <a:endParaRPr lang="ko-KR" altLang="en-US" dirty="0"/>
          </a:p>
        </p:txBody>
      </p:sp>
      <p:sp>
        <p:nvSpPr>
          <p:cNvPr id="4" name="한쪽 모서리가 잘린 사각형 3"/>
          <p:cNvSpPr/>
          <p:nvPr/>
        </p:nvSpPr>
        <p:spPr bwMode="auto">
          <a:xfrm flipH="1">
            <a:off x="467544" y="1844824"/>
            <a:ext cx="8232403" cy="720080"/>
          </a:xfrm>
          <a:prstGeom prst="snip1Rect">
            <a:avLst>
              <a:gd name="adj" fmla="val 17675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187626" y="1988840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619674" y="1988840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051722" y="1988840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483770" y="1988840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915818" y="1988840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347866" y="1988840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779914" y="1988840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641790" y="1988840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073838" y="1988840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505886" y="1988840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940004" y="1988840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372052" y="1988840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804100" y="1988840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7236148" y="1988840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668196" y="1988840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e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8100244" y="1988840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55578" y="1988840"/>
            <a:ext cx="172612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209742" y="1988840"/>
            <a:ext cx="172819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023" y="3227825"/>
            <a:ext cx="36847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size;</a:t>
            </a:r>
          </a:p>
          <a:p>
            <a:r>
              <a:rPr lang="en-US" altLang="ko-KR" dirty="0" err="1" smtClean="0"/>
              <a:t>fsIn.read</a:t>
            </a:r>
            <a:r>
              <a:rPr lang="en-US" altLang="ko-KR" dirty="0" smtClean="0"/>
              <a:t>((char*)&amp;size,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));</a:t>
            </a:r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먼저 변수의 크기를 읽음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size</a:t>
            </a:r>
            <a:r>
              <a:rPr lang="ko-KR" altLang="en-US" dirty="0" smtClean="0"/>
              <a:t>에 정수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파일으로부터</a:t>
            </a:r>
            <a:r>
              <a:rPr lang="ko-KR" altLang="en-US" dirty="0" smtClean="0"/>
              <a:t> 읽힘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92886" y="3233707"/>
            <a:ext cx="36984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 data;</a:t>
            </a:r>
          </a:p>
          <a:p>
            <a:r>
              <a:rPr lang="en-US" altLang="ko-KR" dirty="0" err="1" smtClean="0"/>
              <a:t>fsIn.read</a:t>
            </a:r>
            <a:r>
              <a:rPr lang="en-US" altLang="ko-KR" dirty="0" smtClean="0"/>
              <a:t>(&amp;data[0], size);</a:t>
            </a:r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그 다음 크기 만큼 데이터를 읽음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 bwMode="auto">
          <a:xfrm flipH="1">
            <a:off x="520734" y="2420888"/>
            <a:ext cx="234844" cy="8069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2464014" y="2420888"/>
            <a:ext cx="1750018" cy="8069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/>
          <p:cNvCxnSpPr/>
          <p:nvPr/>
        </p:nvCxnSpPr>
        <p:spPr bwMode="auto">
          <a:xfrm>
            <a:off x="2481700" y="2420888"/>
            <a:ext cx="2211186" cy="8069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>
            <a:off x="4207672" y="2420888"/>
            <a:ext cx="4183662" cy="8069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62735276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바이너리 파일의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구조체와 구조체의 리스트가 있다고 가정해보자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user</a:t>
            </a:r>
            <a:r>
              <a:rPr lang="ko-KR" altLang="en-US" dirty="0" smtClean="0"/>
              <a:t>는 한번 등록되면 삭제되지 않으며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시작하여 순차적으로 부여 받는다</a:t>
            </a:r>
            <a:endParaRPr lang="en-US" altLang="ko-KR" dirty="0" smtClean="0"/>
          </a:p>
          <a:p>
            <a:pPr marL="3600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user</a:t>
            </a:r>
            <a:r>
              <a:rPr lang="ko-KR" altLang="en-US" dirty="0" smtClean="0"/>
              <a:t>의 리스트를 바이너리 파일에 저장하게 되면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1043608" y="1988840"/>
            <a:ext cx="1584176" cy="100811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user {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 ID;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 age;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203848" y="2204864"/>
            <a:ext cx="864096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user1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067944" y="2204864"/>
            <a:ext cx="864096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user2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932040" y="2204864"/>
            <a:ext cx="864096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user3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796136" y="2204864"/>
            <a:ext cx="864096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user4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3290" y="23082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1" name="한쪽 모서리가 잘린 사각형 10"/>
          <p:cNvSpPr/>
          <p:nvPr/>
        </p:nvSpPr>
        <p:spPr bwMode="auto">
          <a:xfrm flipH="1">
            <a:off x="467544" y="4221088"/>
            <a:ext cx="7416824" cy="720080"/>
          </a:xfrm>
          <a:prstGeom prst="snip1Rect">
            <a:avLst>
              <a:gd name="adj" fmla="val 17675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55578" y="4365104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619674" y="4365104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age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483770" y="4365104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347866" y="4365104"/>
            <a:ext cx="85980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age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209742" y="4365104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073838" y="4365104"/>
            <a:ext cx="86616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>
                <a:latin typeface="맑은 고딕" pitchFamily="50" charset="-127"/>
                <a:ea typeface="맑은 고딕" pitchFamily="50" charset="-127"/>
              </a:rPr>
              <a:t>age</a:t>
            </a: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940004" y="4365104"/>
            <a:ext cx="86409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804100" y="4365104"/>
            <a:ext cx="86409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>
                <a:latin typeface="맑은 고딕" pitchFamily="50" charset="-127"/>
                <a:ea typeface="맑은 고딕" pitchFamily="50" charset="-127"/>
              </a:rPr>
              <a:t>age</a:t>
            </a: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64653" y="43418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91401" y="182418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user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098403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파일의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리스트가 작성된 바이너리 파일에서 원하는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가진 사용자의 정보를 찾고 싶음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방법 </a:t>
            </a:r>
            <a:r>
              <a:rPr lang="en-US" altLang="ko-KR" dirty="0" smtClean="0"/>
              <a:t>1: </a:t>
            </a:r>
            <a:r>
              <a:rPr lang="ko-KR" altLang="en-US" dirty="0" smtClean="0"/>
              <a:t>파일의 모든 내용을 읽어 들여 리스트를 만든다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36000" indent="0">
              <a:buNone/>
            </a:pPr>
            <a:r>
              <a:rPr lang="ko-KR" altLang="en-US" dirty="0" smtClean="0"/>
              <a:t>           만약에 파일이 너무 커서 읽는데 오랜 시간이 걸린다면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4" name="한쪽 모서리가 잘린 사각형 3"/>
          <p:cNvSpPr/>
          <p:nvPr/>
        </p:nvSpPr>
        <p:spPr bwMode="auto">
          <a:xfrm flipH="1">
            <a:off x="755576" y="3789040"/>
            <a:ext cx="7416824" cy="720080"/>
          </a:xfrm>
          <a:prstGeom prst="snip1Rect">
            <a:avLst>
              <a:gd name="adj" fmla="val 17675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043610" y="3933056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907706" y="3933056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age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771802" y="3933056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635898" y="3933056"/>
            <a:ext cx="85980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age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97774" y="3933056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61870" y="3933056"/>
            <a:ext cx="86616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>
                <a:latin typeface="맑은 고딕" pitchFamily="50" charset="-127"/>
                <a:ea typeface="맑은 고딕" pitchFamily="50" charset="-127"/>
              </a:rPr>
              <a:t>age</a:t>
            </a: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228036" y="3933056"/>
            <a:ext cx="86409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092132" y="3933056"/>
            <a:ext cx="86409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>
                <a:latin typeface="맑은 고딕" pitchFamily="50" charset="-127"/>
                <a:ea typeface="맑은 고딕" pitchFamily="50" charset="-127"/>
              </a:rPr>
              <a:t>age</a:t>
            </a: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734272" y="2506189"/>
            <a:ext cx="1584176" cy="100811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user {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 ID;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 age;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213364" y="2755986"/>
            <a:ext cx="864096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user1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077460" y="2755986"/>
            <a:ext cx="864096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user2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941556" y="2755986"/>
            <a:ext cx="864096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user3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805652" y="2755986"/>
            <a:ext cx="864096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user4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92806" y="2859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 bwMode="auto">
          <a:xfrm flipV="1">
            <a:off x="1053124" y="3332050"/>
            <a:ext cx="2160240" cy="6010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/>
          <p:nvPr/>
        </p:nvCxnSpPr>
        <p:spPr bwMode="auto">
          <a:xfrm flipV="1">
            <a:off x="2769732" y="3332050"/>
            <a:ext cx="1307728" cy="6010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/>
        </p:nvCxnSpPr>
        <p:spPr bwMode="auto">
          <a:xfrm flipV="1">
            <a:off x="4495704" y="3332050"/>
            <a:ext cx="445852" cy="6010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/>
          <p:nvPr/>
        </p:nvCxnSpPr>
        <p:spPr bwMode="auto">
          <a:xfrm flipH="1" flipV="1">
            <a:off x="5805652" y="3332050"/>
            <a:ext cx="422384" cy="6010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연결선 32"/>
          <p:cNvCxnSpPr/>
          <p:nvPr/>
        </p:nvCxnSpPr>
        <p:spPr bwMode="auto">
          <a:xfrm flipH="1" flipV="1">
            <a:off x="6669748" y="3332050"/>
            <a:ext cx="1286480" cy="6010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19980319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파일의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구조체의 다음과 같은 특성을 활용하여 원하는 데이터만 파일에서 읽어올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부터 시작하여 순차적으로 부여 받는다</a:t>
            </a:r>
            <a:endParaRPr lang="en-US" altLang="ko-KR" dirty="0"/>
          </a:p>
          <a:p>
            <a:pPr lvl="1"/>
            <a:r>
              <a:rPr lang="ko-KR" altLang="en-US" dirty="0" smtClean="0"/>
              <a:t>구조체의 모든 멤버 변수들이 고정된 길이를 가지고 있다</a:t>
            </a:r>
            <a:endParaRPr lang="en-US" altLang="ko-KR" dirty="0"/>
          </a:p>
          <a:p>
            <a:pPr marL="2520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ID</a:t>
            </a:r>
            <a:r>
              <a:rPr lang="ko-KR" altLang="en-US" dirty="0" smtClean="0">
                <a:sym typeface="Wingdings" panose="05000000000000000000" pitchFamily="2" charset="2"/>
              </a:rPr>
              <a:t>로부터 데이터가 어느 위치에 저장되어 있는지 알 수 있음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3600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ID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인 </a:t>
            </a:r>
            <a:r>
              <a:rPr lang="en-US" altLang="ko-KR" dirty="0" smtClean="0">
                <a:sym typeface="Wingdings" panose="05000000000000000000" pitchFamily="2" charset="2"/>
              </a:rPr>
              <a:t>user</a:t>
            </a:r>
            <a:r>
              <a:rPr lang="ko-KR" altLang="en-US" dirty="0" smtClean="0">
                <a:sym typeface="Wingdings" panose="05000000000000000000" pitchFamily="2" charset="2"/>
              </a:rPr>
              <a:t>의 정보를 읽고 싶을 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36000" lvl="1" indent="0">
              <a:spcAft>
                <a:spcPct val="0"/>
              </a:spcAft>
              <a:buSzPct val="80000"/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에 대한 정보를 저장하는데 총 </a:t>
            </a:r>
            <a:r>
              <a:rPr lang="en-US" altLang="ko-KR" dirty="0" smtClean="0"/>
              <a:t>8 </a:t>
            </a:r>
            <a:r>
              <a:rPr lang="ko-KR" altLang="en-US" dirty="0" smtClean="0"/>
              <a:t>바이트가 필요함</a:t>
            </a:r>
            <a:endParaRPr lang="en-US" altLang="ko-KR" dirty="0" smtClean="0"/>
          </a:p>
          <a:p>
            <a:pPr marL="36000" lvl="1" indent="0">
              <a:spcAft>
                <a:spcPct val="0"/>
              </a:spcAft>
              <a:buSzPct val="80000"/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정보는 </a:t>
            </a:r>
            <a:r>
              <a:rPr lang="en-US" altLang="ko-KR" dirty="0" smtClean="0"/>
              <a:t>8 * (N-1) </a:t>
            </a:r>
            <a:r>
              <a:rPr lang="ko-KR" altLang="en-US" dirty="0" smtClean="0"/>
              <a:t>위치부터 시작하여 </a:t>
            </a:r>
            <a:r>
              <a:rPr lang="en-US" altLang="ko-KR" dirty="0" smtClean="0"/>
              <a:t>8</a:t>
            </a:r>
            <a:r>
              <a:rPr lang="ko-KR" altLang="en-US" dirty="0" smtClean="0"/>
              <a:t>바이트 만큼 쓰여 있음</a:t>
            </a:r>
            <a:endParaRPr lang="en-US" altLang="ko-KR" dirty="0"/>
          </a:p>
          <a:p>
            <a:pPr marL="3600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3600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</a:t>
            </a:r>
          </a:p>
        </p:txBody>
      </p:sp>
      <p:sp>
        <p:nvSpPr>
          <p:cNvPr id="4" name="한쪽 모서리가 잘린 사각형 3"/>
          <p:cNvSpPr/>
          <p:nvPr/>
        </p:nvSpPr>
        <p:spPr bwMode="auto">
          <a:xfrm flipH="1">
            <a:off x="899592" y="4293096"/>
            <a:ext cx="7416824" cy="720080"/>
          </a:xfrm>
          <a:prstGeom prst="snip1Rect">
            <a:avLst>
              <a:gd name="adj" fmla="val 17675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187626" y="4437112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051722" y="4437112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age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915818" y="4437112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779914" y="4437112"/>
            <a:ext cx="85980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age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641790" y="4437112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505886" y="4437112"/>
            <a:ext cx="86616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>
                <a:latin typeface="맑은 고딕" pitchFamily="50" charset="-127"/>
                <a:ea typeface="맑은 고딕" pitchFamily="50" charset="-127"/>
              </a:rPr>
              <a:t>age</a:t>
            </a: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372052" y="4437112"/>
            <a:ext cx="86409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236148" y="4437112"/>
            <a:ext cx="86409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>
                <a:latin typeface="맑은 고딕" pitchFamily="50" charset="-127"/>
                <a:ea typeface="맑은 고딕" pitchFamily="50" charset="-127"/>
              </a:rPr>
              <a:t>age</a:t>
            </a: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 flipV="1">
            <a:off x="4639720" y="4869160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직사각형 14"/>
          <p:cNvSpPr/>
          <p:nvPr/>
        </p:nvSpPr>
        <p:spPr bwMode="auto">
          <a:xfrm>
            <a:off x="5071768" y="5496142"/>
            <a:ext cx="864096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user3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>
            <a:off x="4639720" y="4869160"/>
            <a:ext cx="429978" cy="62698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 flipH="1">
            <a:off x="5935864" y="4869160"/>
            <a:ext cx="436188" cy="62698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482735" y="5344193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seek</a:t>
            </a:r>
            <a:r>
              <a:rPr lang="ko-KR" altLang="en-US" dirty="0" smtClean="0"/>
              <a:t>를 사용하여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파일 내 위치 변경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83968" y="617676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필요한 크기 만큼 읽음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490543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952" y="314096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예제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1024862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디지털 음반 유통 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데이터베이스를 가진 디지털 음반 유통 사이트가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음악가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음반 정보</a:t>
            </a:r>
            <a:endParaRPr lang="en-US" altLang="ko-KR" dirty="0" smtClean="0"/>
          </a:p>
          <a:p>
            <a:r>
              <a:rPr lang="ko-KR" altLang="en-US" dirty="0" smtClean="0"/>
              <a:t>새로운 회원을 등록하고 파일에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 정보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정수형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PW</a:t>
            </a:r>
            <a:endParaRPr lang="en-US" altLang="ko-KR" dirty="0"/>
          </a:p>
        </p:txBody>
      </p:sp>
      <p:sp>
        <p:nvSpPr>
          <p:cNvPr id="4" name="한쪽 모서리가 잘린 사각형 3"/>
          <p:cNvSpPr/>
          <p:nvPr/>
        </p:nvSpPr>
        <p:spPr bwMode="auto">
          <a:xfrm flipH="1">
            <a:off x="611560" y="2492896"/>
            <a:ext cx="7344816" cy="720080"/>
          </a:xfrm>
          <a:prstGeom prst="snip1Rect">
            <a:avLst>
              <a:gd name="adj" fmla="val 17675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899594" y="2636912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763690" y="2636912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pw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625202" y="2636912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489298" y="2636912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pw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348740" y="2636912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212836" y="2636912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pw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 flipV="1">
            <a:off x="6074862" y="3068960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258245" y="3501008"/>
            <a:ext cx="3018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파일의 가장 끝으로 이동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ofstream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fsOut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err="1" smtClean="0"/>
              <a:t>fsOut.seekp</a:t>
            </a:r>
            <a:r>
              <a:rPr lang="en-US" altLang="ko-KR" dirty="0" smtClean="0"/>
              <a:t>(0,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::end);</a:t>
            </a:r>
            <a:endParaRPr lang="ko-KR" altLang="en-US" dirty="0"/>
          </a:p>
        </p:txBody>
      </p:sp>
      <p:sp>
        <p:nvSpPr>
          <p:cNvPr id="20" name="한쪽 모서리가 잘린 사각형 19"/>
          <p:cNvSpPr/>
          <p:nvPr/>
        </p:nvSpPr>
        <p:spPr bwMode="auto">
          <a:xfrm flipH="1">
            <a:off x="611560" y="4538643"/>
            <a:ext cx="7344816" cy="720080"/>
          </a:xfrm>
          <a:prstGeom prst="snip1Rect">
            <a:avLst>
              <a:gd name="adj" fmla="val 17675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899594" y="4682659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763690" y="4682659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pw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625202" y="4682659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489298" y="4682659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pw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348740" y="4682659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212836" y="4682659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pw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아래쪽 화살표 26"/>
          <p:cNvSpPr/>
          <p:nvPr/>
        </p:nvSpPr>
        <p:spPr bwMode="auto">
          <a:xfrm>
            <a:off x="6547567" y="3443761"/>
            <a:ext cx="288032" cy="864096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070208" y="4682659"/>
            <a:ext cx="862026" cy="43204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6934304" y="4682659"/>
            <a:ext cx="862026" cy="43204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pw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58245" y="5372867"/>
            <a:ext cx="4647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새로운 사용자의 정보 입력</a:t>
            </a:r>
            <a:endParaRPr lang="en-US" altLang="ko-KR" dirty="0" smtClean="0"/>
          </a:p>
          <a:p>
            <a:r>
              <a:rPr lang="en-US" altLang="ko-KR" dirty="0" err="1" smtClean="0"/>
              <a:t>fsOut.write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));</a:t>
            </a:r>
          </a:p>
          <a:p>
            <a:r>
              <a:rPr lang="en-US" altLang="ko-KR" dirty="0" err="1" smtClean="0"/>
              <a:t>fsOut.write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new_pw.c_str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new_pw.size</a:t>
            </a:r>
            <a:r>
              <a:rPr lang="en-US" altLang="ko-KR" dirty="0" smtClean="0"/>
              <a:t>());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126201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 음반 유통 사이트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사용자가 음반을 구매하여 음반의 구매 횟수가 증가하는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음반 정보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ko-KR" altLang="en-US" dirty="0" smtClean="0"/>
              <a:t>정수형 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정수형 음반이름길이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음반이름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정수형 음악가아이디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정수형 </a:t>
            </a:r>
            <a:r>
              <a:rPr lang="ko-KR" altLang="en-US" dirty="0" err="1" smtClean="0"/>
              <a:t>구매횟수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한쪽 모서리가 잘린 사각형 3"/>
          <p:cNvSpPr/>
          <p:nvPr/>
        </p:nvSpPr>
        <p:spPr bwMode="auto">
          <a:xfrm flipH="1">
            <a:off x="3491880" y="2492896"/>
            <a:ext cx="5040560" cy="3384376"/>
          </a:xfrm>
          <a:prstGeom prst="snip1Rect">
            <a:avLst>
              <a:gd name="adj" fmla="val 7897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779914" y="2636912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644010" y="2636912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name_len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505522" y="2636912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name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369618" y="2636912"/>
            <a:ext cx="1010694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composer_id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381347" y="2636912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buy_count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779914" y="3068960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644010" y="3068960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name_len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505522" y="3068960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name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369618" y="3068960"/>
            <a:ext cx="1010694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composer_id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381347" y="3068960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buy_count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779914" y="3501008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644010" y="3501008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name_len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505522" y="3501008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name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369618" y="3501008"/>
            <a:ext cx="1010694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composer_id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7381347" y="3501008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buy_count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779914" y="3933056"/>
            <a:ext cx="862026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644010" y="3933056"/>
            <a:ext cx="862026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name_len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505522" y="3933056"/>
            <a:ext cx="862026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name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369618" y="3933056"/>
            <a:ext cx="1010694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composer_id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381347" y="3933056"/>
            <a:ext cx="862026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buy_count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779914" y="5157192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644010" y="5157192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name_len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505522" y="5157192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name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369618" y="5157192"/>
            <a:ext cx="1010694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composer_id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381347" y="5157192"/>
            <a:ext cx="862026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buy_count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12160" y="44832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9783" y="3284984"/>
            <a:ext cx="29033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정보를 갱신할 음반 정보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구매횟수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위치 탐색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갱신된 내용으로 덮어쓰기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cxnSp>
        <p:nvCxnSpPr>
          <p:cNvPr id="35" name="직선 화살표 연결선 34"/>
          <p:cNvCxnSpPr/>
          <p:nvPr/>
        </p:nvCxnSpPr>
        <p:spPr bwMode="auto">
          <a:xfrm flipV="1">
            <a:off x="7380312" y="4365104"/>
            <a:ext cx="0" cy="3027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7418690" y="4531282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갱신할 내용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 bwMode="auto">
          <a:xfrm>
            <a:off x="3116705" y="3717032"/>
            <a:ext cx="624832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25814774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파일로부터 데이터를 읽고 쓰는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 간단한 방법으로 텍스트 모드가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모드는 모든 데이터를 </a:t>
            </a:r>
            <a:r>
              <a:rPr lang="en-US" altLang="ko-KR" dirty="0" smtClean="0"/>
              <a:t>ASCII </a:t>
            </a:r>
            <a:r>
              <a:rPr lang="ko-KR" altLang="en-US" dirty="0" smtClean="0"/>
              <a:t>형태로 변환하여 파일에 저장함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676" y="2060848"/>
            <a:ext cx="3477732" cy="2664296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36050"/>
              </p:ext>
            </p:extLst>
          </p:nvPr>
        </p:nvGraphicFramePr>
        <p:xfrm>
          <a:off x="662220" y="2060848"/>
          <a:ext cx="32403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8722032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87085917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964645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ID</a:t>
                      </a:r>
                      <a:r>
                        <a:rPr lang="en-US" altLang="ko-KR" sz="1100" baseline="0" dirty="0" smtClean="0"/>
                        <a:t> (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PW (string)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Name</a:t>
                      </a:r>
                      <a:r>
                        <a:rPr lang="en-US" altLang="ko-KR" sz="1100" baseline="0" dirty="0" smtClean="0"/>
                        <a:t> (string)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2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user0pw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83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user1pw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이순신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33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user2pw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박지성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30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user3pw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구혜선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9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user4pw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선동렬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93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user5pw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유재석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98814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 bwMode="auto">
          <a:xfrm>
            <a:off x="4116461" y="3392996"/>
            <a:ext cx="434191" cy="396044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1829" y="5029343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 파일에 작성된 모든 내용은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조합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941776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모드 파일 </a:t>
            </a:r>
            <a:r>
              <a:rPr lang="en-US" altLang="ko-KR" dirty="0" smtClean="0"/>
              <a:t>IO</a:t>
            </a:r>
            <a:r>
              <a:rPr lang="ko-KR" altLang="en-US" dirty="0" smtClean="0"/>
              <a:t>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파일을 읽고</a:t>
            </a:r>
            <a:r>
              <a:rPr lang="en-US" altLang="ko-KR" dirty="0"/>
              <a:t> </a:t>
            </a:r>
            <a:r>
              <a:rPr lang="ko-KR" altLang="en-US" dirty="0" smtClean="0"/>
              <a:t>쓸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데이터형으로 변환이 필요함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같은 의미를 가지는 데이터를 저장하는데 더 많은 공간을 필요로 함</a:t>
            </a:r>
            <a:endParaRPr lang="ko-KR" altLang="en-US" dirty="0"/>
          </a:p>
        </p:txBody>
      </p:sp>
      <p:sp>
        <p:nvSpPr>
          <p:cNvPr id="5" name="한쪽 모서리가 잘린 사각형 4"/>
          <p:cNvSpPr/>
          <p:nvPr/>
        </p:nvSpPr>
        <p:spPr bwMode="auto">
          <a:xfrm flipH="1">
            <a:off x="3829893" y="1556792"/>
            <a:ext cx="844584" cy="1224136"/>
          </a:xfrm>
          <a:prstGeom prst="snip1Rect">
            <a:avLst>
              <a:gd name="adj" fmla="val 17675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ASCII 1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971600" y="1952836"/>
            <a:ext cx="172819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integer 1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5533" y="198419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&gt;&gt;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86528" y="161486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14088" y="198419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&gt;&gt;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17907" y="16148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5796136" y="1952836"/>
            <a:ext cx="172819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integer 1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115616" y="4969311"/>
            <a:ext cx="1728192" cy="4187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integer 123456</a:t>
            </a: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(4bytes)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한쪽 모서리가 잘린 사각형 27"/>
          <p:cNvSpPr/>
          <p:nvPr/>
        </p:nvSpPr>
        <p:spPr bwMode="auto">
          <a:xfrm flipH="1">
            <a:off x="5266993" y="4106280"/>
            <a:ext cx="2952328" cy="1843000"/>
          </a:xfrm>
          <a:prstGeom prst="snip1Rect">
            <a:avLst>
              <a:gd name="adj" fmla="val 17675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432676" y="501607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864724" y="501607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291391" y="501607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723725" y="501607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155773" y="501607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582440" y="5016078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07655" y="4216974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개의 문자로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변환 됨</a:t>
            </a:r>
            <a:endParaRPr lang="ko-KR" altLang="en-US" dirty="0"/>
          </a:p>
        </p:txBody>
      </p:sp>
      <p:sp>
        <p:nvSpPr>
          <p:cNvPr id="29" name="오른쪽 화살표 28"/>
          <p:cNvSpPr/>
          <p:nvPr/>
        </p:nvSpPr>
        <p:spPr bwMode="auto">
          <a:xfrm>
            <a:off x="3533420" y="4920458"/>
            <a:ext cx="1279658" cy="432048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09438" y="123585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64875" y="378604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716966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바이너리 모드 파일 </a:t>
            </a:r>
            <a:r>
              <a:rPr lang="en-US" altLang="ko-KR" dirty="0" smtClean="0"/>
              <a:t>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데이터를 메모리에 저장된 형식 그대로 파일에 저장함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25029"/>
            <a:ext cx="5862241" cy="4536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0112" y="198884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2byte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23875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1byte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431103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파일의 위치에서 주어진 사이즈만큼 데이터를 읽음</a:t>
            </a:r>
            <a:endParaRPr lang="ko-KR" altLang="en-US" dirty="0"/>
          </a:p>
        </p:txBody>
      </p:sp>
      <p:sp>
        <p:nvSpPr>
          <p:cNvPr id="4" name="한쪽 모서리가 잘린 사각형 3"/>
          <p:cNvSpPr/>
          <p:nvPr/>
        </p:nvSpPr>
        <p:spPr bwMode="auto">
          <a:xfrm flipH="1">
            <a:off x="395536" y="4581128"/>
            <a:ext cx="8232403" cy="1224136"/>
          </a:xfrm>
          <a:prstGeom prst="snip1Rect">
            <a:avLst>
              <a:gd name="adj" fmla="val 17675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83569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115617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547665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79713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268760"/>
            <a:ext cx="4617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istream</a:t>
            </a:r>
            <a:r>
              <a:rPr lang="en-US" altLang="ko-KR" dirty="0" smtClean="0"/>
              <a:t>&amp; read( char* buffer,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size);</a:t>
            </a:r>
          </a:p>
          <a:p>
            <a:r>
              <a:rPr lang="en-US" altLang="ko-KR" dirty="0" smtClean="0"/>
              <a:t>buffer: </a:t>
            </a:r>
            <a:r>
              <a:rPr lang="ko-KR" altLang="en-US" dirty="0" smtClean="0"/>
              <a:t>읽어온 데이터를 저장할 메모리 주소</a:t>
            </a:r>
            <a:endParaRPr lang="en-US" altLang="ko-KR" dirty="0" smtClean="0"/>
          </a:p>
          <a:p>
            <a:r>
              <a:rPr lang="en-US" altLang="ko-KR" dirty="0" smtClean="0"/>
              <a:t>size  :  </a:t>
            </a:r>
            <a:r>
              <a:rPr lang="ko-KR" altLang="en-US" dirty="0" smtClean="0"/>
              <a:t>읽어올 크기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2721136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153184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585232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017280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788025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220073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652121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084169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804249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7236297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7668345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8100393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3284" y="2682810"/>
            <a:ext cx="8136905" cy="10801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339752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771800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203848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635896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067944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499992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932040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364088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796136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228184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660232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7092280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7300" y="3038204"/>
            <a:ext cx="77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buffer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29837" y="229816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memory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11736" y="59482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 bwMode="auto">
          <a:xfrm flipV="1">
            <a:off x="683568" y="5445224"/>
            <a:ext cx="0" cy="5030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43759" y="594823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파일 위치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57748" y="3975878"/>
            <a:ext cx="169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 (buffer, 8)</a:t>
            </a:r>
            <a:endParaRPr lang="ko-KR" altLang="en-US" dirty="0"/>
          </a:p>
        </p:txBody>
      </p:sp>
      <p:cxnSp>
        <p:nvCxnSpPr>
          <p:cNvPr id="43" name="직선 연결선 42"/>
          <p:cNvCxnSpPr/>
          <p:nvPr/>
        </p:nvCxnSpPr>
        <p:spPr bwMode="auto">
          <a:xfrm flipV="1">
            <a:off x="683568" y="3429000"/>
            <a:ext cx="1656184" cy="15841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 flipV="1">
            <a:off x="4449328" y="3407536"/>
            <a:ext cx="1346808" cy="16056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오른쪽 화살표 45"/>
          <p:cNvSpPr/>
          <p:nvPr/>
        </p:nvSpPr>
        <p:spPr bwMode="auto">
          <a:xfrm rot="18948477">
            <a:off x="2455689" y="3785933"/>
            <a:ext cx="576063" cy="58228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34446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바이너리 파일에서 값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char</a:t>
            </a:r>
            <a:r>
              <a:rPr lang="ko-KR" altLang="en-US" dirty="0" smtClean="0"/>
              <a:t> 값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string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196752"/>
            <a:ext cx="4779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ifstream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fsIn</a:t>
            </a:r>
            <a:r>
              <a:rPr lang="en-US" altLang="ko-KR" dirty="0" smtClean="0"/>
              <a:t>(“binary.dat”,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::binary |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::in);</a:t>
            </a:r>
          </a:p>
          <a:p>
            <a:r>
              <a:rPr lang="en-US" altLang="ko-KR" dirty="0" smtClean="0"/>
              <a:t>char data;</a:t>
            </a:r>
          </a:p>
          <a:p>
            <a:r>
              <a:rPr lang="en-US" altLang="ko-KR" dirty="0" err="1" smtClean="0"/>
              <a:t>fsIn.read</a:t>
            </a:r>
            <a:r>
              <a:rPr lang="en-US" altLang="ko-KR" dirty="0" smtClean="0"/>
              <a:t>(&amp;data,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(char));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924944"/>
            <a:ext cx="4779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ifstream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fsIn</a:t>
            </a:r>
            <a:r>
              <a:rPr lang="en-US" altLang="ko-KR" dirty="0" smtClean="0"/>
              <a:t>(“binary.dat”,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::binary |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::in);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data;</a:t>
            </a:r>
          </a:p>
          <a:p>
            <a:r>
              <a:rPr lang="en-US" altLang="ko-KR" dirty="0" err="1" smtClean="0"/>
              <a:t>fsIn.read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(char*)</a:t>
            </a:r>
            <a:r>
              <a:rPr lang="en-US" altLang="ko-KR" dirty="0" smtClean="0"/>
              <a:t>&amp;data,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));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52673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ifstream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fsIn</a:t>
            </a:r>
            <a:r>
              <a:rPr lang="en-US" altLang="ko-KR" dirty="0" smtClean="0"/>
              <a:t>(“binary.dat”,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::binary |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::in);</a:t>
            </a:r>
          </a:p>
          <a:p>
            <a:r>
              <a:rPr lang="en-US" altLang="ko-KR" dirty="0" smtClean="0"/>
              <a:t>string data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data.resize</a:t>
            </a:r>
            <a:r>
              <a:rPr lang="en-US" altLang="ko-KR" smtClean="0"/>
              <a:t>(</a:t>
            </a:r>
            <a:r>
              <a:rPr lang="en-US" altLang="ko-KR"/>
              <a:t>TARGET_STRING_LENGTH</a:t>
            </a:r>
            <a:r>
              <a:rPr lang="en-US" altLang="ko-KR" smtClean="0"/>
              <a:t>);</a:t>
            </a:r>
            <a:endParaRPr lang="en-US" altLang="ko-KR" dirty="0" smtClean="0"/>
          </a:p>
          <a:p>
            <a:r>
              <a:rPr lang="en-US" altLang="ko-KR" dirty="0" err="1" smtClean="0"/>
              <a:t>fsIn.read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&amp;data[0]</a:t>
            </a:r>
            <a:r>
              <a:rPr lang="en-US" altLang="ko-KR" dirty="0" smtClean="0"/>
              <a:t>, TARGET_STRING_LENGTH);</a:t>
            </a:r>
          </a:p>
          <a:p>
            <a:r>
              <a:rPr lang="en-US" altLang="ko-KR" dirty="0" smtClean="0"/>
              <a:t>- string</a:t>
            </a:r>
            <a:r>
              <a:rPr lang="ko-KR" altLang="en-US" dirty="0" smtClean="0"/>
              <a:t>의 크기는 고정되어 있지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646025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파일의 </a:t>
            </a:r>
            <a:r>
              <a:rPr lang="ko-KR" altLang="en-US" dirty="0" smtClean="0"/>
              <a:t>위치에 </a:t>
            </a:r>
            <a:r>
              <a:rPr lang="ko-KR" altLang="en-US" dirty="0"/>
              <a:t>주어진 사이즈만큼 데이터를 씀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68760"/>
            <a:ext cx="5669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ostream</a:t>
            </a:r>
            <a:r>
              <a:rPr lang="en-US" altLang="ko-KR" dirty="0" smtClean="0"/>
              <a:t>&amp; read(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char* buffer,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size);</a:t>
            </a:r>
          </a:p>
          <a:p>
            <a:r>
              <a:rPr lang="en-US" altLang="ko-KR" dirty="0" smtClean="0"/>
              <a:t>buffer: </a:t>
            </a:r>
            <a:r>
              <a:rPr lang="ko-KR" altLang="en-US" dirty="0" smtClean="0"/>
              <a:t>파일에 쓸 데이터가 저장되어 있는 메모리 주소</a:t>
            </a:r>
            <a:endParaRPr lang="en-US" altLang="ko-KR" dirty="0" smtClean="0"/>
          </a:p>
          <a:p>
            <a:r>
              <a:rPr lang="en-US" altLang="ko-KR" dirty="0" smtClean="0"/>
              <a:t>size  :  </a:t>
            </a:r>
            <a:r>
              <a:rPr lang="ko-KR" altLang="en-US" dirty="0" smtClean="0"/>
              <a:t>파일에 쓸 크기</a:t>
            </a:r>
            <a:endParaRPr lang="ko-KR" altLang="en-US" dirty="0"/>
          </a:p>
        </p:txBody>
      </p:sp>
      <p:sp>
        <p:nvSpPr>
          <p:cNvPr id="5" name="한쪽 모서리가 잘린 사각형 4"/>
          <p:cNvSpPr/>
          <p:nvPr/>
        </p:nvSpPr>
        <p:spPr bwMode="auto">
          <a:xfrm flipH="1">
            <a:off x="395536" y="4581128"/>
            <a:ext cx="8232403" cy="1224136"/>
          </a:xfrm>
          <a:prstGeom prst="snip1Rect">
            <a:avLst>
              <a:gd name="adj" fmla="val 17675"/>
            </a:avLst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83569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115617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547665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979713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721136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153184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585232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017280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788025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220073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652121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084169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804249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7236297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7668345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8100393" y="5013176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3284" y="2682810"/>
            <a:ext cx="8136905" cy="10801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339752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771800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203848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635896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067944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932040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364088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796136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228184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660232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7092280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7300" y="3038204"/>
            <a:ext cx="77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buffer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29837" y="229816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memory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 bwMode="auto">
          <a:xfrm flipV="1">
            <a:off x="4788024" y="5445224"/>
            <a:ext cx="0" cy="5030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891822" y="3868337"/>
            <a:ext cx="171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 (buffer, 8)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 bwMode="auto">
          <a:xfrm flipH="1" flipV="1">
            <a:off x="2339753" y="3429001"/>
            <a:ext cx="2449381" cy="15841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 flipH="1" flipV="1">
            <a:off x="5796136" y="3407536"/>
            <a:ext cx="2712220" cy="16056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직사각형 40"/>
          <p:cNvSpPr/>
          <p:nvPr/>
        </p:nvSpPr>
        <p:spPr bwMode="auto">
          <a:xfrm>
            <a:off x="4493671" y="2996952"/>
            <a:ext cx="432048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18903" y="591600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74429" y="589519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파일 위치</a:t>
            </a:r>
            <a:endParaRPr lang="ko-KR" altLang="en-US" dirty="0"/>
          </a:p>
        </p:txBody>
      </p:sp>
      <p:sp>
        <p:nvSpPr>
          <p:cNvPr id="44" name="오른쪽 화살표 43"/>
          <p:cNvSpPr/>
          <p:nvPr/>
        </p:nvSpPr>
        <p:spPr bwMode="auto">
          <a:xfrm rot="2754001">
            <a:off x="5796137" y="3910458"/>
            <a:ext cx="576063" cy="58228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479749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바이너리 파일에서 값 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char</a:t>
            </a:r>
            <a:r>
              <a:rPr lang="ko-KR" altLang="en-US" dirty="0" smtClean="0"/>
              <a:t> 값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string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196752"/>
            <a:ext cx="5176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ofstream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fsOut</a:t>
            </a:r>
            <a:r>
              <a:rPr lang="en-US" altLang="ko-KR" dirty="0" smtClean="0"/>
              <a:t>(“binary.dat”,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::binary |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::out);</a:t>
            </a:r>
          </a:p>
          <a:p>
            <a:r>
              <a:rPr lang="en-US" altLang="ko-KR" dirty="0" smtClean="0"/>
              <a:t>char data;</a:t>
            </a:r>
          </a:p>
          <a:p>
            <a:r>
              <a:rPr lang="en-US" altLang="ko-KR" dirty="0" err="1" smtClean="0"/>
              <a:t>fsOut.write</a:t>
            </a:r>
            <a:r>
              <a:rPr lang="en-US" altLang="ko-KR" dirty="0" smtClean="0"/>
              <a:t>(&amp;data,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(char));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2931616"/>
            <a:ext cx="5176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ofstream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fsOut</a:t>
            </a:r>
            <a:r>
              <a:rPr lang="en-US" altLang="ko-KR" dirty="0" smtClean="0"/>
              <a:t>(“binary.dat”,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::binary |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::out);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data;</a:t>
            </a:r>
          </a:p>
          <a:p>
            <a:r>
              <a:rPr lang="en-US" altLang="ko-KR" dirty="0" err="1" smtClean="0"/>
              <a:t>fsOut.write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(char*)</a:t>
            </a:r>
            <a:r>
              <a:rPr lang="en-US" altLang="ko-KR" dirty="0" smtClean="0"/>
              <a:t>&amp;data,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));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666480"/>
            <a:ext cx="5176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ofstream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fsOut</a:t>
            </a:r>
            <a:r>
              <a:rPr lang="en-US" altLang="ko-KR" dirty="0" smtClean="0"/>
              <a:t>(“binary.dat”,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::binary |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::out);</a:t>
            </a:r>
          </a:p>
          <a:p>
            <a:r>
              <a:rPr lang="en-US" altLang="ko-KR" dirty="0" smtClean="0"/>
              <a:t>string data;</a:t>
            </a:r>
          </a:p>
          <a:p>
            <a:r>
              <a:rPr lang="en-US" altLang="ko-KR" dirty="0" err="1" smtClean="0"/>
              <a:t>fsOut.write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data.c_str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data.size</a:t>
            </a:r>
            <a:r>
              <a:rPr lang="en-US" altLang="ko-KR" dirty="0" smtClean="0"/>
              <a:t>());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093225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파일의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파일에서 어느 위치의 데이터를 가리키고 있는지 확인 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 err="1" smtClean="0"/>
              <a:t>fstream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1"/>
            <a:r>
              <a:rPr lang="en-US" altLang="ko-KR" dirty="0" err="1"/>
              <a:t>i</a:t>
            </a:r>
            <a:r>
              <a:rPr lang="en-US" altLang="ko-KR" dirty="0" err="1" smtClean="0"/>
              <a:t>fstream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tellg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사용</a:t>
            </a:r>
            <a:endParaRPr lang="en-US" altLang="ko-KR" dirty="0"/>
          </a:p>
          <a:p>
            <a:r>
              <a:rPr lang="en-US" altLang="ko-KR" dirty="0" err="1"/>
              <a:t>o</a:t>
            </a:r>
            <a:r>
              <a:rPr lang="en-US" altLang="ko-KR" dirty="0" err="1" smtClean="0"/>
              <a:t>fstream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ofstream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tellp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47" y="3602727"/>
            <a:ext cx="6884228" cy="246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35394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21601</TotalTime>
  <Words>994</Words>
  <Application>Microsoft Office PowerPoint</Application>
  <PresentationFormat>화면 슬라이드 쇼(4:3)</PresentationFormat>
  <Paragraphs>327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굴림</vt:lpstr>
      <vt:lpstr>맑은 고딕</vt:lpstr>
      <vt:lpstr>Arial</vt:lpstr>
      <vt:lpstr>Wingdings</vt:lpstr>
      <vt:lpstr>CT테마</vt:lpstr>
      <vt:lpstr>Binary File IO</vt:lpstr>
      <vt:lpstr>파일로부터 데이터를 읽고 쓰는 방법</vt:lpstr>
      <vt:lpstr>텍스트 모드 파일 IO의 문제점</vt:lpstr>
      <vt:lpstr>바이너리 모드 파일 IO</vt:lpstr>
      <vt:lpstr>Read</vt:lpstr>
      <vt:lpstr>바이너리 파일에서 값 읽기</vt:lpstr>
      <vt:lpstr>write</vt:lpstr>
      <vt:lpstr>바이너리 파일에서 값 쓰기</vt:lpstr>
      <vt:lpstr>현재 파일의 위치</vt:lpstr>
      <vt:lpstr>현재 파일의 위치 변경(1/2)</vt:lpstr>
      <vt:lpstr>현재 파일의 위치 변경(2/2)</vt:lpstr>
      <vt:lpstr>string의 바이너리 입출력 (1/2)</vt:lpstr>
      <vt:lpstr>string의 바이너리 입출력 (2/2)</vt:lpstr>
      <vt:lpstr>바이너리 파일의 탐색</vt:lpstr>
      <vt:lpstr>바이너리 파일의 탐색</vt:lpstr>
      <vt:lpstr>바이너리 파일의 탐색</vt:lpstr>
      <vt:lpstr>PowerPoint 프레젠테이션</vt:lpstr>
      <vt:lpstr>디지털 음반 유통 사이트</vt:lpstr>
      <vt:lpstr>디지털 음반 유통 사이트</vt:lpstr>
    </vt:vector>
  </TitlesOfParts>
  <Company>BlackEdition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LCJ</cp:lastModifiedBy>
  <cp:revision>913</cp:revision>
  <dcterms:created xsi:type="dcterms:W3CDTF">2009-05-29T08:22:21Z</dcterms:created>
  <dcterms:modified xsi:type="dcterms:W3CDTF">2016-11-22T05:59:46Z</dcterms:modified>
</cp:coreProperties>
</file>