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8" r:id="rId6"/>
    <p:sldId id="260" r:id="rId7"/>
    <p:sldId id="26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934A-F2E8-374E-9877-CA3458644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58B6A-7E87-F11B-8ABC-09B9C560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AC92-F414-5B42-AF4F-8A994892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E69CE-110C-E571-0D25-514EBC1E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481D-17C6-1A84-2135-13935646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6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079F-3291-DF6D-EC02-E5AAE3F7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35F41-99A1-2DD6-D40A-2A72DA98C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2651-E22D-6CB0-01C9-DE0176C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6134-E201-8085-DE64-708E3792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DA31-A452-F587-80CE-1466E3D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344CE-076A-15E3-371E-EBD86998B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A35-C4C2-D98D-4C74-DC8019DB5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C494-DA1C-AA4D-E6DC-9A71D79A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CD91-A0EC-81CF-C149-EF471B75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19C0-F9A9-FD53-DA4A-BC57A9A1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32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58D8-300F-F5DB-92BF-CE635A8F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F584-2559-80E8-1ADE-B150CBE0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4F9F-DE17-4B59-0ABE-6BBCC406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BCF31-76EC-D6B7-9770-F630181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7DF8-CB83-6916-341E-133B7463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91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BCCB-36CE-382D-4A32-60FE7BA8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F69A-2F41-0D25-C769-79E13BD9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E25E-BF41-6113-A4AE-B064A2A7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E0053-5D1F-21B1-5AED-34155034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EBC25-C4A9-3CCB-D86F-9A8008B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8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292F-D218-2390-8276-D598DA4D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B166-FD9C-99E3-CB07-F54CD4C99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ED9EC-7020-0A55-20F1-8284DC7C7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E712-8360-4731-346C-AC51C887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33D3C-18DE-2314-0380-7FD21297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4450-1759-BCD9-6D94-A7477F5A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0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BB81-36C2-84A2-6AE0-C4D13026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9324-4A43-787F-C203-907859130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0A496-B25C-7BEB-4DDF-790F2CE7D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5F8B8-3118-95C3-1FE0-9C963A320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EEC82-F46E-B094-35F8-B1C1500EE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5FB10-577B-CC0D-F8B5-8EF7E8F3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366AA-63B7-9CB6-A03C-6A28D326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67982-105E-8649-958B-83587474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9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D9F7-131A-8105-6629-71506AF3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E52A3-A978-30D2-2B4F-C4F25AF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351D-C7C3-F2AE-1A64-CAB16FA9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A4EF8-164D-9009-9AE4-C9B8B72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0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98472-C35F-FB68-D377-E34A7E1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9F7E1-C94C-C079-1358-243E9504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555C3-ABA7-6DFC-CC8A-A7DDD395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3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88B3-3394-4AF4-DE67-404F2E4A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BD22-70B4-A0D7-6897-BEB76BC9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B738D-E486-0C6E-8CE8-DF9525118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0648-D2FC-B5B0-CA49-A4A963E2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07546-9DBD-3EBF-8DF2-8B46F54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5ACFD-EAB5-D9ED-6E92-1A7B28EC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7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382E-08B5-A9D1-96C9-C6C55FE7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F7A87-F110-0BAD-3410-12DDC7441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F48A-C017-33EA-8440-CD0F644B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BAC7-C95A-FA0F-F3A8-F475A97E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364D-3B94-ABEE-7FA3-8995D56C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5EC8-9E25-1A5A-20BC-5EA81939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62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1C1D5-817D-9E0F-F10A-216D510C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215A-F488-F3D6-9F41-A95A4BE1A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CBF8F-4B20-7E9D-0C56-14A4D1DB4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DF465-3B71-4AFB-ADE7-47B1B1462F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AB3D-5E11-EAD4-184B-4F69B7146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CFC5-A173-9BDC-146A-6316D967A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457DD-9E0F-4E44-B4A3-B51E00626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rmythegreat/Coursework-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9D51-8715-E606-CB48-4AC218F4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4: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3BF1-3B5A-9308-D6ED-4AFE5542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rollercoaster cart is launched to the positive s from the left-most (largest negative s value) stable equilibrium position with a velocity U. There is some value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GB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0 such that for 0 &lt; U &lt;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GB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particle either oscillates or goes to −∞ for large times while for U &gt;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GB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particle’s position tends to +∞ for large times. Using the energy equation, along with the values of V at the equilibrium positions found in part 2, determine the value of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GB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the Leapfrog time stepping code from part 3, compute two numerical solutions for s(t) starting from the left-most stable equilibrium position, one with U slightly less than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GB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one with U slightly greater than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GB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Is the behaviour as predicted?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BE4C-5CDC-CC82-D689-4CB1C4A6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B837-94B7-0119-D906-35C95046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code and pics should be able to be found at:</a:t>
            </a:r>
          </a:p>
          <a:p>
            <a:r>
              <a:rPr lang="en-GB" dirty="0" err="1">
                <a:hlinkClick r:id="rId2"/>
              </a:rPr>
              <a:t>wormythegreat</a:t>
            </a:r>
            <a:r>
              <a:rPr lang="en-GB" dirty="0">
                <a:hlinkClick r:id="rId2"/>
              </a:rPr>
              <a:t>/Coursework-2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76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833E-2429-EED9-64A5-04C54AA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F(s)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D62CB832-BD3A-1251-82CA-0931ABDA5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0614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C2CE-1365-620E-3A5E-7A6E2149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V(s)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51F3F7DA-B6BC-1457-DBE2-80596665C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7A0ADA-4D05-852D-D039-4B036609DEAF}"/>
              </a:ext>
            </a:extLst>
          </p:cNvPr>
          <p:cNvSpPr/>
          <p:nvPr/>
        </p:nvSpPr>
        <p:spPr>
          <a:xfrm>
            <a:off x="4748981" y="5260258"/>
            <a:ext cx="471948" cy="5211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C0062-931C-61E8-0655-EC5329036674}"/>
              </a:ext>
            </a:extLst>
          </p:cNvPr>
          <p:cNvSpPr txBox="1"/>
          <p:nvPr/>
        </p:nvSpPr>
        <p:spPr>
          <a:xfrm>
            <a:off x="501445" y="5715298"/>
            <a:ext cx="154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Coaster launched from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9EF0C9-396D-1103-AEA7-B4F0B4DE1597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2045109" y="5520813"/>
            <a:ext cx="2703872" cy="656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5F6F55-28EF-2095-574F-1ACE9CC69A90}"/>
              </a:ext>
            </a:extLst>
          </p:cNvPr>
          <p:cNvSpPr txBox="1"/>
          <p:nvPr/>
        </p:nvSpPr>
        <p:spPr>
          <a:xfrm>
            <a:off x="4705070" y="483653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eq1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7403F-C219-0236-581B-B2081ED23750}"/>
              </a:ext>
            </a:extLst>
          </p:cNvPr>
          <p:cNvSpPr txBox="1"/>
          <p:nvPr/>
        </p:nvSpPr>
        <p:spPr>
          <a:xfrm>
            <a:off x="5264839" y="269403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eq2</a:t>
            </a:r>
          </a:p>
        </p:txBody>
      </p:sp>
    </p:spTree>
    <p:extLst>
      <p:ext uri="{BB962C8B-B14F-4D97-AF65-F5344CB8AC3E}">
        <p14:creationId xmlns:p14="http://schemas.microsoft.com/office/powerpoint/2010/main" val="49676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D573-C2AE-9B32-8AA7-1EA1A91C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U_crit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1751F-200C-5696-E0FC-AB90FDCF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28.1547077266311</a:t>
            </a:r>
          </a:p>
          <a:p>
            <a:endParaRPr lang="en-GB" dirty="0"/>
          </a:p>
          <a:p>
            <a:r>
              <a:rPr lang="en-GB" dirty="0" err="1"/>
              <a:t>U_crit</a:t>
            </a:r>
            <a:r>
              <a:rPr lang="en-GB" dirty="0"/>
              <a:t> is the speed needed to reach eq2 from eq1</a:t>
            </a:r>
          </a:p>
        </p:txBody>
      </p:sp>
    </p:spTree>
    <p:extLst>
      <p:ext uri="{BB962C8B-B14F-4D97-AF65-F5344CB8AC3E}">
        <p14:creationId xmlns:p14="http://schemas.microsoft.com/office/powerpoint/2010/main" val="37331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7CC4-8352-5B3A-5C99-B5128B33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U_crit</a:t>
            </a:r>
            <a:r>
              <a:rPr lang="en-GB" dirty="0"/>
              <a:t> minus small amount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37EF32E2-480E-8370-A8CC-2748EB44D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8132F-0E50-020B-8B80-DC8E25F8ACC6}"/>
              </a:ext>
            </a:extLst>
          </p:cNvPr>
          <p:cNvSpPr txBox="1"/>
          <p:nvPr/>
        </p:nvSpPr>
        <p:spPr>
          <a:xfrm>
            <a:off x="658761" y="2212258"/>
            <a:ext cx="221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expected goes to negative infinity as doesn’t quite reach eq2</a:t>
            </a:r>
          </a:p>
        </p:txBody>
      </p:sp>
    </p:spTree>
    <p:extLst>
      <p:ext uri="{BB962C8B-B14F-4D97-AF65-F5344CB8AC3E}">
        <p14:creationId xmlns:p14="http://schemas.microsoft.com/office/powerpoint/2010/main" val="9167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5C35-DCC2-FDC6-3E23-7A7912A1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U_crit</a:t>
            </a:r>
            <a:r>
              <a:rPr lang="en-GB" dirty="0"/>
              <a:t> add small amount</a:t>
            </a:r>
          </a:p>
        </p:txBody>
      </p:sp>
      <p:pic>
        <p:nvPicPr>
          <p:cNvPr id="5" name="Content Placeholder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BC370F7F-A467-8270-EE36-E28DDA811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A4187-B4BC-4BFC-C79F-1A88328DA799}"/>
              </a:ext>
            </a:extLst>
          </p:cNvPr>
          <p:cNvSpPr txBox="1"/>
          <p:nvPr/>
        </p:nvSpPr>
        <p:spPr>
          <a:xfrm>
            <a:off x="737419" y="2330245"/>
            <a:ext cx="1160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as expected goes to plus infinity as goes over eq2</a:t>
            </a:r>
          </a:p>
        </p:txBody>
      </p:sp>
    </p:spTree>
    <p:extLst>
      <p:ext uri="{BB962C8B-B14F-4D97-AF65-F5344CB8AC3E}">
        <p14:creationId xmlns:p14="http://schemas.microsoft.com/office/powerpoint/2010/main" val="20393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6B2-7BC4-AB66-1BF0-097AF207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CA83-49E8-7B57-1DB2-CE90AFE5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Question 4:</vt:lpstr>
      <vt:lpstr>PowerPoint Presentation</vt:lpstr>
      <vt:lpstr>F(s)</vt:lpstr>
      <vt:lpstr>V(s)</vt:lpstr>
      <vt:lpstr>U_crit</vt:lpstr>
      <vt:lpstr>U_crit minus small amount</vt:lpstr>
      <vt:lpstr>U_crit add small amount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Alford, Luke</dc:creator>
  <cp:lastModifiedBy>Alford, Luke</cp:lastModifiedBy>
  <cp:revision>1</cp:revision>
  <dcterms:created xsi:type="dcterms:W3CDTF">2025-01-30T11:13:40Z</dcterms:created>
  <dcterms:modified xsi:type="dcterms:W3CDTF">2025-01-30T11:28:50Z</dcterms:modified>
</cp:coreProperties>
</file>