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-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11712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1200150"/>
            <a:ext cx="9144000" cy="2743199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9" name="Shape 9"/>
          <p:cNvGrpSpPr/>
          <p:nvPr/>
        </p:nvGrpSpPr>
        <p:grpSpPr>
          <a:xfrm>
            <a:off x="0" y="-1078"/>
            <a:ext cx="1827407" cy="5144627"/>
            <a:chOff x="0" y="-1438"/>
            <a:chExt cx="798029" cy="6859503"/>
          </a:xfrm>
        </p:grpSpPr>
        <p:sp>
          <p:nvSpPr>
            <p:cNvPr id="10" name="Shape 10"/>
            <p:cNvSpPr/>
            <p:nvPr/>
          </p:nvSpPr>
          <p:spPr>
            <a:xfrm>
              <a:off x="0" y="-1438"/>
              <a:ext cx="798029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0" y="0"/>
              <a:ext cx="399014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2" name="Shape 12"/>
          <p:cNvGrpSpPr/>
          <p:nvPr/>
        </p:nvGrpSpPr>
        <p:grpSpPr>
          <a:xfrm flipH="1">
            <a:off x="7316591" y="0"/>
            <a:ext cx="1827407" cy="5144627"/>
            <a:chOff x="0" y="-1438"/>
            <a:chExt cx="798029" cy="6859503"/>
          </a:xfrm>
        </p:grpSpPr>
        <p:sp>
          <p:nvSpPr>
            <p:cNvPr id="13" name="Shape 13"/>
            <p:cNvSpPr/>
            <p:nvPr/>
          </p:nvSpPr>
          <p:spPr>
            <a:xfrm>
              <a:off x="0" y="-1438"/>
              <a:ext cx="798029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0"/>
              <a:ext cx="399014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indent="304800" algn="ctr">
              <a:buSzPct val="100000"/>
              <a:defRPr sz="4800"/>
            </a:lvl1pPr>
            <a:lvl2pPr indent="304800" algn="ctr">
              <a:buSzPct val="100000"/>
              <a:defRPr sz="4800"/>
            </a:lvl2pPr>
            <a:lvl3pPr indent="304800" algn="ctr">
              <a:buSzPct val="100000"/>
              <a:defRPr sz="4800"/>
            </a:lvl3pPr>
            <a:lvl4pPr indent="304800" algn="ctr">
              <a:buSzPct val="100000"/>
              <a:defRPr sz="4800"/>
            </a:lvl4pPr>
            <a:lvl5pPr indent="304800" algn="ctr">
              <a:buSzPct val="100000"/>
              <a:defRPr sz="4800"/>
            </a:lvl5pPr>
            <a:lvl6pPr indent="304800" algn="ctr">
              <a:buSzPct val="100000"/>
              <a:defRPr sz="4800"/>
            </a:lvl6pPr>
            <a:lvl7pPr indent="304800" algn="ctr">
              <a:buSzPct val="100000"/>
              <a:defRPr sz="4800"/>
            </a:lvl7pPr>
            <a:lvl8pPr indent="304800" algn="ctr">
              <a:buSzPct val="100000"/>
              <a:defRPr sz="4800"/>
            </a:lvl8pPr>
            <a:lvl9pPr indent="304800"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indent="1524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marL="0" indent="15240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marL="0" indent="15240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marL="0" indent="1524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marL="0" indent="1524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marL="0" indent="1524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marL="0" indent="1524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marL="0" indent="1524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marL="0" indent="15240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19" name="Shape 19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20" name="Shape 20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23" name="Shape 2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5" name="Shape 25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30" name="Shape 30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31" name="Shape 31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3" name="Shape 33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34" name="Shape 34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6" name="Shape 36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43" name="Shape 4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5" name="Shape 45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46" name="Shape 46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8" name="Shape 48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52" name="Shape 52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53" name="Shape 5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5" name="Shape 55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56" name="Shape 56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grpSp>
        <p:nvGrpSpPr>
          <p:cNvPr id="62" name="Shape 62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63" name="Shape 6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5" name="Shape 65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66" name="Shape 66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indent="228600"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indent="-133350"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76200"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1143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1143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1143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1143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1143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114300"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URS+SRS_V1.5.doc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UseCaseDiagram_V1.5.docx" TargetMode="External"/><Relationship Id="rId4" Type="http://schemas.openxmlformats.org/officeDocument/2006/relationships/hyperlink" Target="URS_Description_V1.5.doc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Class_Diagram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Method_Design.docx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SDV3/SD-06-Admin%20log%20out.jpg" TargetMode="External"/><Relationship Id="rId3" Type="http://schemas.openxmlformats.org/officeDocument/2006/relationships/hyperlink" Target="SDV3/SD-01-Admin%20log%20in.jpg" TargetMode="External"/><Relationship Id="rId7" Type="http://schemas.openxmlformats.org/officeDocument/2006/relationships/hyperlink" Target="SDV3/SD-05-Admin%20see%20history.jp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SDV3/SD-04-Admin%20remove%20product.jpg" TargetMode="External"/><Relationship Id="rId5" Type="http://schemas.openxmlformats.org/officeDocument/2006/relationships/hyperlink" Target="SDV3/SD-03-Admin%20edit%20product%20detial.jpg" TargetMode="External"/><Relationship Id="rId4" Type="http://schemas.openxmlformats.org/officeDocument/2006/relationships/hyperlink" Target="SDV3/SD-02-Admin%20add%20product.jpg" TargetMode="External"/><Relationship Id="rId9" Type="http://schemas.openxmlformats.org/officeDocument/2006/relationships/hyperlink" Target="SDV3/SD-07-Customer%20Register.jp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SDV3/SD-13-Customer%20remove%20product%20in%20cart.jpg" TargetMode="External"/><Relationship Id="rId3" Type="http://schemas.openxmlformats.org/officeDocument/2006/relationships/hyperlink" Target="SDV3/SD-08-Customer%20log%20in%20.jpg" TargetMode="External"/><Relationship Id="rId7" Type="http://schemas.openxmlformats.org/officeDocument/2006/relationships/hyperlink" Target="SDV3/SD-12-Customer%20add%20product%20to%20cart.jp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SDV3/SD-11-Customer%20search%20by%20product%20name.jpg" TargetMode="External"/><Relationship Id="rId5" Type="http://schemas.openxmlformats.org/officeDocument/2006/relationships/hyperlink" Target="SDV3/SD-10-Customer%20browse%20the%20product%20catagory.jpg" TargetMode="External"/><Relationship Id="rId4" Type="http://schemas.openxmlformats.org/officeDocument/2006/relationships/hyperlink" Target="SDV3/SD-09-Customer%20update%20regis.jpg" TargetMode="External"/><Relationship Id="rId9" Type="http://schemas.openxmlformats.org/officeDocument/2006/relationships/hyperlink" Target="SDV3/SD-14-Customer%20check%20out.jp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SDV3/SD-15-Customer%20see%20history.jp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SDV3/SD-18-Customer%20continue%20shopping%20last%20time.jpg" TargetMode="External"/><Relationship Id="rId5" Type="http://schemas.openxmlformats.org/officeDocument/2006/relationships/hyperlink" Target="SDV3/SD-17-Customer%20logout.jpg" TargetMode="External"/><Relationship Id="rId4" Type="http://schemas.openxmlformats.org/officeDocument/2006/relationships/hyperlink" Target="SDV3/SD-16-Save%20to%20continue%20buying.jp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Traceability_matrix(All)_V1.5.doc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457200" y="1862100"/>
            <a:ext cx="8229600" cy="30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buNone/>
            </a:pPr>
            <a:r>
              <a:rPr lang="en" sz="28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Production teams</a:t>
            </a:r>
          </a:p>
          <a:p>
            <a:endParaRPr lang="en" sz="2800" b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457200" rtl="0">
              <a:lnSpc>
                <a:spcPct val="115000"/>
              </a:lnSpc>
              <a:buNone/>
            </a:pPr>
            <a:r>
              <a:rPr lang="e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1. Peerapong Chompootepa   		542115044</a:t>
            </a:r>
          </a:p>
          <a:p>
            <a:pPr marL="457200" lvl="0" indent="457200" rtl="0">
              <a:lnSpc>
                <a:spcPct val="115000"/>
              </a:lnSpc>
              <a:buNone/>
            </a:pPr>
            <a:r>
              <a:rPr lang="e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2. Worrasete Tansurat  			542115056</a:t>
            </a:r>
          </a:p>
          <a:p>
            <a:pPr marL="457200" lvl="0" indent="457200" rtl="0">
              <a:lnSpc>
                <a:spcPct val="115000"/>
              </a:lnSpc>
              <a:buNone/>
            </a:pPr>
            <a:r>
              <a:rPr lang="en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3. Sarun Boontengchan  			542115060</a:t>
            </a:r>
          </a:p>
          <a:p>
            <a:endParaRPr lang="en"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1887375" y="590400"/>
            <a:ext cx="6174299" cy="106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3600" b="1">
                <a:solidFill>
                  <a:srgbClr val="00FFFF"/>
                </a:solidFill>
                <a:latin typeface="Trebuchet MS"/>
                <a:ea typeface="Trebuchet MS"/>
                <a:cs typeface="Trebuchet MS"/>
                <a:sym typeface="Trebuchet MS"/>
              </a:rPr>
              <a:t>Online Shopping System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Software Requirement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Our system has </a:t>
            </a:r>
            <a:r>
              <a:rPr lang="en" dirty="0" smtClean="0"/>
              <a:t>18 </a:t>
            </a:r>
            <a:r>
              <a:rPr lang="en" dirty="0"/>
              <a:t>URS</a:t>
            </a:r>
          </a:p>
          <a:p>
            <a:pPr marL="2286000" lvl="0" indent="457200" rtl="0">
              <a:buNone/>
            </a:pPr>
            <a:r>
              <a:rPr lang="en" dirty="0" smtClean="0"/>
              <a:t>79 </a:t>
            </a:r>
            <a:r>
              <a:rPr lang="en" dirty="0"/>
              <a:t>SRS</a:t>
            </a:r>
          </a:p>
          <a:p>
            <a:pPr marL="0" lvl="0" indent="0" rtl="0">
              <a:buNone/>
            </a:pPr>
            <a:r>
              <a:rPr lang="en" dirty="0"/>
              <a:t>Details</a:t>
            </a:r>
          </a:p>
          <a:p>
            <a:pPr lvl="0" rtl="0">
              <a:buNone/>
            </a:pPr>
            <a:r>
              <a:rPr lang="en" dirty="0"/>
              <a:t>- </a:t>
            </a:r>
            <a:r>
              <a:rPr lang="en" dirty="0">
                <a:hlinkClick r:id="rId3" action="ppaction://hlinkfile"/>
              </a:rPr>
              <a:t>Software requirement specification</a:t>
            </a:r>
            <a:endParaRPr lang="en" dirty="0"/>
          </a:p>
          <a:p>
            <a:pPr lvl="0" rtl="0">
              <a:buNone/>
            </a:pPr>
            <a:r>
              <a:rPr lang="en" dirty="0"/>
              <a:t>- </a:t>
            </a:r>
            <a:r>
              <a:rPr lang="en" dirty="0">
                <a:hlinkClick r:id="rId4" action="ppaction://hlinkfile"/>
              </a:rPr>
              <a:t>URS description</a:t>
            </a:r>
            <a:endParaRPr lang="en" dirty="0"/>
          </a:p>
          <a:p>
            <a:pPr lvl="0" rtl="0">
              <a:buNone/>
            </a:pPr>
            <a:r>
              <a:rPr lang="en" dirty="0"/>
              <a:t>- </a:t>
            </a:r>
            <a:r>
              <a:rPr lang="en" dirty="0">
                <a:hlinkClick r:id="rId5" action="ppaction://hlinkfile"/>
              </a:rPr>
              <a:t>Use case diagram</a:t>
            </a:r>
            <a:endParaRPr lang="en" dirty="0"/>
          </a:p>
          <a:p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Software Design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000" dirty="0">
                <a:hlinkClick r:id="rId3" action="ppaction://hlinkfile"/>
              </a:rPr>
              <a:t>Class </a:t>
            </a:r>
            <a:r>
              <a:rPr lang="en" sz="2000" dirty="0" smtClean="0">
                <a:hlinkClick r:id="rId3" action="ppaction://hlinkfile"/>
              </a:rPr>
              <a:t>Diagram</a:t>
            </a:r>
            <a:endParaRPr lang="en" sz="2000" dirty="0" smtClean="0"/>
          </a:p>
          <a:p>
            <a:pPr lvl="0" rtl="0">
              <a:buNone/>
            </a:pPr>
            <a:r>
              <a:rPr lang="en" sz="2000" dirty="0" smtClean="0">
                <a:hlinkClick r:id="rId4" action="ppaction://hlinkfile"/>
              </a:rPr>
              <a:t>Method </a:t>
            </a:r>
            <a:r>
              <a:rPr lang="en" sz="2000" dirty="0">
                <a:hlinkClick r:id="rId4" action="ppaction://hlinkfile"/>
              </a:rPr>
              <a:t>Design</a:t>
            </a:r>
            <a:endParaRPr lang="en" sz="2000" dirty="0"/>
          </a:p>
          <a:p>
            <a:endParaRPr lang="en" dirty="0"/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059582"/>
            <a:ext cx="5145947" cy="376747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Software Design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Sequence Diagram</a:t>
            </a:r>
          </a:p>
          <a:p>
            <a:pPr marL="457200" lvl="0" indent="0" rtl="0">
              <a:buNone/>
            </a:pPr>
            <a:r>
              <a:rPr lang="en" sz="2200" dirty="0">
                <a:hlinkClick r:id="rId3" action="ppaction://hlinkfile"/>
              </a:rPr>
              <a:t>SD-01-Admin log in</a:t>
            </a:r>
            <a:endParaRPr lang="en" sz="2200" dirty="0"/>
          </a:p>
          <a:p>
            <a:pPr marL="457200" lvl="0" indent="0" rtl="0">
              <a:buNone/>
            </a:pPr>
            <a:r>
              <a:rPr lang="en" sz="2200" dirty="0">
                <a:hlinkClick r:id="rId4" action="ppaction://hlinkfile"/>
              </a:rPr>
              <a:t>SD-02-Admin add product</a:t>
            </a:r>
            <a:endParaRPr lang="en" sz="2200" dirty="0"/>
          </a:p>
          <a:p>
            <a:pPr marL="457200" lvl="0" indent="0" rtl="0">
              <a:buNone/>
            </a:pPr>
            <a:r>
              <a:rPr lang="en" sz="2200" dirty="0">
                <a:hlinkClick r:id="rId5" action="ppaction://hlinkfile"/>
              </a:rPr>
              <a:t>SD-03-Admin edit product detail</a:t>
            </a:r>
            <a:endParaRPr lang="en" sz="2200" dirty="0"/>
          </a:p>
          <a:p>
            <a:pPr marL="457200" lvl="0" indent="0" rtl="0">
              <a:buNone/>
            </a:pPr>
            <a:r>
              <a:rPr lang="en" sz="2200" dirty="0">
                <a:hlinkClick r:id="rId6" action="ppaction://hlinkfile"/>
              </a:rPr>
              <a:t>SD-04-Admin remove product</a:t>
            </a:r>
            <a:endParaRPr lang="en" sz="2200" dirty="0"/>
          </a:p>
          <a:p>
            <a:pPr marL="457200" lvl="0" indent="0" rtl="0">
              <a:buNone/>
            </a:pPr>
            <a:r>
              <a:rPr lang="en" sz="2200" dirty="0">
                <a:hlinkClick r:id="rId7" action="ppaction://hlinkfile"/>
              </a:rPr>
              <a:t>SD-05-Admin see history</a:t>
            </a:r>
            <a:endParaRPr lang="en" sz="2200" dirty="0"/>
          </a:p>
          <a:p>
            <a:pPr marL="457200" lvl="0" indent="0" rtl="0">
              <a:buNone/>
            </a:pPr>
            <a:r>
              <a:rPr lang="en" sz="2200" dirty="0">
                <a:hlinkClick r:id="rId8" action="ppaction://hlinkfile"/>
              </a:rPr>
              <a:t>SD-06-Admin log out</a:t>
            </a:r>
            <a:endParaRPr lang="en" sz="2200" dirty="0"/>
          </a:p>
          <a:p>
            <a:pPr marL="457200" lvl="0" indent="0" rtl="0">
              <a:buNone/>
            </a:pPr>
            <a:r>
              <a:rPr lang="en" sz="2200" dirty="0">
                <a:hlinkClick r:id="rId9" action="ppaction://hlinkfile"/>
              </a:rPr>
              <a:t>SD-07-Customer Register</a:t>
            </a:r>
            <a:endParaRPr lang="en" sz="2200" dirty="0"/>
          </a:p>
          <a:p>
            <a:endParaRPr lang="en" sz="22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Software Design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Sequence Diagram</a:t>
            </a:r>
          </a:p>
          <a:p>
            <a:pPr marL="457200" lvl="0" indent="0" rtl="0">
              <a:buNone/>
            </a:pPr>
            <a:r>
              <a:rPr lang="en" sz="2200" dirty="0">
                <a:hlinkClick r:id="rId3" action="ppaction://hlinkfile"/>
              </a:rPr>
              <a:t>SD-08-Customer log in </a:t>
            </a:r>
            <a:endParaRPr lang="en" sz="2200" dirty="0"/>
          </a:p>
          <a:p>
            <a:pPr marL="457200" lvl="0" indent="0" rtl="0">
              <a:buNone/>
            </a:pPr>
            <a:r>
              <a:rPr lang="en" sz="2200" dirty="0">
                <a:hlinkClick r:id="rId4" action="ppaction://hlinkfile"/>
              </a:rPr>
              <a:t>SD-09-Customer update registration</a:t>
            </a:r>
            <a:endParaRPr lang="en" sz="2200" dirty="0"/>
          </a:p>
          <a:p>
            <a:pPr marL="457200" lvl="0" indent="0" rtl="0">
              <a:buNone/>
            </a:pPr>
            <a:r>
              <a:rPr lang="en" sz="2200" dirty="0">
                <a:hlinkClick r:id="rId5" action="ppaction://hlinkfile"/>
              </a:rPr>
              <a:t>SD-10-Customer browse the product catagory</a:t>
            </a:r>
            <a:endParaRPr lang="en" sz="2200" dirty="0"/>
          </a:p>
          <a:p>
            <a:pPr marL="457200" lvl="0" indent="0" rtl="0">
              <a:buClr>
                <a:schemeClr val="dk1"/>
              </a:buClr>
              <a:buSzPct val="50000"/>
              <a:buFont typeface="Arial"/>
              <a:buNone/>
            </a:pPr>
            <a:r>
              <a:rPr lang="en" sz="2200" dirty="0">
                <a:hlinkClick r:id="rId6" action="ppaction://hlinkfile"/>
              </a:rPr>
              <a:t>SD-11-Customer search by product name</a:t>
            </a:r>
            <a:endParaRPr lang="en" sz="2200" dirty="0"/>
          </a:p>
          <a:p>
            <a:pPr marL="457200" lvl="0" indent="0" rtl="0">
              <a:buNone/>
            </a:pPr>
            <a:r>
              <a:rPr lang="en" sz="2200" dirty="0">
                <a:hlinkClick r:id="rId7" action="ppaction://hlinkfile"/>
              </a:rPr>
              <a:t>SD-12-Customer add product to cart</a:t>
            </a:r>
            <a:endParaRPr lang="en" sz="2200" dirty="0"/>
          </a:p>
          <a:p>
            <a:pPr marL="457200" lvl="0" indent="0" rtl="0">
              <a:buNone/>
            </a:pPr>
            <a:r>
              <a:rPr lang="en" sz="2200" dirty="0">
                <a:hlinkClick r:id="rId8" action="ppaction://hlinkfile"/>
              </a:rPr>
              <a:t>SD-13-Customer remove product in cart</a:t>
            </a:r>
            <a:endParaRPr lang="en" sz="2200" dirty="0"/>
          </a:p>
          <a:p>
            <a:pPr marL="457200" lvl="0" indent="0" rtl="0">
              <a:buNone/>
            </a:pPr>
            <a:r>
              <a:rPr lang="en" sz="2200" dirty="0">
                <a:hlinkClick r:id="rId9" action="ppaction://hlinkfile"/>
              </a:rPr>
              <a:t>SD-14-Customer check out</a:t>
            </a:r>
            <a:endParaRPr lang="en" sz="2200" dirty="0"/>
          </a:p>
          <a:p>
            <a:endParaRPr lang="en" sz="22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Software Design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Sequence Diagram</a:t>
            </a:r>
          </a:p>
          <a:p>
            <a:pPr marL="457200" lvl="0" indent="0" rtl="0">
              <a:buClr>
                <a:schemeClr val="dk1"/>
              </a:buClr>
              <a:buSzPct val="50000"/>
              <a:buFont typeface="Arial"/>
              <a:buNone/>
            </a:pPr>
            <a:r>
              <a:rPr lang="en" sz="2200" dirty="0">
                <a:hlinkClick r:id="rId3" action="ppaction://hlinkfile"/>
              </a:rPr>
              <a:t>SD-15-Customer see history</a:t>
            </a:r>
            <a:endParaRPr lang="en" sz="2200" dirty="0"/>
          </a:p>
          <a:p>
            <a:pPr marL="457200" lvl="0" indent="0" rtl="0">
              <a:buNone/>
            </a:pPr>
            <a:r>
              <a:rPr lang="en" sz="2200" dirty="0">
                <a:hlinkClick r:id="rId4" action="ppaction://hlinkfile"/>
              </a:rPr>
              <a:t>SD-16-Save to continue buying</a:t>
            </a:r>
            <a:endParaRPr lang="en" sz="2200" dirty="0"/>
          </a:p>
          <a:p>
            <a:pPr marL="457200" lvl="0" indent="0" rtl="0">
              <a:buNone/>
            </a:pPr>
            <a:r>
              <a:rPr lang="en" sz="2200" dirty="0">
                <a:hlinkClick r:id="rId5" action="ppaction://hlinkfile"/>
              </a:rPr>
              <a:t>SD-17-Customer logout</a:t>
            </a:r>
            <a:endParaRPr lang="en" sz="2200" dirty="0"/>
          </a:p>
          <a:p>
            <a:pPr marL="457200" lvl="0" indent="0" rtl="0">
              <a:buClr>
                <a:schemeClr val="dk1"/>
              </a:buClr>
              <a:buSzPct val="50000"/>
              <a:buFont typeface="Arial"/>
              <a:buNone/>
            </a:pPr>
            <a:r>
              <a:rPr lang="en" sz="2200" dirty="0">
                <a:hlinkClick r:id="rId6" action="ppaction://hlinkfile"/>
              </a:rPr>
              <a:t>SD-18-Customer continue shopping last time</a:t>
            </a:r>
            <a:endParaRPr lang="en" sz="2200" dirty="0"/>
          </a:p>
          <a:p>
            <a:endParaRPr lang="en" sz="2200" dirty="0"/>
          </a:p>
          <a:p>
            <a:endParaRPr lang="en" sz="2200" dirty="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173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Tracability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>
                <a:hlinkClick r:id="rId3" action="ppaction://hlinkfile"/>
              </a:rPr>
              <a:t>Tracability </a:t>
            </a:r>
            <a:r>
              <a:rPr lang="en" dirty="0" smtClean="0">
                <a:hlinkClick r:id="rId3" action="ppaction://hlinkfile"/>
              </a:rPr>
              <a:t>Matrix</a:t>
            </a:r>
            <a:endParaRPr lang="en" dirty="0" smtClean="0"/>
          </a:p>
          <a:p>
            <a:pPr lvl="0" rtl="0">
              <a:buNone/>
            </a:pPr>
            <a:r>
              <a:rPr lang="en" sz="2500" dirty="0" smtClean="0"/>
              <a:t>URS - SRS</a:t>
            </a:r>
          </a:p>
          <a:p>
            <a:pPr lvl="0" rtl="0">
              <a:buNone/>
            </a:pPr>
            <a:r>
              <a:rPr lang="en" sz="2500" dirty="0" smtClean="0"/>
              <a:t>URS – Use case</a:t>
            </a:r>
          </a:p>
          <a:p>
            <a:pPr lvl="0" rtl="0">
              <a:buNone/>
            </a:pPr>
            <a:r>
              <a:rPr lang="en" sz="2500" dirty="0" smtClean="0"/>
              <a:t>URS - Class Diagram</a:t>
            </a:r>
          </a:p>
          <a:p>
            <a:pPr>
              <a:buNone/>
            </a:pPr>
            <a:r>
              <a:rPr lang="en" sz="2500" dirty="0" smtClean="0"/>
              <a:t>URS – Sequence Diagram</a:t>
            </a:r>
          </a:p>
          <a:p>
            <a:pPr>
              <a:buNone/>
            </a:pPr>
            <a:r>
              <a:rPr lang="en" sz="2500" dirty="0" smtClean="0"/>
              <a:t>Summary</a:t>
            </a:r>
            <a:endParaRPr lang="en" sz="2500" dirty="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Version Control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We use …</a:t>
            </a:r>
          </a:p>
          <a:p>
            <a:endParaRPr lang="en" dirty="0"/>
          </a:p>
          <a:p>
            <a:pPr lvl="0" rtl="0">
              <a:buNone/>
            </a:pPr>
            <a:r>
              <a:rPr lang="en" dirty="0"/>
              <a:t>Git tools</a:t>
            </a:r>
          </a:p>
          <a:p>
            <a:pPr lvl="0" rtl="0">
              <a:buNone/>
            </a:pPr>
            <a:r>
              <a:rPr lang="en" dirty="0"/>
              <a:t>Git github.com</a:t>
            </a:r>
          </a:p>
          <a:p>
            <a:pPr>
              <a:buNone/>
            </a:pPr>
            <a:r>
              <a:rPr lang="en" dirty="0"/>
              <a:t>SourceTree (Git GUI) instead of command line</a:t>
            </a: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086644"/>
            <a:ext cx="1868885" cy="1446160"/>
          </a:xfrm>
          <a:prstGeom prst="rect">
            <a:avLst/>
          </a:prstGeom>
        </p:spPr>
      </p:pic>
      <p:pic>
        <p:nvPicPr>
          <p:cNvPr id="4" name="รูปภาพ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699541"/>
            <a:ext cx="2697353" cy="1416527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809724"/>
            <a:ext cx="2520467" cy="152405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149</Words>
  <Application>Microsoft Office PowerPoint</Application>
  <PresentationFormat>นำเสนอทางหน้าจอ (16:9)</PresentationFormat>
  <Paragraphs>53</Paragraphs>
  <Slides>8</Slides>
  <Notes>8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8</vt:i4>
      </vt:variant>
    </vt:vector>
  </HeadingPairs>
  <TitlesOfParts>
    <vt:vector size="9" baseType="lpstr">
      <vt:lpstr>spotlight</vt:lpstr>
      <vt:lpstr>งานนำเสนอ PowerPoint</vt:lpstr>
      <vt:lpstr>Software Requirement</vt:lpstr>
      <vt:lpstr>Software Design</vt:lpstr>
      <vt:lpstr>Software Design</vt:lpstr>
      <vt:lpstr>Software Design</vt:lpstr>
      <vt:lpstr>Software Design</vt:lpstr>
      <vt:lpstr>Tracability</vt:lpstr>
      <vt:lpstr>Version Control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cp:lastModifiedBy>Worsete</cp:lastModifiedBy>
  <cp:revision>4</cp:revision>
  <dcterms:modified xsi:type="dcterms:W3CDTF">2014-02-13T09:48:58Z</dcterms:modified>
</cp:coreProperties>
</file>