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/>
        </p:nvSpPr>
        <p:spPr>
          <a:xfrm>
            <a:off y="1862100" x="457200"/>
            <a:ext cy="3063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buNone/>
            </a:pPr>
            <a:r>
              <a:rPr b="1" sz="2800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 teams</a:t>
            </a:r>
          </a:p>
          <a:p>
            <a:r>
              <a:t/>
            </a:r>
          </a:p>
          <a:p>
            <a:pPr rtl="0" lvl="0" indent="457200" marL="457200">
              <a:lnSpc>
                <a:spcPct val="115000"/>
              </a:lnSpc>
              <a:buNone/>
            </a:pPr>
            <a:r>
              <a:rPr sz="24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 Peerapong Chompootepa   		542115044</a:t>
            </a:r>
          </a:p>
          <a:p>
            <a:pPr rtl="0" lvl="0" indent="457200" marL="457200">
              <a:lnSpc>
                <a:spcPct val="115000"/>
              </a:lnSpc>
              <a:buNone/>
            </a:pPr>
            <a:r>
              <a:rPr sz="24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2. Worrasete Tansurat  			542115056</a:t>
            </a:r>
          </a:p>
          <a:p>
            <a:pPr rtl="0" lvl="0" indent="457200" marL="457200">
              <a:lnSpc>
                <a:spcPct val="115000"/>
              </a:lnSpc>
              <a:buNone/>
            </a:pPr>
            <a:r>
              <a:rPr sz="24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3. Sarun Boontengchan  			542115060</a:t>
            </a:r>
          </a:p>
          <a:p>
            <a:r>
              <a:t/>
            </a:r>
          </a:p>
        </p:txBody>
      </p:sp>
      <p:sp>
        <p:nvSpPr>
          <p:cNvPr id="71" name="Shape 71"/>
          <p:cNvSpPr txBox="1"/>
          <p:nvPr/>
        </p:nvSpPr>
        <p:spPr>
          <a:xfrm>
            <a:off y="590400" x="1887375"/>
            <a:ext cy="1067400" cx="6174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3600" lang="en">
                <a:solidFill>
                  <a:srgbClr val="00FFFF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Shopping System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 Requirement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Our system has 	18 URS</a:t>
            </a:r>
          </a:p>
          <a:p>
            <a:pPr rtl="0" lvl="0" indent="457200" marL="2286000">
              <a:buNone/>
            </a:pPr>
            <a:r>
              <a:rPr lang="en"/>
              <a:t>79 SRS</a:t>
            </a:r>
          </a:p>
          <a:p>
            <a:pPr rtl="0" lvl="0" indent="0" marL="0">
              <a:buNone/>
            </a:pPr>
            <a:r>
              <a:rPr lang="en"/>
              <a:t>Details</a:t>
            </a:r>
          </a:p>
          <a:p>
            <a:pPr rtl="0" lvl="0">
              <a:buNone/>
            </a:pPr>
            <a:r>
              <a:rPr lang="en"/>
              <a:t>- Software requirement specification</a:t>
            </a:r>
          </a:p>
          <a:p>
            <a:pPr rtl="0" lvl="0">
              <a:buNone/>
            </a:pPr>
            <a:r>
              <a:rPr lang="en"/>
              <a:t>- URS description</a:t>
            </a:r>
          </a:p>
          <a:p>
            <a:pPr rtl="0" lvl="0">
              <a:buNone/>
            </a:pPr>
            <a:r>
              <a:rPr lang="en"/>
              <a:t>- Use case diagram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Class Diagram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Method Design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Sequence Diagram</a:t>
            </a:r>
          </a:p>
          <a:p>
            <a:pPr rtl="0" lvl="0" indent="0" marL="457200">
              <a:buNone/>
            </a:pPr>
            <a:r>
              <a:rPr sz="2200" lang="en"/>
              <a:t>SD-01-Admin log in</a:t>
            </a:r>
          </a:p>
          <a:p>
            <a:pPr rtl="0" lvl="0" indent="0" marL="457200">
              <a:buNone/>
            </a:pPr>
            <a:r>
              <a:rPr sz="2200" lang="en"/>
              <a:t>SD-02-Admin add product</a:t>
            </a:r>
          </a:p>
          <a:p>
            <a:pPr rtl="0" lvl="0" indent="0" marL="457200">
              <a:buNone/>
            </a:pPr>
            <a:r>
              <a:rPr sz="2200" lang="en"/>
              <a:t>SD-03-Admin edit product detail</a:t>
            </a:r>
          </a:p>
          <a:p>
            <a:pPr rtl="0" lvl="0" indent="0" marL="457200">
              <a:buNone/>
            </a:pPr>
            <a:r>
              <a:rPr sz="2200" lang="en"/>
              <a:t>SD-04-Admin remove product</a:t>
            </a:r>
          </a:p>
          <a:p>
            <a:pPr rtl="0" lvl="0" indent="0" marL="457200">
              <a:buNone/>
            </a:pPr>
            <a:r>
              <a:rPr sz="2200" lang="en"/>
              <a:t>SD-05-Admin see history</a:t>
            </a:r>
          </a:p>
          <a:p>
            <a:pPr rtl="0" lvl="0" indent="0" marL="457200">
              <a:buNone/>
            </a:pPr>
            <a:r>
              <a:rPr sz="2200" lang="en"/>
              <a:t>SD-06-Admin log out</a:t>
            </a:r>
          </a:p>
          <a:p>
            <a:pPr rtl="0" lvl="0" indent="0" marL="457200">
              <a:buNone/>
            </a:pPr>
            <a:r>
              <a:rPr sz="2200" lang="en"/>
              <a:t>SD-07-Customer Register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Sequence Diagram</a:t>
            </a:r>
          </a:p>
          <a:p>
            <a:pPr rtl="0" lvl="0" indent="0" marL="457200">
              <a:buNone/>
            </a:pPr>
            <a:r>
              <a:rPr sz="2200" lang="en"/>
              <a:t>SD-08-Customer log in </a:t>
            </a:r>
          </a:p>
          <a:p>
            <a:pPr rtl="0" lvl="0" indent="0" marL="457200">
              <a:buNone/>
            </a:pPr>
            <a:r>
              <a:rPr sz="2200" lang="en"/>
              <a:t>SD-09-Customer update registration</a:t>
            </a:r>
          </a:p>
          <a:p>
            <a:pPr rtl="0" lvl="0" indent="0" marL="457200">
              <a:buNone/>
            </a:pPr>
            <a:r>
              <a:rPr sz="2200" lang="en"/>
              <a:t>SD-10-Customer browse the product catagory</a:t>
            </a:r>
          </a:p>
          <a:p>
            <a:pPr rtl="0" lvl="0" indent="0" marL="457200">
              <a:buClr>
                <a:schemeClr val="dk1"/>
              </a:buClr>
              <a:buSzPct val="50000"/>
              <a:buFont typeface="Arial"/>
              <a:buNone/>
            </a:pPr>
            <a:r>
              <a:rPr sz="2200" lang="en"/>
              <a:t>SD-11-Customer search by product name</a:t>
            </a:r>
          </a:p>
          <a:p>
            <a:pPr rtl="0" lvl="0" indent="0" marL="457200">
              <a:buNone/>
            </a:pPr>
            <a:r>
              <a:rPr sz="2200" lang="en"/>
              <a:t>SD-12-Customer add product to cart</a:t>
            </a:r>
          </a:p>
          <a:p>
            <a:pPr rtl="0" lvl="0" indent="0" marL="457200">
              <a:buNone/>
            </a:pPr>
            <a:r>
              <a:rPr sz="2200" lang="en"/>
              <a:t>SD-13-Customer remove product in cart</a:t>
            </a:r>
          </a:p>
          <a:p>
            <a:pPr rtl="0" lvl="0" indent="0" marL="457200">
              <a:buNone/>
            </a:pPr>
            <a:r>
              <a:rPr sz="2200" lang="en"/>
              <a:t>SD-14-Customer check out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Software Design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Sequence Diagram</a:t>
            </a:r>
          </a:p>
          <a:p>
            <a:pPr rtl="0" lvl="0" indent="0" marL="457200">
              <a:buClr>
                <a:schemeClr val="dk1"/>
              </a:buClr>
              <a:buSzPct val="50000"/>
              <a:buFont typeface="Arial"/>
              <a:buNone/>
            </a:pPr>
            <a:r>
              <a:rPr sz="2200" lang="en"/>
              <a:t>SD-15-Customer see history</a:t>
            </a:r>
          </a:p>
          <a:p>
            <a:pPr rtl="0" lvl="0" indent="0" marL="457200">
              <a:buNone/>
            </a:pPr>
            <a:r>
              <a:rPr sz="2200" lang="en"/>
              <a:t>SD-16-Save to continue buying</a:t>
            </a:r>
          </a:p>
          <a:p>
            <a:pPr rtl="0" lvl="0" indent="0" marL="457200">
              <a:buNone/>
            </a:pPr>
            <a:r>
              <a:rPr sz="2200" lang="en"/>
              <a:t>SD-17-Customer logout</a:t>
            </a:r>
          </a:p>
          <a:p>
            <a:pPr rtl="0" lvl="0" indent="0" marL="457200">
              <a:buClr>
                <a:schemeClr val="dk1"/>
              </a:buClr>
              <a:buSzPct val="50000"/>
              <a:buFont typeface="Arial"/>
              <a:buNone/>
            </a:pPr>
            <a:r>
              <a:rPr sz="2200" lang="en"/>
              <a:t>SD-18-Customer continue shopping last time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173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Tracability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Tracability Matrix</a:t>
            </a:r>
          </a:p>
          <a:p>
            <a:pPr rtl="0" lvl="0">
              <a:buNone/>
            </a:pPr>
            <a:r>
              <a:rPr lang="en"/>
              <a:t>URS - SRS</a:t>
            </a:r>
          </a:p>
          <a:p>
            <a:pPr rtl="0" lvl="0">
              <a:buNone/>
            </a:pPr>
            <a:r>
              <a:rPr lang="en"/>
              <a:t>URS - Class Diagram</a:t>
            </a:r>
          </a:p>
          <a:p>
            <a:pPr>
              <a:buNone/>
            </a:pPr>
            <a:r>
              <a:rPr lang="en"/>
              <a:t>URS -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Version Control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We use …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Git tools</a:t>
            </a:r>
          </a:p>
          <a:p>
            <a:pPr rtl="0" lvl="0">
              <a:buNone/>
            </a:pPr>
            <a:r>
              <a:rPr lang="en"/>
              <a:t>Git github.com</a:t>
            </a:r>
          </a:p>
          <a:p>
            <a:pPr>
              <a:buNone/>
            </a:pPr>
            <a:r>
              <a:rPr lang="en"/>
              <a:t>SourceTree (Git GUI) instead of command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