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11712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0" name="Shape 10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3" name="Shape 13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marL="0" indent="15240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marL="0" indent="15240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0" name="Shape 2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3" name="Shape 2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1" name="Shape 3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3" name="Shape 4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46" name="Shape 4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3" name="Shape 5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6" name="Shape 5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3" name="Shape 6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6" name="Shape 6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13335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URS+SRS_V1.5.doc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UseCaseDiagram_V1.5.docx" TargetMode="External"/><Relationship Id="rId4" Type="http://schemas.openxmlformats.org/officeDocument/2006/relationships/hyperlink" Target="URS_Description_V1.5.doc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lass_Diagram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Method_Design.docx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SDV3/SD-06-Admin%20log%20out.jpg" TargetMode="External"/><Relationship Id="rId3" Type="http://schemas.openxmlformats.org/officeDocument/2006/relationships/hyperlink" Target="SDV3/SD-01-Admin%20log%20in.jpg" TargetMode="External"/><Relationship Id="rId7" Type="http://schemas.openxmlformats.org/officeDocument/2006/relationships/hyperlink" Target="SDV3/SD-05-Admin%20see%20history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SDV3/SD-04-Admin%20remove%20product.jpg" TargetMode="External"/><Relationship Id="rId5" Type="http://schemas.openxmlformats.org/officeDocument/2006/relationships/hyperlink" Target="SDV3/SD-03-Admin%20edit%20product%20detial.jpg" TargetMode="External"/><Relationship Id="rId4" Type="http://schemas.openxmlformats.org/officeDocument/2006/relationships/hyperlink" Target="SDV3/SD-02-Admin%20add%20product.jpg" TargetMode="External"/><Relationship Id="rId9" Type="http://schemas.openxmlformats.org/officeDocument/2006/relationships/hyperlink" Target="SDV3/SD-07-Customer%20Register.jp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SDV3/SD-13-Customer%20remove%20product%20in%20cart.jpg" TargetMode="External"/><Relationship Id="rId3" Type="http://schemas.openxmlformats.org/officeDocument/2006/relationships/hyperlink" Target="SDV3/SD-08-Customer%20log%20in%20.jpg" TargetMode="External"/><Relationship Id="rId7" Type="http://schemas.openxmlformats.org/officeDocument/2006/relationships/hyperlink" Target="SDV3/SD-12-Customer%20add%20product%20to%20cart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SDV3/SD-11-Customer%20search%20by%20product%20name.jpg" TargetMode="External"/><Relationship Id="rId5" Type="http://schemas.openxmlformats.org/officeDocument/2006/relationships/hyperlink" Target="SDV3/SD-10-Customer%20browse%20the%20product%20catagory.jpg" TargetMode="External"/><Relationship Id="rId4" Type="http://schemas.openxmlformats.org/officeDocument/2006/relationships/hyperlink" Target="SDV3/SD-09-Customer%20update%20regis.jpg" TargetMode="External"/><Relationship Id="rId9" Type="http://schemas.openxmlformats.org/officeDocument/2006/relationships/hyperlink" Target="SDV3/SD-14-Customer%20check%20out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DV3/SD-15-Customer%20see%20history.jp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SDV3/SD-18-Customer%20continue%20shopping%20last%20time.jpg" TargetMode="External"/><Relationship Id="rId5" Type="http://schemas.openxmlformats.org/officeDocument/2006/relationships/hyperlink" Target="SDV3/SD-17-Customer%20logout.jpg" TargetMode="External"/><Relationship Id="rId4" Type="http://schemas.openxmlformats.org/officeDocument/2006/relationships/hyperlink" Target="SDV3/SD-16-Save%20to%20continue%20buying.jp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457200" y="1862100"/>
            <a:ext cx="8229600" cy="30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2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Production teams</a:t>
            </a:r>
          </a:p>
          <a:p>
            <a:endParaRPr lang="en" sz="2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rtl="0">
              <a:lnSpc>
                <a:spcPct val="115000"/>
              </a:lnSpc>
              <a:buNone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1. Peerapong Chompootepa   		542115044</a:t>
            </a:r>
          </a:p>
          <a:p>
            <a:pPr marL="457200" lvl="0" indent="457200" rtl="0">
              <a:lnSpc>
                <a:spcPct val="115000"/>
              </a:lnSpc>
              <a:buNone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2. Worrasete Tansurat  			542115056</a:t>
            </a:r>
          </a:p>
          <a:p>
            <a:pPr marL="457200" lvl="0" indent="457200" rtl="0">
              <a:lnSpc>
                <a:spcPct val="115000"/>
              </a:lnSpc>
              <a:buNone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3. Sarun Boontengchan  			542115060</a:t>
            </a:r>
          </a:p>
          <a:p>
            <a:endParaRPr lang="en"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1887375" y="590400"/>
            <a:ext cx="6174299" cy="106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3600" b="1">
                <a:solidFill>
                  <a:srgbClr val="00FFFF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Shopping System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Software Requirement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Our system has </a:t>
            </a:r>
            <a:r>
              <a:rPr lang="en" dirty="0" smtClean="0"/>
              <a:t>18 </a:t>
            </a:r>
            <a:r>
              <a:rPr lang="en" dirty="0"/>
              <a:t>URS</a:t>
            </a:r>
          </a:p>
          <a:p>
            <a:pPr marL="2286000" lvl="0" indent="457200" rtl="0">
              <a:buNone/>
            </a:pPr>
            <a:r>
              <a:rPr lang="en" dirty="0" smtClean="0"/>
              <a:t>79 </a:t>
            </a:r>
            <a:r>
              <a:rPr lang="en" dirty="0"/>
              <a:t>SRS</a:t>
            </a:r>
          </a:p>
          <a:p>
            <a:pPr marL="0" lvl="0" indent="0" rtl="0">
              <a:buNone/>
            </a:pPr>
            <a:r>
              <a:rPr lang="en" dirty="0"/>
              <a:t>Details</a:t>
            </a:r>
          </a:p>
          <a:p>
            <a:pPr lvl="0" rtl="0">
              <a:buNone/>
            </a:pPr>
            <a:r>
              <a:rPr lang="en" dirty="0"/>
              <a:t>- </a:t>
            </a:r>
            <a:r>
              <a:rPr lang="en" dirty="0">
                <a:hlinkClick r:id="rId3" action="ppaction://hlinkfile"/>
              </a:rPr>
              <a:t>Software requirement specification</a:t>
            </a:r>
            <a:endParaRPr lang="en" dirty="0"/>
          </a:p>
          <a:p>
            <a:pPr lvl="0" rtl="0">
              <a:buNone/>
            </a:pPr>
            <a:r>
              <a:rPr lang="en" dirty="0"/>
              <a:t>- </a:t>
            </a:r>
            <a:r>
              <a:rPr lang="en" dirty="0">
                <a:hlinkClick r:id="rId4" action="ppaction://hlinkfile"/>
              </a:rPr>
              <a:t>URS description</a:t>
            </a:r>
            <a:endParaRPr lang="en" dirty="0"/>
          </a:p>
          <a:p>
            <a:pPr lvl="0" rtl="0">
              <a:buNone/>
            </a:pPr>
            <a:r>
              <a:rPr lang="en" dirty="0"/>
              <a:t>- </a:t>
            </a:r>
            <a:r>
              <a:rPr lang="en" dirty="0">
                <a:hlinkClick r:id="rId5" action="ppaction://hlinkfile"/>
              </a:rPr>
              <a:t>Use case diagram</a:t>
            </a:r>
            <a:endParaRPr lang="en" dirty="0"/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Software Design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000" dirty="0">
                <a:hlinkClick r:id="rId3" action="ppaction://hlinkfile"/>
              </a:rPr>
              <a:t>Class </a:t>
            </a:r>
            <a:r>
              <a:rPr lang="en" sz="2000" dirty="0" smtClean="0">
                <a:hlinkClick r:id="rId3" action="ppaction://hlinkfile"/>
              </a:rPr>
              <a:t>Diagram</a:t>
            </a:r>
            <a:endParaRPr lang="en" sz="2000" dirty="0" smtClean="0"/>
          </a:p>
          <a:p>
            <a:pPr lvl="0" rtl="0">
              <a:buNone/>
            </a:pPr>
            <a:r>
              <a:rPr lang="en" sz="2000" dirty="0" smtClean="0">
                <a:hlinkClick r:id="rId4" action="ppaction://hlinkfile"/>
              </a:rPr>
              <a:t>Method </a:t>
            </a:r>
            <a:r>
              <a:rPr lang="en" sz="2000" dirty="0">
                <a:hlinkClick r:id="rId4" action="ppaction://hlinkfile"/>
              </a:rPr>
              <a:t>Design</a:t>
            </a:r>
            <a:endParaRPr lang="en" sz="2000" dirty="0"/>
          </a:p>
          <a:p>
            <a:endParaRPr lang="en" dirty="0"/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059582"/>
            <a:ext cx="5145947" cy="376747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Software Design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Sequence Diagram</a:t>
            </a:r>
          </a:p>
          <a:p>
            <a:pPr marL="457200" lvl="0" indent="0" rtl="0">
              <a:buNone/>
            </a:pPr>
            <a:r>
              <a:rPr lang="en" sz="2200" dirty="0">
                <a:hlinkClick r:id="rId3" action="ppaction://hlinkfile"/>
              </a:rPr>
              <a:t>SD-01-Admin log in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4" action="ppaction://hlinkfile"/>
              </a:rPr>
              <a:t>SD-02-Admin add product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5" action="ppaction://hlinkfile"/>
              </a:rPr>
              <a:t>SD-03-Admin edit product detail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6" action="ppaction://hlinkfile"/>
              </a:rPr>
              <a:t>SD-04-Admin remove product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7" action="ppaction://hlinkfile"/>
              </a:rPr>
              <a:t>SD-05-Admin see history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8" action="ppaction://hlinkfile"/>
              </a:rPr>
              <a:t>SD-06-Admin log out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9" action="ppaction://hlinkfile"/>
              </a:rPr>
              <a:t>SD-07-Customer Register</a:t>
            </a:r>
            <a:endParaRPr lang="en" sz="2200" dirty="0"/>
          </a:p>
          <a:p>
            <a:endParaRPr lang="en" sz="2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Software Design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Sequence Diagram</a:t>
            </a:r>
          </a:p>
          <a:p>
            <a:pPr marL="457200" lvl="0" indent="0" rtl="0">
              <a:buNone/>
            </a:pPr>
            <a:r>
              <a:rPr lang="en" sz="2200" dirty="0">
                <a:hlinkClick r:id="rId3" action="ppaction://hlinkfile"/>
              </a:rPr>
              <a:t>SD-08-Customer log in 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4" action="ppaction://hlinkfile"/>
              </a:rPr>
              <a:t>SD-09-Customer update registration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5" action="ppaction://hlinkfile"/>
              </a:rPr>
              <a:t>SD-10-Customer browse the product catagory</a:t>
            </a:r>
            <a:endParaRPr lang="en" sz="2200" dirty="0"/>
          </a:p>
          <a:p>
            <a:pPr marL="457200" lvl="0" indent="0" rtl="0">
              <a:buClr>
                <a:schemeClr val="dk1"/>
              </a:buClr>
              <a:buSzPct val="50000"/>
              <a:buFont typeface="Arial"/>
              <a:buNone/>
            </a:pPr>
            <a:r>
              <a:rPr lang="en" sz="2200" dirty="0">
                <a:hlinkClick r:id="rId6" action="ppaction://hlinkfile"/>
              </a:rPr>
              <a:t>SD-11-Customer search by product name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7" action="ppaction://hlinkfile"/>
              </a:rPr>
              <a:t>SD-12-Customer add product to cart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8" action="ppaction://hlinkfile"/>
              </a:rPr>
              <a:t>SD-13-Customer remove product in cart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9" action="ppaction://hlinkfile"/>
              </a:rPr>
              <a:t>SD-14-Customer check out</a:t>
            </a:r>
            <a:endParaRPr lang="en" sz="2200" dirty="0"/>
          </a:p>
          <a:p>
            <a:endParaRPr lang="en" sz="2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Software Design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Sequence Diagram</a:t>
            </a:r>
          </a:p>
          <a:p>
            <a:pPr marL="457200" lvl="0" indent="0" rtl="0">
              <a:buClr>
                <a:schemeClr val="dk1"/>
              </a:buClr>
              <a:buSzPct val="50000"/>
              <a:buFont typeface="Arial"/>
              <a:buNone/>
            </a:pPr>
            <a:r>
              <a:rPr lang="en" sz="2200" dirty="0">
                <a:hlinkClick r:id="rId3" action="ppaction://hlinkfile"/>
              </a:rPr>
              <a:t>SD-15-Customer see history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4" action="ppaction://hlinkfile"/>
              </a:rPr>
              <a:t>SD-16-Save to continue buying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5" action="ppaction://hlinkfile"/>
              </a:rPr>
              <a:t>SD-17-Customer logout</a:t>
            </a:r>
            <a:endParaRPr lang="en" sz="2200" dirty="0"/>
          </a:p>
          <a:p>
            <a:pPr marL="457200" lvl="0" indent="0" rtl="0">
              <a:buClr>
                <a:schemeClr val="dk1"/>
              </a:buClr>
              <a:buSzPct val="50000"/>
              <a:buFont typeface="Arial"/>
              <a:buNone/>
            </a:pPr>
            <a:r>
              <a:rPr lang="en" sz="2200" dirty="0">
                <a:hlinkClick r:id="rId6" action="ppaction://hlinkfile"/>
              </a:rPr>
              <a:t>SD-18-Customer continue shopping last time</a:t>
            </a:r>
            <a:endParaRPr lang="en" sz="2200" dirty="0"/>
          </a:p>
          <a:p>
            <a:endParaRPr lang="en" sz="2200" dirty="0"/>
          </a:p>
          <a:p>
            <a:endParaRPr lang="en" sz="2200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173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Tracability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Tracability Matrix</a:t>
            </a:r>
          </a:p>
          <a:p>
            <a:pPr lvl="0" rtl="0">
              <a:buNone/>
            </a:pPr>
            <a:r>
              <a:rPr lang="en" dirty="0"/>
              <a:t>URS - SRS</a:t>
            </a:r>
          </a:p>
          <a:p>
            <a:pPr lvl="0" rtl="0">
              <a:buNone/>
            </a:pPr>
            <a:r>
              <a:rPr lang="en" dirty="0"/>
              <a:t>URS - Class Diagram</a:t>
            </a:r>
          </a:p>
          <a:p>
            <a:pPr>
              <a:buNone/>
            </a:pPr>
            <a:r>
              <a:rPr lang="en" dirty="0"/>
              <a:t>URS -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Version Control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We use …</a:t>
            </a:r>
          </a:p>
          <a:p>
            <a:endParaRPr lang="en" dirty="0"/>
          </a:p>
          <a:p>
            <a:pPr lvl="0" rtl="0">
              <a:buNone/>
            </a:pPr>
            <a:r>
              <a:rPr lang="en" dirty="0"/>
              <a:t>Git tools</a:t>
            </a:r>
          </a:p>
          <a:p>
            <a:pPr lvl="0" rtl="0">
              <a:buNone/>
            </a:pPr>
            <a:r>
              <a:rPr lang="en" dirty="0"/>
              <a:t>Git github.com</a:t>
            </a:r>
          </a:p>
          <a:p>
            <a:pPr>
              <a:buNone/>
            </a:pPr>
            <a:r>
              <a:rPr lang="en" dirty="0"/>
              <a:t>SourceTree (Git GUI) instead of command line</a:t>
            </a: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086644"/>
            <a:ext cx="1868885" cy="1446160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99541"/>
            <a:ext cx="2697353" cy="1416527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809724"/>
            <a:ext cx="2520467" cy="152405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142</Words>
  <Application>Microsoft Office PowerPoint</Application>
  <PresentationFormat>นำเสนอทางหน้าจอ (16:9)</PresentationFormat>
  <Paragraphs>51</Paragraphs>
  <Slides>8</Slides>
  <Notes>8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8</vt:i4>
      </vt:variant>
    </vt:vector>
  </HeadingPairs>
  <TitlesOfParts>
    <vt:vector size="9" baseType="lpstr">
      <vt:lpstr>spotlight</vt:lpstr>
      <vt:lpstr>งานนำเสนอ PowerPoint</vt:lpstr>
      <vt:lpstr>Software Requirement</vt:lpstr>
      <vt:lpstr>Software Design</vt:lpstr>
      <vt:lpstr>Software Design</vt:lpstr>
      <vt:lpstr>Software Design</vt:lpstr>
      <vt:lpstr>Software Design</vt:lpstr>
      <vt:lpstr>Tracability</vt:lpstr>
      <vt:lpstr>Version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cp:lastModifiedBy>Worsete</cp:lastModifiedBy>
  <cp:revision>2</cp:revision>
  <dcterms:modified xsi:type="dcterms:W3CDTF">2014-02-13T09:42:11Z</dcterms:modified>
</cp:coreProperties>
</file>