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53" r:id="rId1"/>
    <p:sldMasterId id="2147483851" r:id="rId2"/>
  </p:sldMasterIdLst>
  <p:notesMasterIdLst>
    <p:notesMasterId r:id="rId4"/>
  </p:notesMasterIdLst>
  <p:handoutMasterIdLst>
    <p:handoutMasterId r:id="rId5"/>
  </p:handoutMasterIdLst>
  <p:sldIdLst>
    <p:sldId id="438" r:id="rId3"/>
  </p:sldIdLst>
  <p:sldSz cx="14257338" cy="9904413"/>
  <p:notesSz cx="9996488" cy="68643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>
          <p15:clr>
            <a:srgbClr val="A4A3A4"/>
          </p15:clr>
        </p15:guide>
        <p15:guide id="2" pos="3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82" d="100"/>
          <a:sy n="82" d="100"/>
        </p:scale>
        <p:origin x="1266" y="108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161"/>
        <p:guide pos="3149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9863"/>
            <a:ext cx="4332288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2182" tIns="46090" rIns="92182" bIns="46090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1025" y="0"/>
            <a:ext cx="4333875" cy="342900"/>
          </a:xfrm>
          <a:prstGeom prst="rect">
            <a:avLst/>
          </a:prstGeom>
        </p:spPr>
        <p:txBody>
          <a:bodyPr vert="horz" lIns="92182" tIns="46090" rIns="92182" bIns="46090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514350"/>
            <a:ext cx="3703638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2" tIns="46090" rIns="92182" bIns="4609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59138"/>
            <a:ext cx="7996238" cy="3089275"/>
          </a:xfrm>
          <a:prstGeom prst="rect">
            <a:avLst/>
          </a:prstGeom>
        </p:spPr>
        <p:txBody>
          <a:bodyPr vert="horz" lIns="92182" tIns="46090" rIns="92182" bIns="4609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2182" tIns="46090" rIns="92182" bIns="46090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1025" y="6519863"/>
            <a:ext cx="4333875" cy="342900"/>
          </a:xfrm>
          <a:prstGeom prst="rect">
            <a:avLst/>
          </a:prstGeom>
        </p:spPr>
        <p:txBody>
          <a:bodyPr vert="horz" wrap="square" lIns="92182" tIns="46090" rIns="92182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4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04450" y="527050"/>
            <a:ext cx="3073400" cy="83931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9488" y="527050"/>
            <a:ext cx="9072562" cy="83931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2763" y="1620838"/>
            <a:ext cx="10691812" cy="34480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763" y="5202238"/>
            <a:ext cx="10691812" cy="2390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2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38" y="2468563"/>
            <a:ext cx="12296775" cy="4121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138" y="6627813"/>
            <a:ext cx="1229677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9488" y="2636838"/>
            <a:ext cx="6072187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4075" y="2636838"/>
            <a:ext cx="6073775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527050"/>
            <a:ext cx="12296775" cy="19145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2663" y="2427288"/>
            <a:ext cx="6030912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82663" y="3617913"/>
            <a:ext cx="6030912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18363" y="2427288"/>
            <a:ext cx="6061075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18363" y="3617913"/>
            <a:ext cx="6061075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Ⅳ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9499948"/>
              </p:ext>
            </p:extLst>
          </p:nvPr>
        </p:nvGraphicFramePr>
        <p:xfrm>
          <a:off x="481025" y="1625408"/>
          <a:ext cx="13225626" cy="7485292"/>
        </p:xfrm>
        <a:graphic>
          <a:graphicData uri="http://schemas.openxmlformats.org/drawingml/2006/table">
            <a:tbl>
              <a:tblPr/>
              <a:tblGrid>
                <a:gridCol w="721092"/>
                <a:gridCol w="899045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1109129"/>
              </a:tblGrid>
              <a:tr h="521414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464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64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45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9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5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8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공정이용 포털 연계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3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사업관리 시스템 구축 전략 수립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0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원본확보 및 검증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3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변형물 생성 및 검증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운영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공용특징정보 운영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실태점검 지원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9488" y="527050"/>
            <a:ext cx="12298362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636838"/>
            <a:ext cx="12298362" cy="628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9488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3D93-139D-44CB-8CC1-87F1781102E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22813" y="9180513"/>
            <a:ext cx="4811712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69513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 932"/>
          <p:cNvSpPr>
            <a:spLocks noChangeShapeType="1"/>
          </p:cNvSpPr>
          <p:nvPr/>
        </p:nvSpPr>
        <p:spPr bwMode="auto">
          <a:xfrm flipV="1">
            <a:off x="9603880" y="3551237"/>
            <a:ext cx="0" cy="3220082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96" name="Line 775"/>
          <p:cNvSpPr>
            <a:spLocks noChangeShapeType="1"/>
          </p:cNvSpPr>
          <p:nvPr/>
        </p:nvSpPr>
        <p:spPr bwMode="auto">
          <a:xfrm>
            <a:off x="2142241" y="5657056"/>
            <a:ext cx="9339261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2" name="Line 775"/>
          <p:cNvSpPr>
            <a:spLocks noChangeShapeType="1"/>
          </p:cNvSpPr>
          <p:nvPr/>
        </p:nvSpPr>
        <p:spPr bwMode="auto">
          <a:xfrm>
            <a:off x="5869602" y="7641081"/>
            <a:ext cx="522455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74" name="Line 775"/>
          <p:cNvSpPr>
            <a:spLocks noChangeShapeType="1"/>
          </p:cNvSpPr>
          <p:nvPr/>
        </p:nvSpPr>
        <p:spPr bwMode="auto">
          <a:xfrm>
            <a:off x="3651954" y="7143746"/>
            <a:ext cx="2968625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099" name="Text Box 51"/>
          <p:cNvSpPr txBox="1">
            <a:spLocks noChangeArrowheads="1"/>
          </p:cNvSpPr>
          <p:nvPr/>
        </p:nvSpPr>
        <p:spPr bwMode="auto">
          <a:xfrm>
            <a:off x="13222798" y="452253"/>
            <a:ext cx="86189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추진일정계획</a:t>
            </a:r>
            <a:endParaRPr lang="en-US" altLang="ko-KR" dirty="0"/>
          </a:p>
        </p:txBody>
      </p:sp>
      <p:sp>
        <p:nvSpPr>
          <p:cNvPr id="4100" name="Text Box 50"/>
          <p:cNvSpPr txBox="1">
            <a:spLocks noChangeArrowheads="1"/>
          </p:cNvSpPr>
          <p:nvPr/>
        </p:nvSpPr>
        <p:spPr bwMode="auto">
          <a:xfrm>
            <a:off x="13051278" y="709196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2.1. </a:t>
            </a:r>
            <a:r>
              <a:rPr lang="ko-KR" altLang="en-US" dirty="0" smtClean="0"/>
              <a:t>상세 추진 일정</a:t>
            </a:r>
            <a:endParaRPr lang="ko-KR" altLang="en-US" dirty="0"/>
          </a:p>
        </p:txBody>
      </p:sp>
      <p:sp>
        <p:nvSpPr>
          <p:cNvPr id="4102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2.2. </a:t>
            </a:r>
            <a:r>
              <a:rPr lang="ko-KR" altLang="en-US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상세 추진 일정</a:t>
            </a:r>
            <a:endParaRPr lang="en-US" altLang="ko-KR" sz="13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dirty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추진일정계획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114" name="Line 931"/>
          <p:cNvSpPr>
            <a:spLocks noChangeShapeType="1"/>
          </p:cNvSpPr>
          <p:nvPr/>
        </p:nvSpPr>
        <p:spPr bwMode="auto">
          <a:xfrm flipV="1">
            <a:off x="4347280" y="3554309"/>
            <a:ext cx="0" cy="3186869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5" name="Line 932"/>
          <p:cNvSpPr>
            <a:spLocks noChangeShapeType="1"/>
          </p:cNvSpPr>
          <p:nvPr/>
        </p:nvSpPr>
        <p:spPr bwMode="auto">
          <a:xfrm flipH="1" flipV="1">
            <a:off x="5847467" y="3551237"/>
            <a:ext cx="0" cy="3220081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V="1">
            <a:off x="2134304" y="3208338"/>
            <a:ext cx="10438213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7" name="Text Box 14"/>
          <p:cNvSpPr txBox="1">
            <a:spLocks noChangeArrowheads="1"/>
          </p:cNvSpPr>
          <p:nvPr/>
        </p:nvSpPr>
        <p:spPr bwMode="auto">
          <a:xfrm>
            <a:off x="2259716" y="2898775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착수보고</a:t>
            </a:r>
          </a:p>
        </p:txBody>
      </p:sp>
      <p:sp>
        <p:nvSpPr>
          <p:cNvPr id="118" name="AutoShape 45"/>
          <p:cNvSpPr>
            <a:spLocks noChangeArrowheads="1"/>
          </p:cNvSpPr>
          <p:nvPr/>
        </p:nvSpPr>
        <p:spPr bwMode="auto">
          <a:xfrm>
            <a:off x="10663941" y="3203575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19" name="AutoShape 46"/>
          <p:cNvSpPr>
            <a:spLocks noChangeArrowheads="1"/>
          </p:cNvSpPr>
          <p:nvPr/>
        </p:nvSpPr>
        <p:spPr bwMode="auto">
          <a:xfrm>
            <a:off x="6159710" y="3211513"/>
            <a:ext cx="120650" cy="65087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20" name="Text Box 90"/>
          <p:cNvSpPr txBox="1">
            <a:spLocks noChangeArrowheads="1"/>
          </p:cNvSpPr>
          <p:nvPr/>
        </p:nvSpPr>
        <p:spPr bwMode="auto">
          <a:xfrm>
            <a:off x="3031925" y="3333750"/>
            <a:ext cx="863600" cy="20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사업 수행 보고</a:t>
            </a:r>
          </a:p>
        </p:txBody>
      </p:sp>
      <p:sp>
        <p:nvSpPr>
          <p:cNvPr id="121" name="Text Box 95"/>
          <p:cNvSpPr txBox="1">
            <a:spLocks noChangeArrowheads="1"/>
          </p:cNvSpPr>
          <p:nvPr/>
        </p:nvSpPr>
        <p:spPr bwMode="auto">
          <a:xfrm>
            <a:off x="7106354" y="2913063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122" name="Text Box 99"/>
          <p:cNvSpPr txBox="1">
            <a:spLocks noChangeArrowheads="1"/>
          </p:cNvSpPr>
          <p:nvPr/>
        </p:nvSpPr>
        <p:spPr bwMode="auto">
          <a:xfrm>
            <a:off x="11452669" y="2895600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123" name="Text Box 887"/>
          <p:cNvSpPr txBox="1">
            <a:spLocks noChangeArrowheads="1"/>
          </p:cNvSpPr>
          <p:nvPr/>
        </p:nvSpPr>
        <p:spPr bwMode="auto">
          <a:xfrm>
            <a:off x="6086685" y="3287713"/>
            <a:ext cx="6270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중간 감리</a:t>
            </a:r>
          </a:p>
        </p:txBody>
      </p:sp>
      <p:sp>
        <p:nvSpPr>
          <p:cNvPr id="124" name="Text Box 888"/>
          <p:cNvSpPr txBox="1">
            <a:spLocks noChangeArrowheads="1"/>
          </p:cNvSpPr>
          <p:nvPr/>
        </p:nvSpPr>
        <p:spPr bwMode="auto">
          <a:xfrm>
            <a:off x="10492491" y="3294063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125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03" y="3084513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915" descr="삼각형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13" y="3235325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3108325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369" y="3108325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AutoShape 159"/>
          <p:cNvSpPr>
            <a:spLocks noChangeArrowheads="1"/>
          </p:cNvSpPr>
          <p:nvPr/>
        </p:nvSpPr>
        <p:spPr bwMode="auto">
          <a:xfrm flipV="1">
            <a:off x="2139065" y="8282488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6" name="Line 775"/>
          <p:cNvSpPr>
            <a:spLocks noChangeShapeType="1"/>
          </p:cNvSpPr>
          <p:nvPr/>
        </p:nvSpPr>
        <p:spPr bwMode="auto">
          <a:xfrm flipV="1">
            <a:off x="2129541" y="8515851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9" name="Text Box 32"/>
          <p:cNvSpPr txBox="1">
            <a:spLocks noChangeArrowheads="1"/>
          </p:cNvSpPr>
          <p:nvPr/>
        </p:nvSpPr>
        <p:spPr bwMode="auto">
          <a:xfrm>
            <a:off x="6687164" y="8313802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1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846187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846187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AutoShape 19"/>
          <p:cNvSpPr>
            <a:spLocks noChangeArrowheads="1"/>
          </p:cNvSpPr>
          <p:nvPr/>
        </p:nvSpPr>
        <p:spPr bwMode="auto">
          <a:xfrm rot="10800000" flipV="1">
            <a:off x="4252899" y="3251200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8" name="AutoShape 92"/>
          <p:cNvSpPr>
            <a:spLocks noChangeArrowheads="1"/>
          </p:cNvSpPr>
          <p:nvPr/>
        </p:nvSpPr>
        <p:spPr bwMode="auto">
          <a:xfrm rot="10800000" flipV="1">
            <a:off x="5774441" y="3203575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1" name="Text Box 726"/>
          <p:cNvSpPr txBox="1">
            <a:spLocks noChangeArrowheads="1"/>
          </p:cNvSpPr>
          <p:nvPr/>
        </p:nvSpPr>
        <p:spPr bwMode="auto">
          <a:xfrm>
            <a:off x="3934529" y="3325813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152" name="Text Box 728"/>
          <p:cNvSpPr txBox="1">
            <a:spLocks noChangeArrowheads="1"/>
          </p:cNvSpPr>
          <p:nvPr/>
        </p:nvSpPr>
        <p:spPr bwMode="auto">
          <a:xfrm>
            <a:off x="5118804" y="3265488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153" name="AutoShape 7" descr="넓은 하향 대각선"/>
          <p:cNvSpPr>
            <a:spLocks noChangeArrowheads="1"/>
          </p:cNvSpPr>
          <p:nvPr/>
        </p:nvSpPr>
        <p:spPr bwMode="auto">
          <a:xfrm flipV="1">
            <a:off x="4354827" y="3748088"/>
            <a:ext cx="7623563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7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770313"/>
            <a:ext cx="223772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8" name="Text Box 10"/>
          <p:cNvSpPr txBox="1">
            <a:spLocks noChangeArrowheads="1"/>
          </p:cNvSpPr>
          <p:nvPr/>
        </p:nvSpPr>
        <p:spPr bwMode="auto">
          <a:xfrm>
            <a:off x="6130042" y="3809913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9" name="Text Box 49"/>
          <p:cNvSpPr txBox="1">
            <a:spLocks noChangeArrowheads="1"/>
          </p:cNvSpPr>
          <p:nvPr/>
        </p:nvSpPr>
        <p:spPr bwMode="auto">
          <a:xfrm>
            <a:off x="2683777" y="3789963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160" name="AutoShape 50"/>
          <p:cNvSpPr>
            <a:spLocks noChangeArrowheads="1"/>
          </p:cNvSpPr>
          <p:nvPr/>
        </p:nvSpPr>
        <p:spPr bwMode="auto">
          <a:xfrm flipV="1">
            <a:off x="2105729" y="3941763"/>
            <a:ext cx="828675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환경 준비</a:t>
            </a:r>
          </a:p>
        </p:txBody>
      </p:sp>
      <p:sp>
        <p:nvSpPr>
          <p:cNvPr id="161" name="AutoShape 51"/>
          <p:cNvSpPr>
            <a:spLocks noChangeArrowheads="1"/>
          </p:cNvSpPr>
          <p:nvPr/>
        </p:nvSpPr>
        <p:spPr bwMode="auto">
          <a:xfrm flipV="1">
            <a:off x="2926465" y="3956050"/>
            <a:ext cx="1429751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162" name="AutoShape 54"/>
          <p:cNvSpPr>
            <a:spLocks noChangeArrowheads="1"/>
          </p:cNvSpPr>
          <p:nvPr/>
        </p:nvSpPr>
        <p:spPr bwMode="auto">
          <a:xfrm flipV="1">
            <a:off x="5860787" y="3951286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3" name="Line 746"/>
          <p:cNvSpPr>
            <a:spLocks noChangeShapeType="1"/>
          </p:cNvSpPr>
          <p:nvPr/>
        </p:nvSpPr>
        <p:spPr bwMode="auto">
          <a:xfrm flipV="1">
            <a:off x="2134304" y="4114800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4" name="Oval 749"/>
          <p:cNvSpPr>
            <a:spLocks noChangeArrowheads="1"/>
          </p:cNvSpPr>
          <p:nvPr/>
        </p:nvSpPr>
        <p:spPr bwMode="auto">
          <a:xfrm flipH="1">
            <a:off x="2886779" y="4102100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65" name="Oval 751"/>
          <p:cNvSpPr>
            <a:spLocks noChangeArrowheads="1"/>
          </p:cNvSpPr>
          <p:nvPr/>
        </p:nvSpPr>
        <p:spPr bwMode="auto">
          <a:xfrm flipH="1">
            <a:off x="5817098" y="407987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66" name="AutoShape 52"/>
          <p:cNvSpPr>
            <a:spLocks noChangeArrowheads="1"/>
          </p:cNvSpPr>
          <p:nvPr/>
        </p:nvSpPr>
        <p:spPr bwMode="auto">
          <a:xfrm flipV="1">
            <a:off x="11468803" y="3924300"/>
            <a:ext cx="384563" cy="1738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167" name="AutoShape 52"/>
          <p:cNvSpPr>
            <a:spLocks noChangeArrowheads="1"/>
          </p:cNvSpPr>
          <p:nvPr/>
        </p:nvSpPr>
        <p:spPr bwMode="auto">
          <a:xfrm flipV="1">
            <a:off x="10363903" y="3919536"/>
            <a:ext cx="1103053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168" name="AutoShape 52"/>
          <p:cNvSpPr>
            <a:spLocks noChangeArrowheads="1"/>
          </p:cNvSpPr>
          <p:nvPr/>
        </p:nvSpPr>
        <p:spPr bwMode="auto">
          <a:xfrm flipV="1">
            <a:off x="11855213" y="3919537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검수</a:t>
            </a:r>
          </a:p>
        </p:txBody>
      </p:sp>
      <p:sp>
        <p:nvSpPr>
          <p:cNvPr id="169" name="Oval 751"/>
          <p:cNvSpPr>
            <a:spLocks noChangeArrowheads="1"/>
          </p:cNvSpPr>
          <p:nvPr/>
        </p:nvSpPr>
        <p:spPr bwMode="auto">
          <a:xfrm flipH="1">
            <a:off x="7321669" y="408622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 flipH="1">
            <a:off x="10304678" y="4070350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1" name="Oval 751"/>
          <p:cNvSpPr>
            <a:spLocks noChangeArrowheads="1"/>
          </p:cNvSpPr>
          <p:nvPr/>
        </p:nvSpPr>
        <p:spPr bwMode="auto">
          <a:xfrm flipH="1">
            <a:off x="11439379" y="407352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2" name="Oval 751"/>
          <p:cNvSpPr>
            <a:spLocks noChangeArrowheads="1"/>
          </p:cNvSpPr>
          <p:nvPr/>
        </p:nvSpPr>
        <p:spPr bwMode="auto">
          <a:xfrm flipH="1">
            <a:off x="11818701" y="407987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3" name="Text Box 94"/>
          <p:cNvSpPr txBox="1">
            <a:spLocks noChangeArrowheads="1"/>
          </p:cNvSpPr>
          <p:nvPr/>
        </p:nvSpPr>
        <p:spPr bwMode="auto">
          <a:xfrm>
            <a:off x="8801321" y="3340100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177" name="AutoShape 96"/>
          <p:cNvSpPr>
            <a:spLocks noChangeArrowheads="1"/>
          </p:cNvSpPr>
          <p:nvPr/>
        </p:nvSpPr>
        <p:spPr bwMode="auto">
          <a:xfrm rot="10800000" flipV="1">
            <a:off x="9536333" y="3282950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8" name="AutoShape 249"/>
          <p:cNvSpPr>
            <a:spLocks noChangeArrowheads="1"/>
          </p:cNvSpPr>
          <p:nvPr/>
        </p:nvSpPr>
        <p:spPr bwMode="auto">
          <a:xfrm rot="10800000" flipV="1">
            <a:off x="2134303" y="4149725"/>
            <a:ext cx="1462088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179" name="AutoShape 28" descr="어두운 상향 대각선"/>
          <p:cNvSpPr>
            <a:spLocks noChangeArrowheads="1"/>
          </p:cNvSpPr>
          <p:nvPr/>
        </p:nvSpPr>
        <p:spPr bwMode="auto">
          <a:xfrm flipV="1">
            <a:off x="2134304" y="4575173"/>
            <a:ext cx="2232024" cy="3587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9 w 21600"/>
              <a:gd name="T13" fmla="*/ 3109 h 21600"/>
              <a:gd name="T14" fmla="*/ 18491 w 21600"/>
              <a:gd name="T15" fmla="*/ 184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18" y="21600"/>
                </a:lnTo>
                <a:lnTo>
                  <a:pt x="1898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/>
            </a:fgClr>
            <a:bgClr>
              <a:schemeClr val="bg1"/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81" name="AutoShape 184" descr="어두운 상향 대각선"/>
          <p:cNvSpPr>
            <a:spLocks noChangeArrowheads="1"/>
          </p:cNvSpPr>
          <p:nvPr/>
        </p:nvSpPr>
        <p:spPr bwMode="auto">
          <a:xfrm flipV="1">
            <a:off x="9605877" y="4579936"/>
            <a:ext cx="1861079" cy="3524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094 w 21600"/>
              <a:gd name="T13" fmla="*/ 2094 h 21600"/>
              <a:gd name="T14" fmla="*/ 19506 w 21600"/>
              <a:gd name="T15" fmla="*/ 195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8" y="21600"/>
                </a:lnTo>
                <a:lnTo>
                  <a:pt x="210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2" name="Text Box 185"/>
          <p:cNvSpPr txBox="1">
            <a:spLocks noChangeArrowheads="1"/>
          </p:cNvSpPr>
          <p:nvPr/>
        </p:nvSpPr>
        <p:spPr bwMode="auto">
          <a:xfrm>
            <a:off x="10457814" y="4624388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전환</a:t>
            </a:r>
          </a:p>
        </p:txBody>
      </p:sp>
      <p:sp>
        <p:nvSpPr>
          <p:cNvPr id="183" name="AutoShape 186"/>
          <p:cNvSpPr>
            <a:spLocks noChangeArrowheads="1"/>
          </p:cNvSpPr>
          <p:nvPr/>
        </p:nvSpPr>
        <p:spPr bwMode="auto">
          <a:xfrm flipV="1">
            <a:off x="9602702" y="4759325"/>
            <a:ext cx="1871159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통합시험</a:t>
            </a:r>
          </a:p>
        </p:txBody>
      </p:sp>
      <p:sp>
        <p:nvSpPr>
          <p:cNvPr id="184" name="AutoShape 153" descr="어두운 상향 대각선"/>
          <p:cNvSpPr>
            <a:spLocks noChangeArrowheads="1"/>
          </p:cNvSpPr>
          <p:nvPr/>
        </p:nvSpPr>
        <p:spPr bwMode="auto">
          <a:xfrm flipV="1">
            <a:off x="5906204" y="4575174"/>
            <a:ext cx="3696498" cy="3603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58 w 21600"/>
              <a:gd name="T13" fmla="*/ 2258 h 21600"/>
              <a:gd name="T14" fmla="*/ 19342 w 21600"/>
              <a:gd name="T15" fmla="*/ 193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16" y="21600"/>
                </a:lnTo>
                <a:lnTo>
                  <a:pt x="2068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5" name="Text Box 29"/>
          <p:cNvSpPr txBox="1">
            <a:spLocks noChangeArrowheads="1"/>
          </p:cNvSpPr>
          <p:nvPr/>
        </p:nvSpPr>
        <p:spPr bwMode="auto">
          <a:xfrm>
            <a:off x="7656581" y="4608076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구현</a:t>
            </a:r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 flipV="1">
            <a:off x="5899854" y="4754562"/>
            <a:ext cx="3702848" cy="2047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96 w 21600"/>
              <a:gd name="T13" fmla="*/ 2496 h 21600"/>
              <a:gd name="T14" fmla="*/ 19104 w 21600"/>
              <a:gd name="T15" fmla="*/ 1910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392" y="21600"/>
                </a:lnTo>
                <a:lnTo>
                  <a:pt x="2020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코딩 및 단위시험</a:t>
            </a:r>
          </a:p>
        </p:txBody>
      </p:sp>
      <p:sp>
        <p:nvSpPr>
          <p:cNvPr id="187" name="Line 761"/>
          <p:cNvSpPr>
            <a:spLocks noChangeShapeType="1"/>
          </p:cNvSpPr>
          <p:nvPr/>
        </p:nvSpPr>
        <p:spPr bwMode="auto">
          <a:xfrm>
            <a:off x="2072390" y="4935537"/>
            <a:ext cx="10507661" cy="15039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88" name="Picture 75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4" y="488315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768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664" y="489585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Line 932"/>
          <p:cNvSpPr>
            <a:spLocks noChangeShapeType="1"/>
          </p:cNvSpPr>
          <p:nvPr/>
        </p:nvSpPr>
        <p:spPr bwMode="auto">
          <a:xfrm flipV="1">
            <a:off x="12592821" y="3536866"/>
            <a:ext cx="0" cy="5724608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1952993" y="3572631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197" name="Line 896"/>
          <p:cNvSpPr>
            <a:spLocks noChangeShapeType="1"/>
          </p:cNvSpPr>
          <p:nvPr/>
        </p:nvSpPr>
        <p:spPr bwMode="auto">
          <a:xfrm>
            <a:off x="11853366" y="3520243"/>
            <a:ext cx="753674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8" name="Text Box 77"/>
          <p:cNvSpPr txBox="1">
            <a:spLocks noChangeArrowheads="1"/>
          </p:cNvSpPr>
          <p:nvPr/>
        </p:nvSpPr>
        <p:spPr bwMode="auto">
          <a:xfrm>
            <a:off x="10881817" y="3551830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204" name="Line 896"/>
          <p:cNvSpPr>
            <a:spLocks noChangeShapeType="1"/>
          </p:cNvSpPr>
          <p:nvPr/>
        </p:nvSpPr>
        <p:spPr bwMode="auto">
          <a:xfrm>
            <a:off x="11085423" y="3520874"/>
            <a:ext cx="756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05" name="Picture 750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51" y="4075113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748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66" y="4075113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885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77" y="405288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76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551" y="489743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AutoShape 155" descr="어두운 상향 대각선"/>
          <p:cNvSpPr>
            <a:spLocks noChangeArrowheads="1"/>
          </p:cNvSpPr>
          <p:nvPr/>
        </p:nvSpPr>
        <p:spPr bwMode="auto">
          <a:xfrm flipV="1">
            <a:off x="3620204" y="6834183"/>
            <a:ext cx="147319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</a:t>
            </a:r>
          </a:p>
        </p:txBody>
      </p:sp>
      <p:pic>
        <p:nvPicPr>
          <p:cNvPr id="210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92" y="7070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AutoShape 155" descr="어두운 상향 대각선"/>
          <p:cNvSpPr>
            <a:spLocks noChangeArrowheads="1"/>
          </p:cNvSpPr>
          <p:nvPr/>
        </p:nvSpPr>
        <p:spPr bwMode="auto">
          <a:xfrm flipV="1">
            <a:off x="5109278" y="6833230"/>
            <a:ext cx="73818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12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429" y="7070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AutoShape 155" descr="어두운 상향 대각선"/>
          <p:cNvSpPr>
            <a:spLocks noChangeArrowheads="1"/>
          </p:cNvSpPr>
          <p:nvPr/>
        </p:nvSpPr>
        <p:spPr bwMode="auto">
          <a:xfrm flipV="1">
            <a:off x="3249612" y="5892954"/>
            <a:ext cx="1062742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226" name="AutoShape 159"/>
          <p:cNvSpPr>
            <a:spLocks noChangeArrowheads="1"/>
          </p:cNvSpPr>
          <p:nvPr/>
        </p:nvSpPr>
        <p:spPr bwMode="auto">
          <a:xfrm flipV="1">
            <a:off x="5942716" y="5892956"/>
            <a:ext cx="3659986" cy="311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27" name="Line 775"/>
          <p:cNvSpPr>
            <a:spLocks noChangeShapeType="1"/>
          </p:cNvSpPr>
          <p:nvPr/>
        </p:nvSpPr>
        <p:spPr bwMode="auto">
          <a:xfrm>
            <a:off x="3231969" y="6191406"/>
            <a:ext cx="8242335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29" name="Text Box 32"/>
          <p:cNvSpPr txBox="1">
            <a:spLocks noChangeArrowheads="1"/>
          </p:cNvSpPr>
          <p:nvPr/>
        </p:nvSpPr>
        <p:spPr bwMode="auto">
          <a:xfrm>
            <a:off x="7688160" y="5994120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230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27" y="611996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AutoShape 155" descr="어두운 상향 대각선"/>
          <p:cNvSpPr>
            <a:spLocks noChangeArrowheads="1"/>
          </p:cNvSpPr>
          <p:nvPr/>
        </p:nvSpPr>
        <p:spPr bwMode="auto">
          <a:xfrm flipV="1">
            <a:off x="4366328" y="5900574"/>
            <a:ext cx="1465263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232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68" y="613266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97" y="6137431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" name="AutoShape 155" descr="어두운 상향 대각선"/>
          <p:cNvSpPr>
            <a:spLocks noChangeArrowheads="1"/>
          </p:cNvSpPr>
          <p:nvPr/>
        </p:nvSpPr>
        <p:spPr bwMode="auto">
          <a:xfrm flipV="1">
            <a:off x="2129541" y="6359523"/>
            <a:ext cx="3712369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업무 현황 분석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52" name="AutoShape 159"/>
          <p:cNvSpPr>
            <a:spLocks noChangeArrowheads="1"/>
          </p:cNvSpPr>
          <p:nvPr/>
        </p:nvSpPr>
        <p:spPr bwMode="auto">
          <a:xfrm flipV="1">
            <a:off x="5933191" y="6357938"/>
            <a:ext cx="3667934" cy="311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3" name="Line 775"/>
          <p:cNvSpPr>
            <a:spLocks noChangeShapeType="1"/>
          </p:cNvSpPr>
          <p:nvPr/>
        </p:nvSpPr>
        <p:spPr bwMode="auto">
          <a:xfrm>
            <a:off x="2132717" y="6656388"/>
            <a:ext cx="7458400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55" name="Text Box 32"/>
          <p:cNvSpPr txBox="1">
            <a:spLocks noChangeArrowheads="1"/>
          </p:cNvSpPr>
          <p:nvPr/>
        </p:nvSpPr>
        <p:spPr bwMode="auto">
          <a:xfrm>
            <a:off x="7212047" y="6459101"/>
            <a:ext cx="117339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800" dirty="0" smtClean="0">
                <a:latin typeface="+mn-ea"/>
                <a:ea typeface="+mn-ea"/>
              </a:rPr>
              <a:t>ISP </a:t>
            </a:r>
            <a:r>
              <a:rPr lang="ko-KR" altLang="en-US" sz="800" dirty="0" smtClean="0">
                <a:latin typeface="+mn-ea"/>
                <a:ea typeface="+mn-ea"/>
              </a:rPr>
              <a:t>전략 수립 및 보고서 작성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56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79" y="658495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69" y="659288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6" y="6602413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AutoShape 155" descr="어두운 상향 대각선"/>
          <p:cNvSpPr>
            <a:spLocks noChangeArrowheads="1"/>
          </p:cNvSpPr>
          <p:nvPr/>
        </p:nvSpPr>
        <p:spPr bwMode="auto">
          <a:xfrm flipV="1">
            <a:off x="5862299" y="6837361"/>
            <a:ext cx="73129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73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20" y="7085013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" name="AutoShape 155" descr="어두운 상향 대각선"/>
          <p:cNvSpPr>
            <a:spLocks noChangeArrowheads="1"/>
          </p:cNvSpPr>
          <p:nvPr/>
        </p:nvSpPr>
        <p:spPr bwMode="auto">
          <a:xfrm flipV="1">
            <a:off x="5868014" y="7349967"/>
            <a:ext cx="3725160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작업</a:t>
            </a:r>
          </a:p>
        </p:txBody>
      </p:sp>
      <p:pic>
        <p:nvPicPr>
          <p:cNvPr id="276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64" y="758808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AutoShape 155" descr="어두운 상향 대각선"/>
          <p:cNvSpPr>
            <a:spLocks noChangeArrowheads="1"/>
          </p:cNvSpPr>
          <p:nvPr/>
        </p:nvSpPr>
        <p:spPr bwMode="auto">
          <a:xfrm flipV="1">
            <a:off x="9616987" y="7340119"/>
            <a:ext cx="71199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78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72" y="7588089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AutoShape 155" descr="어두운 상향 대각선"/>
          <p:cNvSpPr>
            <a:spLocks noChangeArrowheads="1"/>
          </p:cNvSpPr>
          <p:nvPr/>
        </p:nvSpPr>
        <p:spPr bwMode="auto">
          <a:xfrm flipV="1">
            <a:off x="10363904" y="7340121"/>
            <a:ext cx="72151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81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85" y="758015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35" y="707230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" name="AutoShape 160"/>
          <p:cNvSpPr>
            <a:spLocks noChangeArrowheads="1"/>
          </p:cNvSpPr>
          <p:nvPr/>
        </p:nvSpPr>
        <p:spPr bwMode="auto">
          <a:xfrm flipV="1">
            <a:off x="9601126" y="5372096"/>
            <a:ext cx="1851544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94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7" y="5345743"/>
            <a:ext cx="1455738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295" name="AutoShape 159"/>
          <p:cNvSpPr>
            <a:spLocks noChangeArrowheads="1"/>
          </p:cNvSpPr>
          <p:nvPr/>
        </p:nvSpPr>
        <p:spPr bwMode="auto">
          <a:xfrm flipV="1">
            <a:off x="5942715" y="5359394"/>
            <a:ext cx="3659987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98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559" y="559117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Text Box 32"/>
          <p:cNvSpPr txBox="1">
            <a:spLocks noChangeArrowheads="1"/>
          </p:cNvSpPr>
          <p:nvPr/>
        </p:nvSpPr>
        <p:spPr bwMode="auto">
          <a:xfrm>
            <a:off x="7688160" y="546056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300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6" y="558641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8" y="5359397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302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16" y="559911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1" y="560387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75" y="559117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AutoShape 159"/>
          <p:cNvSpPr>
            <a:spLocks noChangeArrowheads="1"/>
          </p:cNvSpPr>
          <p:nvPr/>
        </p:nvSpPr>
        <p:spPr bwMode="auto">
          <a:xfrm flipV="1">
            <a:off x="2139065" y="7825441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07" name="Line 775"/>
          <p:cNvSpPr>
            <a:spLocks noChangeShapeType="1"/>
          </p:cNvSpPr>
          <p:nvPr/>
        </p:nvSpPr>
        <p:spPr bwMode="auto">
          <a:xfrm flipV="1">
            <a:off x="2129541" y="8058804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08" name="Text Box 32"/>
          <p:cNvSpPr txBox="1">
            <a:spLocks noChangeArrowheads="1"/>
          </p:cNvSpPr>
          <p:nvPr/>
        </p:nvSpPr>
        <p:spPr bwMode="auto">
          <a:xfrm>
            <a:off x="6687164" y="7856755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09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800482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800482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AutoShape 160"/>
          <p:cNvSpPr>
            <a:spLocks noChangeArrowheads="1"/>
          </p:cNvSpPr>
          <p:nvPr/>
        </p:nvSpPr>
        <p:spPr bwMode="auto">
          <a:xfrm flipV="1">
            <a:off x="9591116" y="5905810"/>
            <a:ext cx="187584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테스트</a:t>
            </a:r>
            <a:r>
              <a:rPr lang="en-US" altLang="ko-KR" sz="800">
                <a:latin typeface="+mn-ea"/>
                <a:ea typeface="+mn-ea"/>
              </a:rPr>
              <a:t> 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312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552" y="612488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75" y="612488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22" y="758808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50" y="559911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8" y="4635612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316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1" y="4880090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781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50" y="4875327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AutoShape 159"/>
          <p:cNvSpPr>
            <a:spLocks noChangeArrowheads="1"/>
          </p:cNvSpPr>
          <p:nvPr/>
        </p:nvSpPr>
        <p:spPr bwMode="auto">
          <a:xfrm flipV="1">
            <a:off x="2139065" y="8733306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19" name="Line 775"/>
          <p:cNvSpPr>
            <a:spLocks noChangeShapeType="1"/>
          </p:cNvSpPr>
          <p:nvPr/>
        </p:nvSpPr>
        <p:spPr bwMode="auto">
          <a:xfrm flipV="1">
            <a:off x="2129541" y="8966669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20" name="Text Box 32"/>
          <p:cNvSpPr txBox="1">
            <a:spLocks noChangeArrowheads="1"/>
          </p:cNvSpPr>
          <p:nvPr/>
        </p:nvSpPr>
        <p:spPr bwMode="auto">
          <a:xfrm>
            <a:off x="6470759" y="8764620"/>
            <a:ext cx="6155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실태 점검 지원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21" name="Picture 779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8912694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2" name="Picture 784" descr="원_남보라"/>
          <p:cNvPicPr>
            <a:picLocks noChangeAspect="1" noChangeArrowheads="1"/>
          </p:cNvPicPr>
          <p:nvPr/>
        </p:nvPicPr>
        <p:blipFill>
          <a:blip r:embed="rId5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8912694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3" name="Text Box 29"/>
          <p:cNvSpPr txBox="1">
            <a:spLocks noChangeArrowheads="1"/>
          </p:cNvSpPr>
          <p:nvPr/>
        </p:nvSpPr>
        <p:spPr bwMode="auto">
          <a:xfrm>
            <a:off x="12959643" y="8826175"/>
            <a:ext cx="46968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년 </a:t>
            </a:r>
            <a:r>
              <a:rPr lang="en-US" altLang="ko-KR" sz="800" dirty="0" smtClean="0">
                <a:latin typeface="+mn-ea"/>
                <a:ea typeface="+mn-ea"/>
              </a:rPr>
              <a:t>2</a:t>
            </a:r>
            <a:r>
              <a:rPr lang="ko-KR" altLang="en-US" sz="800" dirty="0" smtClean="0">
                <a:latin typeface="+mn-ea"/>
                <a:ea typeface="+mn-ea"/>
              </a:rPr>
              <a:t>회 지원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24" name="Text Box 29"/>
          <p:cNvSpPr txBox="1">
            <a:spLocks noChangeArrowheads="1"/>
          </p:cNvSpPr>
          <p:nvPr/>
        </p:nvSpPr>
        <p:spPr bwMode="auto">
          <a:xfrm>
            <a:off x="12841023" y="7918310"/>
            <a:ext cx="7069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신청 시 평가 수행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25" name="Text Box 29"/>
          <p:cNvSpPr txBox="1">
            <a:spLocks noChangeArrowheads="1"/>
          </p:cNvSpPr>
          <p:nvPr/>
        </p:nvSpPr>
        <p:spPr bwMode="auto">
          <a:xfrm>
            <a:off x="13000521" y="8372242"/>
            <a:ext cx="3879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상시 운영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7655</TotalTime>
  <Words>117</Words>
  <Application>Microsoft Office PowerPoint</Application>
  <PresentationFormat>사용자 지정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디자인 사용자 지정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강유정</cp:lastModifiedBy>
  <cp:revision>1189</cp:revision>
  <cp:lastPrinted>2016-05-04T11:00:02Z</cp:lastPrinted>
  <dcterms:created xsi:type="dcterms:W3CDTF">2007-05-22T01:31:14Z</dcterms:created>
  <dcterms:modified xsi:type="dcterms:W3CDTF">2019-03-11T05:57:35Z</dcterms:modified>
</cp:coreProperties>
</file>