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4"/>
  </p:notesMasterIdLst>
  <p:handoutMasterIdLst>
    <p:handoutMasterId r:id="rId35"/>
  </p:handoutMasterIdLst>
  <p:sldIdLst>
    <p:sldId id="329" r:id="rId2"/>
    <p:sldId id="268" r:id="rId3"/>
    <p:sldId id="350" r:id="rId4"/>
    <p:sldId id="256" r:id="rId5"/>
    <p:sldId id="351" r:id="rId6"/>
    <p:sldId id="352" r:id="rId7"/>
    <p:sldId id="348" r:id="rId8"/>
    <p:sldId id="353" r:id="rId9"/>
    <p:sldId id="354" r:id="rId10"/>
    <p:sldId id="355" r:id="rId11"/>
    <p:sldId id="356" r:id="rId12"/>
    <p:sldId id="357" r:id="rId13"/>
    <p:sldId id="358" r:id="rId14"/>
    <p:sldId id="365" r:id="rId15"/>
    <p:sldId id="359" r:id="rId16"/>
    <p:sldId id="360" r:id="rId17"/>
    <p:sldId id="366" r:id="rId18"/>
    <p:sldId id="361" r:id="rId19"/>
    <p:sldId id="362" r:id="rId20"/>
    <p:sldId id="363" r:id="rId21"/>
    <p:sldId id="364" r:id="rId22"/>
    <p:sldId id="367" r:id="rId23"/>
    <p:sldId id="368" r:id="rId24"/>
    <p:sldId id="375" r:id="rId25"/>
    <p:sldId id="376" r:id="rId26"/>
    <p:sldId id="369" r:id="rId27"/>
    <p:sldId id="349" r:id="rId28"/>
    <p:sldId id="370" r:id="rId29"/>
    <p:sldId id="372" r:id="rId30"/>
    <p:sldId id="373" r:id="rId31"/>
    <p:sldId id="374" r:id="rId32"/>
    <p:sldId id="347" r:id="rId33"/>
  </p:sldIdLst>
  <p:sldSz cx="9144000" cy="6858000" type="screen4x3"/>
  <p:notesSz cx="6794500" cy="9931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7EB7CA"/>
    <a:srgbClr val="002172"/>
    <a:srgbClr val="1F497D"/>
    <a:srgbClr val="1881BD"/>
    <a:srgbClr val="BFBFBF"/>
    <a:srgbClr val="3072AF"/>
    <a:srgbClr val="3494BA"/>
    <a:srgbClr val="3C7060"/>
    <a:srgbClr val="D4E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6590" autoAdjust="0"/>
  </p:normalViewPr>
  <p:slideViewPr>
    <p:cSldViewPr snapToGrid="0" showGuides="1">
      <p:cViewPr varScale="1">
        <p:scale>
          <a:sx n="74" d="100"/>
          <a:sy n="74" d="100"/>
        </p:scale>
        <p:origin x="2622" y="54"/>
      </p:cViewPr>
      <p:guideLst>
        <p:guide orient="horz" pos="14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6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5568" tIns="47784" rIns="95568" bIns="47784" rtlCol="0"/>
          <a:lstStyle>
            <a:lvl1pPr algn="r">
              <a:defRPr sz="13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2019-04-17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3108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33108"/>
            <a:ext cx="2944283" cy="498294"/>
          </a:xfrm>
          <a:prstGeom prst="rect">
            <a:avLst/>
          </a:prstGeom>
        </p:spPr>
        <p:txBody>
          <a:bodyPr vert="horz" lIns="95568" tIns="47784" rIns="95568" bIns="47784" rtlCol="0" anchor="b"/>
          <a:lstStyle>
            <a:lvl1pPr algn="r">
              <a:defRPr sz="1300"/>
            </a:lvl1pPr>
          </a:lstStyle>
          <a:p>
            <a:fld id="{54D9ADD4-B30A-4106-935D-A6D78DC8BAB3}" type="slidenum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‹#›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0CE3F-2F89-42EA-B29C-6AF3665FD6BE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5600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0C204-BB00-42CD-B5DB-3BD5CCE99A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22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안녕하십니까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금번 저작권기술 성능평가 시스템 기능개선 및 운영 사업을 제안한 엘에스웨어의 신창권입니다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지금부터 발표를 시작하도록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9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기능 요구사항의 첫번재인 필터링 기술 성능평가 항목 개선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지속적인 기술 및 </a:t>
            </a:r>
            <a:r>
              <a:rPr lang="en-US" altLang="ko-KR" smtClean="0"/>
              <a:t>IT </a:t>
            </a:r>
            <a:r>
              <a:rPr lang="ko-KR" altLang="en-US" smtClean="0"/>
              <a:t>산업의 발전에 따라 신규 평가 항목을 도출하여 현재의 성능평가 항목을 현행화하는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현재의 필터링 기술 성능평가 가이드라인은 </a:t>
            </a:r>
            <a:r>
              <a:rPr lang="en-US" altLang="ko-KR" smtClean="0"/>
              <a:t>2010</a:t>
            </a:r>
            <a:r>
              <a:rPr lang="ko-KR" altLang="en-US" smtClean="0"/>
              <a:t>년에 최초 만들어졌습니다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그러다 보니</a:t>
            </a:r>
            <a:r>
              <a:rPr lang="en-US" altLang="ko-KR" smtClean="0"/>
              <a:t>, </a:t>
            </a:r>
            <a:r>
              <a:rPr lang="ko-KR" altLang="en-US" smtClean="0"/>
              <a:t>최신의 기술이 적용되지 않은 부분이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현재 </a:t>
            </a:r>
            <a:r>
              <a:rPr lang="en-US" altLang="ko-KR" smtClean="0"/>
              <a:t>RFP</a:t>
            </a:r>
            <a:r>
              <a:rPr lang="ko-KR" altLang="en-US" smtClean="0"/>
              <a:t>에서 요구하는 </a:t>
            </a:r>
            <a:r>
              <a:rPr lang="en-US" altLang="ko-KR" smtClean="0"/>
              <a:t>MKV</a:t>
            </a:r>
            <a:r>
              <a:rPr lang="ko-KR" altLang="en-US" smtClean="0"/>
              <a:t>나 </a:t>
            </a:r>
            <a:r>
              <a:rPr lang="en-US" altLang="ko-KR" smtClean="0"/>
              <a:t>AC3 </a:t>
            </a:r>
            <a:r>
              <a:rPr lang="ko-KR" altLang="en-US" smtClean="0"/>
              <a:t>같은 경우는 실제로는 나온지 오래 되었고</a:t>
            </a:r>
            <a:r>
              <a:rPr lang="en-US" altLang="ko-KR" smtClean="0"/>
              <a:t>, </a:t>
            </a:r>
            <a:r>
              <a:rPr lang="ko-KR" altLang="en-US" smtClean="0"/>
              <a:t>현재도 많이 사용중이 지만 평가에 사용되지 않고 있었던 항목이고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HEVC/H/265</a:t>
            </a:r>
            <a:r>
              <a:rPr lang="ko-KR" altLang="en-US" smtClean="0"/>
              <a:t>이나 </a:t>
            </a:r>
            <a:r>
              <a:rPr lang="en-US" altLang="ko-KR" smtClean="0"/>
              <a:t>HE-AAC </a:t>
            </a:r>
            <a:r>
              <a:rPr lang="ko-KR" altLang="en-US" smtClean="0"/>
              <a:t>등은 </a:t>
            </a:r>
            <a:r>
              <a:rPr lang="en-US" altLang="ko-KR" smtClean="0"/>
              <a:t>UHD</a:t>
            </a:r>
            <a:r>
              <a:rPr lang="ko-KR" altLang="en-US" smtClean="0"/>
              <a:t>등 고화질 콘텐츠에서 사용되는 코덱이고</a:t>
            </a:r>
            <a:r>
              <a:rPr lang="en-US" altLang="ko-KR" smtClean="0"/>
              <a:t>, </a:t>
            </a:r>
            <a:r>
              <a:rPr lang="ko-KR" altLang="en-US" smtClean="0"/>
              <a:t>아직은 보편적으로 사용되지는 않지만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현재 </a:t>
            </a:r>
            <a:r>
              <a:rPr lang="en-US" altLang="ko-KR" smtClean="0"/>
              <a:t>R&amp;D </a:t>
            </a:r>
            <a:r>
              <a:rPr lang="ko-KR" altLang="en-US" smtClean="0"/>
              <a:t>과제등에서는 활발히 쓰이고 있기에 향후 기술적인 요소로서는 반드시 추가되어야 하는 부분이라고 판단이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평가 항목에 대한 변경이 발생이 되면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기존 성능평가 가이드라인은 당연히 보완이 되어야 하고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관련하여 기존 변형물 자동 생성 도구</a:t>
            </a:r>
            <a:r>
              <a:rPr lang="en-US" altLang="ko-KR" smtClean="0"/>
              <a:t>, </a:t>
            </a:r>
            <a:r>
              <a:rPr lang="ko-KR" altLang="en-US" smtClean="0"/>
              <a:t>필터링 기술 성능평가 도구</a:t>
            </a:r>
            <a:r>
              <a:rPr lang="ko-KR" altLang="en-US" baseline="0" smtClean="0"/>
              <a:t> 역시 일부 변경이 필요한 부분이 되겠습니다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18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필터링 기술 성능평가 도구 새선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앞서 말씀드린 평가 항목이 추가되면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해당 항목을 평가 하기 위한 기능이 보완되어야 하는데요</a:t>
            </a:r>
            <a:r>
              <a:rPr lang="en-US" altLang="ko-KR" smtClean="0"/>
              <a:t>~</a:t>
            </a:r>
          </a:p>
          <a:p>
            <a:endParaRPr lang="en-US" altLang="ko-KR" smtClean="0"/>
          </a:p>
          <a:p>
            <a:r>
              <a:rPr lang="ko-KR" altLang="en-US" smtClean="0"/>
              <a:t>현재의 성능평가에 있어서는 모든 변형물들을 컨트롤 할 수 있도록 스크립트 기반으로 구성이 되어 있는데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이러한 스크립트를 활용하여</a:t>
            </a:r>
            <a:r>
              <a:rPr lang="en-US" altLang="ko-KR" smtClean="0"/>
              <a:t>, </a:t>
            </a:r>
            <a:r>
              <a:rPr lang="ko-KR" altLang="en-US" smtClean="0"/>
              <a:t>추가되는 항목들에 대한 스크립트를 추가하고 </a:t>
            </a:r>
            <a:r>
              <a:rPr lang="en-US" altLang="ko-KR" smtClean="0"/>
              <a:t>DB</a:t>
            </a:r>
            <a:r>
              <a:rPr lang="ko-KR" altLang="en-US" smtClean="0"/>
              <a:t>에 등록 관리 될 수 있도록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화면에 보시는 예는 비디오와 오디오</a:t>
            </a:r>
            <a:r>
              <a:rPr lang="en-US" altLang="ko-KR" smtClean="0"/>
              <a:t>, </a:t>
            </a:r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외부 프로그램을 통한 연동 시의 스크립트 예시가 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909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워터마크</a:t>
            </a:r>
            <a:r>
              <a:rPr lang="en-US" altLang="ko-KR" smtClean="0"/>
              <a:t>/</a:t>
            </a:r>
            <a:r>
              <a:rPr lang="ko-KR" altLang="en-US" smtClean="0"/>
              <a:t>포렌식마크기술 성능평가 항목 개발에 관한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워터마크</a:t>
            </a:r>
            <a:r>
              <a:rPr lang="en-US" altLang="ko-KR" smtClean="0"/>
              <a:t>/</a:t>
            </a:r>
            <a:r>
              <a:rPr lang="ko-KR" altLang="en-US" smtClean="0"/>
              <a:t>포렌식마크 기술 성능평가 가이드라인은 </a:t>
            </a:r>
            <a:r>
              <a:rPr lang="en-US" altLang="ko-KR" smtClean="0"/>
              <a:t>2018</a:t>
            </a:r>
            <a:r>
              <a:rPr lang="ko-KR" altLang="en-US" smtClean="0"/>
              <a:t>년도에 추가적인 개선이 있었습니다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이러한 상황에서 </a:t>
            </a:r>
            <a:r>
              <a:rPr lang="en-US" altLang="ko-KR" smtClean="0"/>
              <a:t>TTA</a:t>
            </a:r>
            <a:r>
              <a:rPr lang="ko-KR" altLang="en-US" smtClean="0"/>
              <a:t>쪽에서도 자체적인 포렌식마크 기술 성능평가 항목을 도출하고 저작권위원회의 성능평가를 통해 인증을 하기를 원하고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해당 항목들이 </a:t>
            </a:r>
            <a:r>
              <a:rPr lang="en-US" altLang="ko-KR" smtClean="0"/>
              <a:t>TTA</a:t>
            </a:r>
            <a:r>
              <a:rPr lang="ko-KR" altLang="en-US" smtClean="0"/>
              <a:t>에서 추가로 요구되는 평가 항목 들이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오디오</a:t>
            </a:r>
            <a:r>
              <a:rPr lang="en-US" altLang="ko-KR" smtClean="0"/>
              <a:t>, </a:t>
            </a:r>
            <a:r>
              <a:rPr lang="ko-KR" altLang="en-US" smtClean="0"/>
              <a:t>비디오 각각 </a:t>
            </a:r>
            <a:r>
              <a:rPr lang="en-US" altLang="ko-KR" smtClean="0"/>
              <a:t>3</a:t>
            </a:r>
            <a:r>
              <a:rPr lang="ko-KR" altLang="en-US" smtClean="0"/>
              <a:t>가지 유형에 대한 평가 항목 추가가 필요할 것으로 예상이 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일부 항목들에 대해서는 기존과 유사한 부분도 있어서 </a:t>
            </a:r>
            <a:r>
              <a:rPr lang="en-US" altLang="ko-KR" smtClean="0"/>
              <a:t>TTA</a:t>
            </a:r>
            <a:r>
              <a:rPr lang="ko-KR" altLang="en-US" smtClean="0"/>
              <a:t>와의 협의도 필요 할 수 있고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경우에 따라서는 기존 도구에서 제공하지 못하는 새로운 알고리즘이나 모듈을 활용해야 할 수도 있을 것으로 예상이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 부분은 저작권위원회 그리고 </a:t>
            </a:r>
            <a:r>
              <a:rPr lang="en-US" altLang="ko-KR" smtClean="0"/>
              <a:t>TTA</a:t>
            </a:r>
            <a:r>
              <a:rPr lang="ko-KR" altLang="en-US" smtClean="0"/>
              <a:t>와의 업무 협의를 통해 명확한 범위를 선정하고 진행하도록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87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시스템 연계 기능 강화 부분이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저작권위원회 홈페이지가 누리집 포털이라는 서비스에서 통합되어 관리되고 있고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저작권기술 관련 신청 업무를 포털을 통해서 신청을 받고</a:t>
            </a:r>
            <a:r>
              <a:rPr lang="en-US" altLang="ko-KR" smtClean="0"/>
              <a:t>, </a:t>
            </a:r>
            <a:r>
              <a:rPr lang="ko-KR" altLang="en-US" smtClean="0"/>
              <a:t>저작권기술팀의 </a:t>
            </a:r>
            <a:r>
              <a:rPr lang="en-US" altLang="ko-KR" smtClean="0"/>
              <a:t>DB</a:t>
            </a:r>
            <a:r>
              <a:rPr lang="ko-KR" altLang="en-US" smtClean="0"/>
              <a:t>로 전송을 해 주고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웹과</a:t>
            </a:r>
            <a:r>
              <a:rPr lang="en-US" altLang="ko-KR" smtClean="0"/>
              <a:t>, DB</a:t>
            </a:r>
            <a:r>
              <a:rPr lang="ko-KR" altLang="en-US" smtClean="0"/>
              <a:t>간의 연동을 하다 보니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수정된 회원 정보가 정상적으로 기술적인조치 관리 시스템으로 넘어 오지 못하는 문제가 일부 발견이 되어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부분에 대해서는 통합누리집포탈 서비스를 운영하고 있는 정보화관리팀과의 업무 협조를 통해 정상적인 연계가 되어 서비스 될 수 있도록 하겠으며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필요시 통합 누리집 개발 환경을 일부 구축하여 현재의 문제되는 부분을 해소하도록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1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사용자 중심의 </a:t>
            </a:r>
            <a:r>
              <a:rPr lang="en-US" altLang="ko-KR" smtClean="0"/>
              <a:t>UI </a:t>
            </a:r>
            <a:r>
              <a:rPr lang="ko-KR" altLang="en-US" smtClean="0"/>
              <a:t>개편 부분이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본 사업에서 신규 혹은 수정되는 화면에 대해서는 기존 </a:t>
            </a:r>
            <a:r>
              <a:rPr lang="en-US" altLang="ko-KR" smtClean="0"/>
              <a:t>UI</a:t>
            </a:r>
            <a:r>
              <a:rPr lang="ko-KR" altLang="en-US" smtClean="0"/>
              <a:t>를 고려하여 사용중 중심의 설계 및 구현을 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해당 되는 시스템으로는 통합 누리집 토털의 저작권 기술 파트 부분과</a:t>
            </a:r>
            <a:r>
              <a:rPr lang="en-US" altLang="ko-KR" smtClean="0"/>
              <a:t>, </a:t>
            </a:r>
            <a:r>
              <a:rPr lang="ko-KR" altLang="en-US" smtClean="0"/>
              <a:t>기술적인 조치 관리 시스템 그리고 성능평가 관련 도구가 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58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필터링 기술 성능평가 환경 설치에 관란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본 사업에서는 성능평가실에 신규로 성능평가 </a:t>
            </a:r>
            <a:r>
              <a:rPr lang="en-US" altLang="ko-KR" smtClean="0"/>
              <a:t>PC</a:t>
            </a:r>
            <a:r>
              <a:rPr lang="ko-KR" altLang="en-US" smtClean="0"/>
              <a:t>를 도입하게 되는데요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성능평가를 위한 관련한 다양한 환경 설정이 필요합니다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먼저</a:t>
            </a:r>
            <a:r>
              <a:rPr lang="en-US" altLang="ko-KR" smtClean="0"/>
              <a:t>, </a:t>
            </a:r>
            <a:r>
              <a:rPr lang="ko-KR" altLang="en-US" smtClean="0"/>
              <a:t>장비별 역할을 정하고</a:t>
            </a:r>
            <a:r>
              <a:rPr lang="en-US" altLang="ko-KR" smtClean="0"/>
              <a:t>, </a:t>
            </a:r>
            <a:r>
              <a:rPr lang="ko-KR" altLang="en-US" smtClean="0"/>
              <a:t>드리아브 지정 등 원본 콘텐츠 및 변형 콘텐츠에 대한 배치 방안을 수립해야 하고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OS</a:t>
            </a:r>
            <a:r>
              <a:rPr lang="ko-KR" altLang="en-US" smtClean="0"/>
              <a:t>에서는 필요한 부분이</a:t>
            </a:r>
            <a:endParaRPr lang="en-US" altLang="ko-KR" smtClean="0"/>
          </a:p>
          <a:p>
            <a:r>
              <a:rPr lang="ko-KR" altLang="en-US" smtClean="0"/>
              <a:t>각종 보안 툴을 설치하더라도 성능평가에 지장을 주는 백신이라던지 이러한 소프트는 설치되지 않도록 예외 신청을 해야 하고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시스템 설정 쪽에서도 자동 종료나 자동 업데이트 등이 수행되지 않도록 설정이 필요합니다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성능평가를 나 데이타셋 변형을 위해 사운드포지나</a:t>
            </a:r>
            <a:r>
              <a:rPr lang="en-US" altLang="ko-KR" smtClean="0"/>
              <a:t>, </a:t>
            </a:r>
            <a:r>
              <a:rPr lang="ko-KR" altLang="en-US" smtClean="0"/>
              <a:t>비디오 관련 툴 및 코덱</a:t>
            </a:r>
            <a:r>
              <a:rPr lang="en-US" altLang="ko-KR" smtClean="0"/>
              <a:t>, </a:t>
            </a:r>
            <a:r>
              <a:rPr lang="ko-KR" altLang="en-US" smtClean="0"/>
              <a:t>그리고</a:t>
            </a:r>
            <a:r>
              <a:rPr lang="en-US" altLang="ko-KR" smtClean="0"/>
              <a:t>, DB </a:t>
            </a:r>
            <a:r>
              <a:rPr lang="ko-KR" altLang="en-US" smtClean="0"/>
              <a:t>연동을 위한 툴 등이 설치되어야 하고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이러한 설치가 모두 완료된 후에 성능평가 관련 도구를 설치하도록 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60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윈도우 서버 </a:t>
            </a:r>
            <a:r>
              <a:rPr lang="en-US" altLang="ko-KR" smtClean="0"/>
              <a:t>2008 </a:t>
            </a:r>
            <a:r>
              <a:rPr lang="ko-KR" altLang="en-US" smtClean="0"/>
              <a:t>운영 환경 전환입니다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아무래도 요즘은 유닉스나 윈도우 서버 대신 오픈소스 기반의 시스템을 많이 사용하고 있는 추세입니다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이러한 추세에 맞추어</a:t>
            </a:r>
            <a:r>
              <a:rPr lang="en-US" altLang="ko-KR" smtClean="0"/>
              <a:t>, </a:t>
            </a:r>
            <a:r>
              <a:rPr lang="ko-KR" altLang="en-US" smtClean="0"/>
              <a:t>기존 윈도우 기반의 시스템은 오픈소스인 </a:t>
            </a:r>
            <a:r>
              <a:rPr lang="en-US" altLang="ko-KR" smtClean="0"/>
              <a:t>CentOS</a:t>
            </a:r>
            <a:r>
              <a:rPr lang="ko-KR" altLang="en-US" smtClean="0"/>
              <a:t>로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Oracle</a:t>
            </a:r>
            <a:r>
              <a:rPr lang="ko-KR" altLang="en-US" smtClean="0"/>
              <a:t>을 </a:t>
            </a:r>
            <a:r>
              <a:rPr lang="en-US" altLang="ko-KR" smtClean="0"/>
              <a:t>Cubrid</a:t>
            </a:r>
            <a:r>
              <a:rPr lang="ko-KR" altLang="en-US" smtClean="0"/>
              <a:t>로 전환하여 운영이 될 수 있도록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전환에 있어서는 단순 백업 및 복구가 아닌 관계로 </a:t>
            </a:r>
            <a:endParaRPr lang="en-US" altLang="ko-KR" smtClean="0"/>
          </a:p>
          <a:p>
            <a:r>
              <a:rPr lang="ko-KR" altLang="en-US" smtClean="0"/>
              <a:t>상세한 절차 수립이 필요하고</a:t>
            </a:r>
            <a:r>
              <a:rPr lang="en-US" altLang="ko-KR" smtClean="0"/>
              <a:t>, </a:t>
            </a:r>
            <a:r>
              <a:rPr lang="ko-KR" altLang="en-US" smtClean="0"/>
              <a:t>관련 팀과의 업무 협조를 통해서 진행이 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944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한가지 제일 고려를 많이 해야 하는 부분은 기존 </a:t>
            </a:r>
            <a:r>
              <a:rPr lang="en-US" altLang="ko-KR" smtClean="0"/>
              <a:t>Oracle</a:t>
            </a:r>
            <a:r>
              <a:rPr lang="ko-KR" altLang="en-US" smtClean="0"/>
              <a:t>을 </a:t>
            </a:r>
            <a:r>
              <a:rPr lang="en-US" altLang="ko-KR" smtClean="0"/>
              <a:t>Cubrid</a:t>
            </a:r>
            <a:r>
              <a:rPr lang="ko-KR" altLang="en-US" smtClean="0"/>
              <a:t>로의 전환</a:t>
            </a:r>
            <a:r>
              <a:rPr lang="ko-KR" altLang="en-US" baseline="0" smtClean="0"/>
              <a:t> 부분입니다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아무래도 두 </a:t>
            </a:r>
            <a:r>
              <a:rPr lang="en-US" altLang="ko-KR" baseline="0" smtClean="0"/>
              <a:t>DB</a:t>
            </a:r>
            <a:r>
              <a:rPr lang="ko-KR" altLang="en-US" baseline="0" smtClean="0"/>
              <a:t>간 특징이 서로 다른 관계로 마이그레이션 계획을 충분히 준비를 해야 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기존 쿼리 관련된 부분의 수정이 많이 필요로 하고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테이블 스키마에 있어서도 </a:t>
            </a:r>
            <a:r>
              <a:rPr lang="en-US" altLang="ko-KR" baseline="0" smtClean="0"/>
              <a:t>Cubrid</a:t>
            </a:r>
            <a:r>
              <a:rPr lang="ko-KR" altLang="en-US" baseline="0" smtClean="0"/>
              <a:t>에 맞게 변환 작업도 필요로 합니다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그리고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마이그레이션 시 기존 통합누리집 포털 측에도 변경이 발생하므로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 부분은 운영팀과의 협조를 통해 진행하도록 하겠습니다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6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저작권기술 정보 제공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누리집 포털의 저작권 기술 부분에서는 저작권기술과 성능평가</a:t>
            </a:r>
            <a:r>
              <a:rPr lang="en-US" altLang="ko-KR" smtClean="0"/>
              <a:t>,</a:t>
            </a:r>
            <a:r>
              <a:rPr lang="en-US" altLang="ko-KR" baseline="0" smtClean="0"/>
              <a:t> R&amp;D </a:t>
            </a:r>
            <a:r>
              <a:rPr lang="ko-KR" altLang="en-US" baseline="0" smtClean="0"/>
              <a:t>관련된 부분이 대부분인데요</a:t>
            </a:r>
            <a:r>
              <a:rPr lang="en-US" altLang="ko-KR" baseline="0" smtClean="0"/>
              <a:t>~</a:t>
            </a:r>
          </a:p>
          <a:p>
            <a:r>
              <a:rPr lang="ko-KR" altLang="en-US" baseline="0" smtClean="0"/>
              <a:t>여기에 저작권기술 사업자 정보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제품 및 솔루션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기술 분류별 현황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인증정보 그리고 활용 사례나 레퍼런스 등</a:t>
            </a:r>
            <a:endParaRPr lang="en-US" altLang="ko-KR" baseline="0" smtClean="0"/>
          </a:p>
          <a:p>
            <a:r>
              <a:rPr lang="ko-KR" altLang="en-US" baseline="0" smtClean="0"/>
              <a:t>저작권기숭 관련되어 좀 더 상세한 정보를 제공할 수 있도록 하겠습니다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이러한 화면 추가에 있어서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데이터 입력은 지술적조치 관리 시스템을 통해 등록을 하고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누리집 포털을 통해 서비스 될 수 있도록 하겠습니다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206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다음은 저작권기술 홍보 영상 서비스 관리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누리집 포털에서는 저작권 기술 관련된 홍보 동영상이 올라가 있으나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기술적조지</a:t>
            </a:r>
            <a:r>
              <a:rPr lang="en-US" altLang="ko-KR" smtClean="0"/>
              <a:t>, </a:t>
            </a:r>
            <a:r>
              <a:rPr lang="ko-KR" altLang="en-US" smtClean="0"/>
              <a:t>특징기발 필터링 등 고정된 동영상만 서비스가 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이러다 보니</a:t>
            </a:r>
            <a:r>
              <a:rPr lang="en-US" altLang="ko-KR" smtClean="0"/>
              <a:t>, </a:t>
            </a:r>
            <a:r>
              <a:rPr lang="ko-KR" altLang="en-US" smtClean="0"/>
              <a:t>최신의 저작권 기술 관련 동영상 서비스 추가시 기존 시스템에 대한 수정 요청을 할 수 밖에 없었는데요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이를 위해 기존 관리 시스템에 홍보 영상 관리 기능을 두어 최신의 저작권기술 영상물에 대한 서비스를 제공하도록 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6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발표는 사업 개요</a:t>
            </a:r>
            <a:r>
              <a:rPr lang="en-US" altLang="ko-KR" smtClean="0"/>
              <a:t>, </a:t>
            </a:r>
            <a:r>
              <a:rPr lang="ko-KR" altLang="en-US" smtClean="0"/>
              <a:t>사업 수행</a:t>
            </a:r>
            <a:r>
              <a:rPr lang="en-US" altLang="ko-KR" smtClean="0"/>
              <a:t>, </a:t>
            </a:r>
            <a:r>
              <a:rPr lang="ko-KR" altLang="en-US" smtClean="0"/>
              <a:t>사업 관리 부문의 순으로 설명을 드리도록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먼저 사업 개요 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6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사이트 운영 관련 기능 개선 부문입니다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현재의 저작권기술 관리 시스템은 </a:t>
            </a:r>
            <a:r>
              <a:rPr lang="en-US" altLang="ko-KR" smtClean="0"/>
              <a:t>2009</a:t>
            </a:r>
            <a:r>
              <a:rPr lang="ko-KR" altLang="en-US" smtClean="0"/>
              <a:t>년에 최초 구축이 되다 보니</a:t>
            </a:r>
            <a:r>
              <a:rPr lang="en-US" altLang="ko-KR" smtClean="0"/>
              <a:t>, </a:t>
            </a:r>
            <a:r>
              <a:rPr lang="ko-KR" altLang="en-US" smtClean="0"/>
              <a:t>아무래도 보안 관련된 기능이 다소 부족합니다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사용자 등록을 하게 되면</a:t>
            </a:r>
            <a:r>
              <a:rPr lang="en-US" altLang="ko-KR" smtClean="0"/>
              <a:t>, </a:t>
            </a:r>
            <a:r>
              <a:rPr lang="ko-KR" altLang="en-US" smtClean="0"/>
              <a:t>모든 시스템에 대한 권한을 다 가지게 되어 있는데요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이를 위해 사용자 그룹 관리 기능을 추가하여 그룹별로 접속 권한을 달리 할 수 있는 기능을 제고 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세부 화면 내에서의 권한까지는 많은 공수가 들어갈 수 밖에 없으므로</a:t>
            </a:r>
            <a:r>
              <a:rPr lang="en-US" altLang="ko-KR" smtClean="0"/>
              <a:t>, </a:t>
            </a:r>
          </a:p>
          <a:p>
            <a:r>
              <a:rPr lang="ko-KR" altLang="en-US" smtClean="0"/>
              <a:t>메뉴을 통한 화면이나 화면 자체의 접근 제한을 두는 것이 제일 효과적일 것으로 판단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55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데이타셋 구축 부문입니다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데이타셋은 성능평가를 위한 기본 데이터가 되다 보니 콘텐츠에 대한 품질이 중요한 부분이 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이를 위해 원본 오디오 및 비디오 데이터를 확보하고</a:t>
            </a:r>
            <a:r>
              <a:rPr lang="en-US" altLang="ko-KR" smtClean="0"/>
              <a:t>, </a:t>
            </a:r>
            <a:r>
              <a:rPr lang="ko-KR" altLang="en-US" smtClean="0"/>
              <a:t>각각의 평가 항목별 변환을 통해 성능평가를 수행하도록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원본 구축에 있어서도 장르별</a:t>
            </a:r>
            <a:r>
              <a:rPr lang="ko-KR" altLang="en-US" baseline="0" smtClean="0"/>
              <a:t>로 최근 </a:t>
            </a:r>
            <a:r>
              <a:rPr lang="en-US" altLang="ko-KR" baseline="0" smtClean="0"/>
              <a:t>1</a:t>
            </a:r>
            <a:r>
              <a:rPr lang="ko-KR" altLang="en-US" baseline="0" smtClean="0"/>
              <a:t>년 이내의 콘텐츠를 확보하고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원본에 대한 품질 검증 및 기존 콘텐츠와의 중복 여부를 확인하고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baseline="0" smtClean="0"/>
              <a:t>실제 변형 데이타셋 구축을 진행해야 합니다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880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앞에서 말씀드린 데이타셋에 대한 품질 보증 활동입니다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확보된 오디오 및 비디오 별로 품질 보증 활동 방안입니다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오디오의 경우 대부분 용량이 작기 때문에 음질에 문제가 있거나 하는 경우는 거의 없습니다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다만</a:t>
            </a:r>
            <a:r>
              <a:rPr lang="en-US" altLang="ko-KR" smtClean="0"/>
              <a:t>, </a:t>
            </a:r>
            <a:r>
              <a:rPr lang="ko-KR" altLang="en-US" smtClean="0"/>
              <a:t>동요 처럼 너무 짧거나</a:t>
            </a:r>
            <a:r>
              <a:rPr lang="en-US" altLang="ko-KR" smtClean="0"/>
              <a:t>, </a:t>
            </a:r>
            <a:r>
              <a:rPr lang="ko-KR" altLang="en-US" smtClean="0"/>
              <a:t>인트로등은 제외를 해야 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문제가 되는 건 비디오 인데요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비디오의 경우 용량이 크다 보니</a:t>
            </a:r>
            <a:r>
              <a:rPr lang="en-US" altLang="ko-KR" smtClean="0"/>
              <a:t>, </a:t>
            </a:r>
            <a:r>
              <a:rPr lang="ko-KR" altLang="en-US" smtClean="0"/>
              <a:t>전송하면서나 혹은 인코딩 되면서 잘못된 영상이 유통 되는 경우가 많이 있습니다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캠버전 같은 경우도 있고</a:t>
            </a:r>
            <a:r>
              <a:rPr lang="en-US" altLang="ko-KR" smtClean="0"/>
              <a:t>, </a:t>
            </a:r>
            <a:r>
              <a:rPr lang="ko-KR" altLang="en-US" smtClean="0"/>
              <a:t>시간 정보가 깨지거나</a:t>
            </a:r>
            <a:r>
              <a:rPr lang="en-US" altLang="ko-KR" smtClean="0"/>
              <a:t>, </a:t>
            </a:r>
            <a:r>
              <a:rPr lang="ko-KR" altLang="en-US" smtClean="0"/>
              <a:t>화질이 너무 낮거나 하는 경우가 많습니다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이러한 사유로 해서 비디오는 전수 검사를 수행하도록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품질 검사 진행에 대해서는 별도의 품질 보증 활동을 기록 관라함으로써 데이터셋에 대한 품질을 보증 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98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성능평가 운영 지원 부분입니다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저작권기술 성능평가 관련한 업무로는 크게 필터링 기술 성능평가</a:t>
            </a:r>
            <a:r>
              <a:rPr lang="en-US" altLang="ko-KR" smtClean="0"/>
              <a:t>, </a:t>
            </a:r>
            <a:r>
              <a:rPr lang="ko-KR" altLang="en-US" smtClean="0"/>
              <a:t>모바일 웹하드 필터링 기술 성능평가</a:t>
            </a:r>
            <a:r>
              <a:rPr lang="en-US" altLang="ko-KR" smtClean="0"/>
              <a:t>, </a:t>
            </a:r>
            <a:r>
              <a:rPr lang="ko-KR" altLang="en-US" smtClean="0"/>
              <a:t>워터마크</a:t>
            </a:r>
            <a:r>
              <a:rPr lang="en-US" altLang="ko-KR" smtClean="0"/>
              <a:t>/</a:t>
            </a:r>
            <a:r>
              <a:rPr lang="ko-KR" altLang="en-US" smtClean="0"/>
              <a:t>포렌식 마크 기술 성능평가가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이러한 성능평가에는 </a:t>
            </a:r>
            <a:endParaRPr lang="en-US" altLang="ko-KR" smtClean="0"/>
          </a:p>
          <a:p>
            <a:endParaRPr lang="en-US" altLang="ko-KR" smtClean="0"/>
          </a:p>
          <a:p>
            <a:r>
              <a:rPr lang="ko-KR" altLang="en-US" smtClean="0"/>
              <a:t>성능평가를 수행하고</a:t>
            </a:r>
            <a:r>
              <a:rPr lang="en-US" altLang="ko-KR" smtClean="0"/>
              <a:t>, </a:t>
            </a:r>
            <a:r>
              <a:rPr lang="ko-KR" altLang="en-US" smtClean="0"/>
              <a:t>결과를 확인하고 인증서를 발급하여 누리집 포털 사이트에 게제 되도록 하는 일련의 업무들로 구성이 되어 있는데요</a:t>
            </a:r>
            <a:r>
              <a:rPr lang="en-US" altLang="ko-KR" smtClean="0"/>
              <a:t>~</a:t>
            </a:r>
          </a:p>
          <a:p>
            <a:r>
              <a:rPr lang="ko-KR" altLang="en-US" smtClean="0"/>
              <a:t>이러한 업무 지원을 위한 전담 인원 </a:t>
            </a:r>
            <a:r>
              <a:rPr lang="en-US" altLang="ko-KR" smtClean="0"/>
              <a:t>1</a:t>
            </a:r>
            <a:r>
              <a:rPr lang="ko-KR" altLang="en-US" smtClean="0"/>
              <a:t>명을 진주에 상주하여 지원하도록 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또한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63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앞전의 성능평가 운영 지원 이외에도 공용특징정보 </a:t>
            </a:r>
            <a:r>
              <a:rPr lang="en-US" altLang="ko-KR" smtClean="0"/>
              <a:t>DB </a:t>
            </a:r>
            <a:r>
              <a:rPr lang="ko-KR" altLang="en-US" smtClean="0"/>
              <a:t>구축 서비스 운영 부분이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이 부분은 현재 </a:t>
            </a:r>
            <a:r>
              <a:rPr lang="en-US" altLang="ko-KR" smtClean="0"/>
              <a:t>MBC,</a:t>
            </a:r>
            <a:r>
              <a:rPr lang="en-US" altLang="ko-KR" baseline="0" smtClean="0"/>
              <a:t> SBS</a:t>
            </a:r>
            <a:r>
              <a:rPr lang="ko-KR" altLang="en-US" baseline="0" smtClean="0"/>
              <a:t>에 방송물에 대한 특징정보를 추출하는 시스템이 운영중이고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추출된 결과가 자동으로 저작권위원회로 넘어오게 되는데요</a:t>
            </a:r>
            <a:r>
              <a:rPr lang="en-US" altLang="ko-KR" baseline="0" smtClean="0"/>
              <a:t>~</a:t>
            </a:r>
          </a:p>
          <a:p>
            <a:r>
              <a:rPr lang="ko-KR" altLang="en-US" baseline="0" smtClean="0"/>
              <a:t>대부분의 기능이 자동화가 되어 있지만</a:t>
            </a:r>
            <a:r>
              <a:rPr lang="en-US" altLang="ko-KR" baseline="0" smtClean="0"/>
              <a:t>,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디스크 부족이나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네트워크 장애 등이 간혹 발생할 수 있으므로 수시 모니터링을 통해 안정적인 서비스가 운영 될 수 있도록 하겠습니다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536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운영지원의 또한가지로 기술적인 조치 운영 부분이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현재 기술적인 조치 신청 자체는 누리집 포털을 통해 신청이 되고 있는데요</a:t>
            </a:r>
            <a:r>
              <a:rPr lang="en-US" altLang="ko-KR" smtClean="0"/>
              <a:t>~</a:t>
            </a:r>
          </a:p>
          <a:p>
            <a:endParaRPr lang="en-US" altLang="ko-KR" smtClean="0"/>
          </a:p>
          <a:p>
            <a:r>
              <a:rPr lang="ko-KR" altLang="en-US" smtClean="0"/>
              <a:t>이러한 신정이 정상적으로 이루어 지고 있고</a:t>
            </a:r>
            <a:r>
              <a:rPr lang="en-US" altLang="ko-KR" smtClean="0"/>
              <a:t>, </a:t>
            </a:r>
            <a:r>
              <a:rPr lang="ko-KR" altLang="en-US" smtClean="0"/>
              <a:t>신청된 기술적인 조치가 기술업체나 웹하드로 메일 발송이 정상적으로 되는 지 등을 상시 모니터링 할 수 있도록 하겠습니다</a:t>
            </a:r>
            <a:r>
              <a:rPr lang="en-US" altLang="ko-KR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0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 성능평가 수행용 </a:t>
            </a:r>
            <a:r>
              <a:rPr lang="en-US" altLang="ko-KR" smtClean="0"/>
              <a:t>PC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도입입니다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현재의 성능평가 실 평가용 장비는 </a:t>
            </a:r>
            <a:r>
              <a:rPr lang="en-US" altLang="ko-KR" baseline="0" smtClean="0"/>
              <a:t>2014</a:t>
            </a:r>
            <a:r>
              <a:rPr lang="ko-KR" altLang="en-US" baseline="0" smtClean="0"/>
              <a:t>년에 납품된 장비이고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거의 </a:t>
            </a:r>
            <a:r>
              <a:rPr lang="en-US" altLang="ko-KR" baseline="0" smtClean="0"/>
              <a:t>24</a:t>
            </a:r>
            <a:r>
              <a:rPr lang="ko-KR" altLang="en-US" baseline="0" smtClean="0"/>
              <a:t>시간 운영이 되는 장비 이다 보니 교체가 필요한 상태가 되었습니다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이를 위해 </a:t>
            </a:r>
            <a:r>
              <a:rPr lang="en-US" altLang="ko-KR" baseline="0" smtClean="0"/>
              <a:t>RFP</a:t>
            </a:r>
            <a:r>
              <a:rPr lang="ko-KR" altLang="en-US" baseline="0" smtClean="0"/>
              <a:t>에서 요구하고 있는 스펙에 맞추어 장비가 납품되어 성능평가가 안정적으로 운영 될 수 있도록 하겠습니다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283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본 사업은 저작권 관련 기술의 변화함에 따라 이에 대한 저작권기술 가이드라인도 맞추어 대응을 해야하고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저작권기술 성능평가 시스템을 통한 기술적조치</a:t>
            </a:r>
            <a:r>
              <a:rPr lang="ko-KR" altLang="en-US" baseline="0" smtClean="0"/>
              <a:t> 실효성을 제고 하며</a:t>
            </a:r>
            <a:r>
              <a:rPr lang="en-US" altLang="ko-KR" baseline="0" smtClean="0"/>
              <a:t>,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저작권기술에 대한 홍보의 필요를 그 배경으로 하고 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5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제안 범위입니다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본 사업은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- </a:t>
            </a:r>
            <a:r>
              <a:rPr lang="ko-KR" altLang="en-US" smtClean="0"/>
              <a:t>시스템 기능 개선 및 운영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기술적조치 정보시스템 시스템 운영 및 관리</a:t>
            </a:r>
          </a:p>
          <a:p>
            <a:r>
              <a:rPr lang="en-US" altLang="ko-KR" smtClean="0"/>
              <a:t>- </a:t>
            </a:r>
            <a:r>
              <a:rPr lang="ko-KR" altLang="en-US" smtClean="0"/>
              <a:t>저작권기술 정보 제공 사이트 개발</a:t>
            </a:r>
          </a:p>
          <a:p>
            <a:endParaRPr lang="en-US" altLang="ko-KR" smtClean="0"/>
          </a:p>
          <a:p>
            <a:r>
              <a:rPr lang="ko-KR" altLang="en-US" smtClean="0"/>
              <a:t>을 그 제안 범위로 하고 있으며</a:t>
            </a:r>
            <a:r>
              <a:rPr lang="en-US" altLang="ko-KR" smtClean="0"/>
              <a:t>, </a:t>
            </a:r>
            <a:r>
              <a:rPr lang="ko-KR" altLang="en-US" smtClean="0"/>
              <a:t>각각에 대해서는 뒤에서 자세히 설명을 드리도록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41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제안사</a:t>
            </a:r>
            <a:r>
              <a:rPr lang="ko-KR" altLang="en-US" baseline="0" smtClean="0"/>
              <a:t> 소개입니다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본 제안사인 엘에스웨어는 </a:t>
            </a:r>
            <a:r>
              <a:rPr lang="en-US" altLang="ko-KR" baseline="0" smtClean="0"/>
              <a:t>205</a:t>
            </a:r>
            <a:r>
              <a:rPr lang="ko-KR" altLang="en-US" baseline="0" smtClean="0"/>
              <a:t>년에 설립된 정보보호솔루션 전문업체입니다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현재 약 </a:t>
            </a:r>
            <a:r>
              <a:rPr lang="en-US" altLang="ko-KR" baseline="0" smtClean="0"/>
              <a:t>90</a:t>
            </a:r>
            <a:r>
              <a:rPr lang="ko-KR" altLang="en-US" baseline="0" smtClean="0"/>
              <a:t>명의 인원으로 구성이 되어 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연구개발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정보보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오픈소스</a:t>
            </a:r>
            <a:r>
              <a:rPr lang="en-US" altLang="ko-KR" baseline="0" smtClean="0"/>
              <a:t>SW</a:t>
            </a:r>
            <a:r>
              <a:rPr lang="ko-KR" altLang="en-US" baseline="0" smtClean="0"/>
              <a:t>사업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공공 및 </a:t>
            </a:r>
            <a:r>
              <a:rPr lang="en-US" altLang="ko-KR" baseline="0" smtClean="0"/>
              <a:t>IT</a:t>
            </a:r>
            <a:r>
              <a:rPr lang="ko-KR" altLang="en-US" baseline="0" smtClean="0"/>
              <a:t>융합 사업 부문으로 이루어진 회사입니다</a:t>
            </a:r>
            <a:r>
              <a:rPr lang="en-US" altLang="ko-KR" baseline="0" smtClean="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170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본 제안의 특장점을 말씀드리면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ko-KR" altLang="en-US" smtClean="0"/>
              <a:t>저희 엘에스웨어는 </a:t>
            </a:r>
            <a:r>
              <a:rPr lang="en-US" altLang="ko-KR" smtClean="0"/>
              <a:t>2010</a:t>
            </a:r>
            <a:r>
              <a:rPr lang="ko-KR" altLang="en-US" smtClean="0"/>
              <a:t>년 부터 작년까지 거의 매년 저작권 기술 성능평가 사업을 수행해 온 경험을 가지고 있기에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어느 누구보다도 본 사업에 대한 이해를 명확히 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본 사업에 있어서도 기존 사업 경험을 보유한 인력을 투입하겠으며</a:t>
            </a:r>
            <a:r>
              <a:rPr lang="en-US" altLang="ko-KR" smtClean="0"/>
              <a:t>,</a:t>
            </a:r>
          </a:p>
          <a:p>
            <a:endParaRPr lang="en-US" altLang="ko-KR" smtClean="0"/>
          </a:p>
          <a:p>
            <a:r>
              <a:rPr lang="en-US" altLang="ko-KR" smtClean="0"/>
              <a:t>2016</a:t>
            </a:r>
            <a:r>
              <a:rPr lang="ko-KR" altLang="en-US" smtClean="0"/>
              <a:t>년에는 </a:t>
            </a:r>
            <a:r>
              <a:rPr lang="en-US" altLang="ko-KR" smtClean="0"/>
              <a:t>NIPA</a:t>
            </a:r>
            <a:r>
              <a:rPr lang="ko-KR" altLang="en-US" smtClean="0"/>
              <a:t>의 소프트웨어 프로세스 인증을 획득함으로써</a:t>
            </a:r>
            <a:r>
              <a:rPr lang="en-US" altLang="ko-KR" smtClean="0"/>
              <a:t>, </a:t>
            </a:r>
            <a:r>
              <a:rPr lang="ko-KR" altLang="en-US" smtClean="0"/>
              <a:t>프로젝트 관리에 있어서도 명확한 단계별 절차를 가지고 사업을 수행하도록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29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다음으로는 사업 수행 부문이 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15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목표 시스템 구성도 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본 사업에서 운영되는 시스템은 그림 중간의 </a:t>
            </a:r>
            <a:endParaRPr lang="en-US" altLang="ko-KR" smtClean="0"/>
          </a:p>
          <a:p>
            <a:r>
              <a:rPr lang="ko-KR" altLang="en-US" smtClean="0"/>
              <a:t>기술적인 조치 관리 시스템</a:t>
            </a:r>
            <a:r>
              <a:rPr lang="en-US" altLang="ko-KR" smtClean="0"/>
              <a:t>(TMIS</a:t>
            </a:r>
            <a:r>
              <a:rPr lang="ko-KR" altLang="en-US" smtClean="0"/>
              <a:t>라고 되어 있는</a:t>
            </a:r>
            <a:r>
              <a:rPr lang="en-US" altLang="ko-KR" smtClean="0"/>
              <a:t>) </a:t>
            </a:r>
            <a:r>
              <a:rPr lang="ko-KR" altLang="en-US" smtClean="0"/>
              <a:t>부분이 메인이 되겠습니다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/>
              <a:t>기술업체의 성능평가 신청이나 일반 권리자를 통한 기술적인 조치 신청 등의 업무는 저작권위원회 홈페이지인 통합 누리집 포털 사이트를 통해 관리되고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기술적인 조치 관리 시스템은 성능평가</a:t>
            </a:r>
            <a:r>
              <a:rPr lang="ko-KR" altLang="en-US" baseline="0" smtClean="0"/>
              <a:t> 테스트를 수행하는 성능평가실 장비들과 그리고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방송사의 특징정보 추출을 연동하는 공용특징정보 서비스로 연계되어 운영되고 있습니다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1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H/W</a:t>
            </a:r>
            <a:r>
              <a:rPr lang="ko-KR" altLang="en-US" smtClean="0"/>
              <a:t>적 구성도입니다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기존 </a:t>
            </a:r>
            <a:r>
              <a:rPr lang="en-US" altLang="ko-KR" smtClean="0"/>
              <a:t>H/W </a:t>
            </a:r>
            <a:r>
              <a:rPr lang="ko-KR" altLang="en-US" smtClean="0"/>
              <a:t>구성에서 변경되는 부분으로는 성능평가실 장비에 대한 신규 도입이 예정되어 있고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그 이외의 물리적인 구성은 그대로 유지가 되며</a:t>
            </a:r>
            <a:r>
              <a:rPr lang="en-US" altLang="ko-KR" smtClean="0"/>
              <a:t>, </a:t>
            </a:r>
            <a:r>
              <a:rPr lang="ko-KR" altLang="en-US" smtClean="0"/>
              <a:t>일부 </a:t>
            </a:r>
            <a:r>
              <a:rPr lang="en-US" altLang="ko-KR" smtClean="0"/>
              <a:t>S/W</a:t>
            </a:r>
            <a:r>
              <a:rPr lang="ko-KR" altLang="en-US" smtClean="0"/>
              <a:t>에 대한 마이그레이션이 포함되어 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장비 도입 및 마이그레이션 부분은 이후에 다시 설명 드리도록 하겠습니다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50C204-BB00-42CD-B5DB-3BD5CCE99A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4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C764DE79-268F-4C1A-8933-263129D2AF90}" type="datetimeFigureOut">
              <a:rPr lang="en-US" smtClean="0"/>
              <a:pPr/>
              <a:t>4/17/2019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나눔바른고딕" panose="020B0603020101020101" pitchFamily="50" charset="-127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0" r="10571" b="10498"/>
          <a:stretch/>
        </p:blipFill>
        <p:spPr bwMode="auto">
          <a:xfrm>
            <a:off x="0" y="1"/>
            <a:ext cx="91547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1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009473"/>
            <a:ext cx="8828080" cy="4443715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161933" y="1577706"/>
            <a:ext cx="8848725" cy="255600"/>
            <a:chOff x="161933" y="2251076"/>
            <a:chExt cx="8848725" cy="255600"/>
          </a:xfrm>
        </p:grpSpPr>
        <p:sp>
          <p:nvSpPr>
            <p:cNvPr id="16" name="오각형 1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오각형 17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0" name="직사각형 19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1" name="직사각형 20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323884" y="1571356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한쪽 모서리가 잘린 사각형 22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4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6" name="모서리가 둥근 직사각형 25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7102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2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212606"/>
            <a:ext cx="8828080" cy="4240582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8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1" name="모서리가 둥근 직사각형 20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3475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3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434204"/>
            <a:ext cx="8828080" cy="401898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22" name="한쪽 모서리가 잘린 사각형 21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3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5" name="모서리가 둥근 직사각형 24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56892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핵심포인트_1거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41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161933" y="1555448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한쪽 모서리가 잘린 사각형 15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7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98088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90780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28052"/>
            <a:ext cx="8064500" cy="476726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26756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3228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69558"/>
            <a:ext cx="8064500" cy="492576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68262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47076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708040"/>
            <a:ext cx="8064500" cy="47872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50674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609245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704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846515"/>
            <a:ext cx="8064500" cy="464880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645219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721346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958618"/>
            <a:ext cx="8064500" cy="453670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757321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rot="16200000">
            <a:off x="1143000" y="-1143000"/>
            <a:ext cx="6858000" cy="9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43" y="6528039"/>
            <a:ext cx="599592" cy="298800"/>
          </a:xfrm>
          <a:prstGeom prst="rect">
            <a:avLst/>
          </a:prstGeom>
        </p:spPr>
      </p:pic>
      <p:sp>
        <p:nvSpPr>
          <p:cNvPr id="5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29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539752" y="1300307"/>
            <a:ext cx="8064500" cy="158268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44" dirty="0"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638" b="1" dirty="0">
                  <a:solidFill>
                    <a:schemeClr val="bg1"/>
                  </a:solidFill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044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539752" y="1537578"/>
            <a:ext cx="8064500" cy="495773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7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827618" y="1336283"/>
            <a:ext cx="7531473" cy="9752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704" b="1" kern="1200" dirty="0" smtClean="0">
                <a:solidFill>
                  <a:schemeClr val="bg1"/>
                </a:solidFill>
                <a:latin typeface="+mn-lt"/>
                <a:ea typeface="나눔바른고딕" panose="020B0603020101020101" pitchFamily="50" charset="-127"/>
                <a:cs typeface="+mn-cs"/>
              </a:defRPr>
            </a:lvl1pPr>
            <a:lvl2pPr marL="219125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38250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57376" indent="0">
              <a:buNone/>
              <a:defRPr lang="ko-KR" altLang="en-US" sz="63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76501" indent="0">
              <a:buNone/>
              <a:defRPr lang="ko-KR" altLang="en-US" sz="63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794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Font typeface="Arial" panose="020B0604020202020204" pitchFamily="34" charset="0"/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8631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92773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제목-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9310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320490"/>
            <a:ext cx="8828080" cy="51326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9247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6752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1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3025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691965"/>
            <a:ext cx="8828080" cy="4756460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2961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0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2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502570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891990"/>
            <a:ext cx="8828080" cy="4561198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496220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69693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3거버닝_제목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61933" y="1721645"/>
            <a:ext cx="8848725" cy="255600"/>
            <a:chOff x="161933" y="2251076"/>
            <a:chExt cx="8848725" cy="255600"/>
          </a:xfrm>
        </p:grpSpPr>
        <p:sp>
          <p:nvSpPr>
            <p:cNvPr id="26" name="오각형 25"/>
            <p:cNvSpPr/>
            <p:nvPr/>
          </p:nvSpPr>
          <p:spPr>
            <a:xfrm>
              <a:off x="8681828" y="2251076"/>
              <a:ext cx="328830" cy="255600"/>
            </a:xfrm>
            <a:prstGeom prst="homePlate">
              <a:avLst>
                <a:gd name="adj" fmla="val 26121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7" name="오각형 26"/>
            <p:cNvSpPr/>
            <p:nvPr/>
          </p:nvSpPr>
          <p:spPr>
            <a:xfrm>
              <a:off x="166629" y="2251076"/>
              <a:ext cx="8748000" cy="255600"/>
            </a:xfrm>
            <a:prstGeom prst="homePlate">
              <a:avLst>
                <a:gd name="adj" fmla="val 26121"/>
              </a:avLst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98" b="1" dirty="0">
                <a:solidFill>
                  <a:schemeClr val="bg1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4" name="직사각형 23"/>
            <p:cNvSpPr/>
            <p:nvPr userDrawn="1"/>
          </p:nvSpPr>
          <p:spPr>
            <a:xfrm>
              <a:off x="161933" y="2251076"/>
              <a:ext cx="108000" cy="255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직사각형 24"/>
            <p:cNvSpPr/>
            <p:nvPr userDrawn="1"/>
          </p:nvSpPr>
          <p:spPr>
            <a:xfrm>
              <a:off x="269883" y="2251076"/>
              <a:ext cx="54000" cy="255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2111065"/>
            <a:ext cx="8828080" cy="4342123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323884" y="1715295"/>
            <a:ext cx="8666130" cy="304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lang="ko-KR" altLang="en-US" sz="12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161933" y="917273"/>
            <a:ext cx="8828080" cy="294302"/>
          </a:xfrm>
          <a:prstGeom prst="rect">
            <a:avLst/>
          </a:prstGeom>
        </p:spPr>
        <p:txBody>
          <a:bodyPr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en-US" altLang="ko-KR" dirty="0" smtClean="0"/>
          </a:p>
        </p:txBody>
      </p:sp>
      <p:sp>
        <p:nvSpPr>
          <p:cNvPr id="11" name="텍스트 개체 틀 7"/>
          <p:cNvSpPr>
            <a:spLocks noGrp="1"/>
          </p:cNvSpPr>
          <p:nvPr>
            <p:ph type="body" sz="quarter" idx="12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70968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_핵심포인트_1거버닝_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한쪽 모서리가 잘린 사각형 13"/>
          <p:cNvSpPr/>
          <p:nvPr userDrawn="1"/>
        </p:nvSpPr>
        <p:spPr>
          <a:xfrm>
            <a:off x="586681" y="936868"/>
            <a:ext cx="8403332" cy="458857"/>
          </a:xfrm>
          <a:prstGeom prst="snip1Rect">
            <a:avLst>
              <a:gd name="adj" fmla="val 43653"/>
            </a:avLst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67" t="45149" r="15414" b="33851"/>
          <a:stretch/>
        </p:blipFill>
        <p:spPr bwMode="auto">
          <a:xfrm rot="5400000">
            <a:off x="7631" y="943240"/>
            <a:ext cx="593817" cy="564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0" y="0"/>
            <a:ext cx="91440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262800" rIns="450000" bIns="226800" numCol="1" anchor="ctr" anchorCtr="0" compatLnSpc="1">
            <a:prstTxWarp prst="textNoShape">
              <a:avLst/>
            </a:prstTxWarp>
          </a:bodyPr>
          <a:lstStyle>
            <a:lvl1pPr marL="542925" indent="0">
              <a:defRPr sz="2600" b="1">
                <a:solidFill>
                  <a:schemeClr val="tx1"/>
                </a:solidFill>
                <a:ea typeface="나눔바른고딕" panose="020B0603020101020101" pitchFamily="50" charset="-127"/>
              </a:defRPr>
            </a:lvl1pPr>
          </a:lstStyle>
          <a:p>
            <a:pPr lvl="0"/>
            <a:endParaRPr lang="ko-KR" altLang="en-US" dirty="0" smtClean="0"/>
          </a:p>
        </p:txBody>
      </p:sp>
      <p:sp>
        <p:nvSpPr>
          <p:cNvPr id="17" name="Rectangle 149"/>
          <p:cNvSpPr>
            <a:spLocks noChangeArrowheads="1"/>
          </p:cNvSpPr>
          <p:nvPr userDrawn="1"/>
        </p:nvSpPr>
        <p:spPr bwMode="gray">
          <a:xfrm>
            <a:off x="161933" y="1543213"/>
            <a:ext cx="8828080" cy="4909976"/>
          </a:xfrm>
          <a:prstGeom prst="rect">
            <a:avLst/>
          </a:prstGeom>
          <a:noFill/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lIns="14400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텍스트 개체 틀 17"/>
          <p:cNvSpPr>
            <a:spLocks noGrp="1"/>
          </p:cNvSpPr>
          <p:nvPr userDrawn="1">
            <p:ph type="body" sz="quarter" idx="11"/>
          </p:nvPr>
        </p:nvSpPr>
        <p:spPr>
          <a:xfrm>
            <a:off x="685799" y="1022048"/>
            <a:ext cx="8304213" cy="294302"/>
          </a:xfrm>
          <a:prstGeom prst="rect">
            <a:avLst/>
          </a:prstGeom>
        </p:spPr>
        <p:txBody>
          <a:bodyPr wrap="square" tIns="36000" bIns="36000" anchor="t">
            <a:spAutoFit/>
          </a:bodyPr>
          <a:lstStyle>
            <a:lvl1pPr marL="0" indent="0" algn="l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 kumimoji="1" lang="ko-KR" altLang="en-US" sz="12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0" name="모서리가 둥근 직사각형 39"/>
          <p:cNvSpPr/>
          <p:nvPr userDrawn="1"/>
        </p:nvSpPr>
        <p:spPr bwMode="auto">
          <a:xfrm>
            <a:off x="85520" y="926964"/>
            <a:ext cx="574783" cy="528667"/>
          </a:xfrm>
          <a:prstGeom prst="roundRect">
            <a:avLst>
              <a:gd name="adj" fmla="val 5656"/>
            </a:avLst>
          </a:prstGeom>
          <a:noFill/>
          <a:ln w="9525" cmpd="sng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tIns="72000" anchor="ctr"/>
          <a:lstStyle/>
          <a:p>
            <a:pPr algn="ctr" defTabSz="1330325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핵심</a:t>
            </a:r>
            <a: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200" b="1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900" b="0" kern="0" cap="none" spc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</a:t>
            </a:r>
            <a:endParaRPr lang="ko-KR" altLang="en-US" sz="900" b="0" kern="0" cap="none" spc="0" dirty="0">
              <a:ln>
                <a:noFill/>
              </a:ln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텍스트 개체 틀 7"/>
          <p:cNvSpPr>
            <a:spLocks noGrp="1"/>
          </p:cNvSpPr>
          <p:nvPr userDrawn="1">
            <p:ph type="body" sz="quarter" idx="10"/>
          </p:nvPr>
        </p:nvSpPr>
        <p:spPr>
          <a:xfrm>
            <a:off x="1" y="1"/>
            <a:ext cx="539750" cy="700088"/>
          </a:xfrm>
          <a:prstGeom prst="rect">
            <a:avLst/>
          </a:prstGeom>
        </p:spPr>
        <p:txBody>
          <a:bodyPr lIns="36000" tIns="0" rIns="0" bIns="0"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 marL="9144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 marL="13716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828800" indent="0">
              <a:buNone/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0369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" y="6534000"/>
            <a:ext cx="9144000" cy="32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lvl="0"/>
            <a:endParaRPr kumimoji="0" lang="ko-KR" altLang="en-US" sz="1600" b="1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3162302" y="6600988"/>
            <a:ext cx="28236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fld id="{6D025DA5-BBB3-4D79-862D-181A20BF0B1D}" type="slidenum">
              <a:rPr lang="en-US" altLang="ko-KR" sz="10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000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569" y="6550356"/>
            <a:ext cx="550658" cy="272389"/>
          </a:xfrm>
          <a:prstGeom prst="rect">
            <a:avLst/>
          </a:prstGeom>
        </p:spPr>
      </p:pic>
      <p:sp>
        <p:nvSpPr>
          <p:cNvPr id="17" name="직사각형 16"/>
          <p:cNvSpPr/>
          <p:nvPr userDrawn="1"/>
        </p:nvSpPr>
        <p:spPr>
          <a:xfrm>
            <a:off x="-9523" y="707949"/>
            <a:ext cx="9180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 dirty="0">
              <a:ea typeface="나눔바른고딕" panose="020B0603020101020101" pitchFamily="50" charset="-127"/>
            </a:endParaRPr>
          </a:p>
        </p:txBody>
      </p:sp>
      <p:pic>
        <p:nvPicPr>
          <p:cNvPr id="18" name="그림 8"/>
          <p:cNvPicPr>
            <a:picLocks noChangeAspect="1"/>
          </p:cNvPicPr>
          <p:nvPr userDrawn="1"/>
        </p:nvPicPr>
        <p:blipFill>
          <a:blip r:embed="rId2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76511"/>
            <a:ext cx="549970" cy="53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-9524" y="2"/>
            <a:ext cx="9143997" cy="713875"/>
            <a:chOff x="-9524" y="2"/>
            <a:chExt cx="9143997" cy="713875"/>
          </a:xfrm>
        </p:grpSpPr>
        <p:pic>
          <p:nvPicPr>
            <p:cNvPr id="8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1" r="66642"/>
            <a:stretch/>
          </p:blipFill>
          <p:spPr bwMode="auto">
            <a:xfrm rot="5400000" flipV="1">
              <a:off x="4210298" y="-4210297"/>
              <a:ext cx="713875" cy="9134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2"/>
            <p:cNvPicPr>
              <a:picLocks noChangeAspect="1"/>
            </p:cNvPicPr>
            <p:nvPr userDrawn="1"/>
          </p:nvPicPr>
          <p:blipFill rotWithShape="1"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10" t="76386" r="226" b="15720"/>
            <a:stretch/>
          </p:blipFill>
          <p:spPr bwMode="auto">
            <a:xfrm rot="10800000">
              <a:off x="-9524" y="2"/>
              <a:ext cx="906379" cy="707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188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54" r:id="rId3"/>
    <p:sldLayoutId id="2147483766" r:id="rId4"/>
    <p:sldLayoutId id="2147483765" r:id="rId5"/>
    <p:sldLayoutId id="2147483698" r:id="rId6"/>
    <p:sldLayoutId id="2147483757" r:id="rId7"/>
    <p:sldLayoutId id="2147483758" r:id="rId8"/>
    <p:sldLayoutId id="2147483767" r:id="rId9"/>
    <p:sldLayoutId id="2147483759" r:id="rId10"/>
    <p:sldLayoutId id="2147483762" r:id="rId11"/>
    <p:sldLayoutId id="2147483763" r:id="rId12"/>
    <p:sldLayoutId id="2147483764" r:id="rId13"/>
    <p:sldLayoutId id="2147483699" r:id="rId14"/>
    <p:sldLayoutId id="2147483703" r:id="rId15"/>
    <p:sldLayoutId id="2147483700" r:id="rId16"/>
    <p:sldLayoutId id="2147483704" r:id="rId17"/>
    <p:sldLayoutId id="2147483705" r:id="rId18"/>
    <p:sldLayoutId id="2147483706" r:id="rId19"/>
    <p:sldLayoutId id="2147483701" r:id="rId20"/>
    <p:sldLayoutId id="2147483702" r:id="rId21"/>
    <p:sldLayoutId id="2147483756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5420" userDrawn="1">
          <p15:clr>
            <a:srgbClr val="F26B43"/>
          </p15:clr>
        </p15:guide>
        <p15:guide id="3" orient="horz" pos="449" userDrawn="1">
          <p15:clr>
            <a:srgbClr val="F26B43"/>
          </p15:clr>
        </p15:guide>
        <p15:guide id="4" pos="5663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jpe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usioncharts.com/gallery/Category.asp?Column3D" TargetMode="External"/><Relationship Id="rId13" Type="http://schemas.openxmlformats.org/officeDocument/2006/relationships/image" Target="../media/image49.jpe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hyperlink" Target="http://www.fusioncharts.com/gallery/Category.asp?Zoom" TargetMode="External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hyperlink" Target="http://www.fusioncharts.com/gallery/Category.asp?PieDoughnut" TargetMode="External"/><Relationship Id="rId4" Type="http://schemas.openxmlformats.org/officeDocument/2006/relationships/image" Target="../media/image43.png"/><Relationship Id="rId9" Type="http://schemas.openxmlformats.org/officeDocument/2006/relationships/image" Target="../media/image47.jpeg"/><Relationship Id="rId14" Type="http://schemas.openxmlformats.org/officeDocument/2006/relationships/hyperlink" Target="http://www.fusioncharts.com/widgets/Gallery.asp#angular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gif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://www.lsware.co.kr/" TargetMode="External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" y="2241550"/>
            <a:ext cx="9144001" cy="1740903"/>
          </a:xfrm>
          <a:solidFill>
            <a:schemeClr val="tx1"/>
          </a:solidFill>
        </p:spPr>
        <p:txBody>
          <a:bodyPr lIns="432000" rIns="432000" anchor="ctr">
            <a:normAutofit/>
          </a:bodyPr>
          <a:lstStyle/>
          <a:p>
            <a:pPr marL="84138" algn="l"/>
            <a:r>
              <a:rPr lang="ko-KR" altLang="en-US" sz="4000" b="1" dirty="0">
                <a:solidFill>
                  <a:schemeClr val="bg1"/>
                </a:solidFill>
                <a:latin typeface="나눔바른고딕" panose="020B0603020101020101" pitchFamily="50" charset="-127"/>
              </a:rPr>
              <a:t>저작권기술 성능평가 시스템 기능개선 </a:t>
            </a:r>
            <a: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/>
            </a:r>
            <a:br>
              <a:rPr lang="en-US" altLang="ko-KR" sz="4000" b="1" dirty="0" smtClean="0">
                <a:solidFill>
                  <a:schemeClr val="bg1"/>
                </a:solidFill>
                <a:latin typeface="나눔바른고딕" panose="020B0603020101020101" pitchFamily="50" charset="-127"/>
              </a:rPr>
            </a:b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및 </a:t>
            </a:r>
            <a:r>
              <a:rPr lang="ko-KR" altLang="en-US" sz="4000" b="1" smtClean="0">
                <a:solidFill>
                  <a:schemeClr val="bg1"/>
                </a:solidFill>
                <a:latin typeface="나눔바른고딕" panose="020B0603020101020101" pitchFamily="50" charset="-127"/>
              </a:rPr>
              <a:t>운영</a:t>
            </a:r>
            <a:endParaRPr lang="ko-KR" altLang="en-US" sz="4000" b="1" dirty="0">
              <a:solidFill>
                <a:schemeClr val="bg1"/>
              </a:solidFill>
              <a:latin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947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3985200"/>
            <a:ext cx="9144000" cy="671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4138"/>
            <a:r>
              <a:rPr lang="en-US" altLang="ko-KR" sz="3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2019.04</a:t>
            </a:r>
            <a:endParaRPr lang="ko-KR" altLang="en-US" sz="32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4" y="5668503"/>
            <a:ext cx="1569371" cy="78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34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>
                <a:latin typeface="나눔바른고딕" panose="020B0603020101020101" pitchFamily="50" charset="-127"/>
              </a:rPr>
              <a:t>필터링 기술 성능평가 항목 개선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기술 발전에 따른 신규 </a:t>
            </a:r>
            <a:r>
              <a:rPr lang="ko-KR" altLang="en-US"/>
              <a:t>평가 항목을 도출하여 현재의 </a:t>
            </a:r>
            <a:r>
              <a:rPr lang="ko-KR" altLang="en-US">
                <a:solidFill>
                  <a:srgbClr val="FF0000"/>
                </a:solidFill>
              </a:rPr>
              <a:t>성능평가 항목을 현행화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159337" y="2293522"/>
            <a:ext cx="3575088" cy="7007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코덱</a:t>
            </a: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유형 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en-US" altLang="ko-KR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(MKV, HEVC/H.265, </a:t>
            </a:r>
            <a:r>
              <a:rPr lang="en-US" altLang="ko-KR" sz="14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HE-AAC</a:t>
            </a:r>
            <a:r>
              <a:rPr lang="en-US" altLang="ko-KR" sz="14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AC3 </a:t>
            </a: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59338" y="3636220"/>
            <a:ext cx="3575088" cy="825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r>
              <a:rPr lang="en-US" altLang="ko-KR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6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endParaRPr lang="en-US" altLang="ko-KR" sz="16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6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항목 현행화</a:t>
            </a:r>
            <a:endParaRPr lang="en-US" altLang="ko-KR" sz="16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2535"/>
              </p:ext>
            </p:extLst>
          </p:nvPr>
        </p:nvGraphicFramePr>
        <p:xfrm>
          <a:off x="395288" y="1991848"/>
          <a:ext cx="3924300" cy="269909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72595"/>
                <a:gridCol w="2051705"/>
              </a:tblGrid>
              <a:tr h="493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 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항목</a:t>
                      </a:r>
                      <a:endParaRPr kumimoji="1" lang="en-US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(13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항목 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33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세부파라메터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 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항목</a:t>
                      </a:r>
                      <a:endParaRPr kumimoji="1" lang="en-US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(14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항목 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38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세부파라메터</a:t>
                      </a:r>
                      <a:r>
                        <a:rPr kumimoji="1" lang="en-US" altLang="ko-KR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20500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메아리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재생 가능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음역대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감소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균일화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속도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시간 척도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샘플링 빈도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통과 대역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노이즈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추가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시간 흐름에 따른 속도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디지털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아날로그 형태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로고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자막 삽입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영상 압축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코덱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화면비율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해상도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프레임 비율 감소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회전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Flip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반전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흑백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밝기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대조 효과 변환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복합 변형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압축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오른쪽 화살표 13"/>
          <p:cNvSpPr/>
          <p:nvPr/>
        </p:nvSpPr>
        <p:spPr>
          <a:xfrm>
            <a:off x="4583979" y="2614053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5751208" y="3142794"/>
            <a:ext cx="2325992" cy="381391"/>
            <a:chOff x="5751208" y="4890992"/>
            <a:chExt cx="2325992" cy="381391"/>
          </a:xfrm>
        </p:grpSpPr>
        <p:sp>
          <p:nvSpPr>
            <p:cNvPr id="16" name="아래쪽 화살표 15"/>
            <p:cNvSpPr/>
            <p:nvPr/>
          </p:nvSpPr>
          <p:spPr>
            <a:xfrm>
              <a:off x="5751208" y="4902943"/>
              <a:ext cx="2325992" cy="3694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6157607" y="4890992"/>
              <a:ext cx="15131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200" b="1" kern="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신규 항목 도출</a:t>
              </a:r>
              <a:endParaRPr kumimoji="0" lang="ko-KR" altLang="en-US" sz="1200" kern="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21217" y="5194017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가이드라인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146856" y="5146893"/>
            <a:ext cx="3429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추가된 평가 항목을 기반으로 가이드라인 제시</a:t>
            </a:r>
            <a:endParaRPr lang="en-US" altLang="ko-KR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21217" y="5612801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자동 생성 도구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46856" y="5568966"/>
            <a:ext cx="354118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코덱을 통한 변형물 생성 로직 및 스크립트 추가</a:t>
            </a:r>
            <a:endParaRPr lang="en-US" altLang="ko-KR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21217" y="6023807"/>
            <a:ext cx="2607734" cy="2458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도구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46856" y="5969571"/>
            <a:ext cx="3429000" cy="34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내역 없음</a:t>
            </a:r>
            <a:endParaRPr lang="en-US" altLang="ko-KR" sz="11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7067" y="5146893"/>
            <a:ext cx="5647357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87067" y="5564938"/>
            <a:ext cx="5647357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87067" y="5969787"/>
            <a:ext cx="5647357" cy="36530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04283" y="4895936"/>
            <a:ext cx="3839763" cy="171458"/>
            <a:chOff x="404813" y="1878221"/>
            <a:chExt cx="6048375" cy="228610"/>
          </a:xfrm>
        </p:grpSpPr>
        <p:grpSp>
          <p:nvGrpSpPr>
            <p:cNvPr id="31" name="그룹 3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3" name="그룹 3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6" name="오각형 3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7" name="오각형 3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4" name="직사각형 3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직사각형 3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항목 추가에 따른 변경 내역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04283" y="1711347"/>
            <a:ext cx="3839763" cy="171458"/>
            <a:chOff x="404813" y="1878221"/>
            <a:chExt cx="6048375" cy="228610"/>
          </a:xfrm>
        </p:grpSpPr>
        <p:grpSp>
          <p:nvGrpSpPr>
            <p:cNvPr id="39" name="그룹 38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1" name="그룹 40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4" name="오각형 43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5" name="오각형 44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2" name="직사각형 41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3" name="직사각형 42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0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항목 추가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58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4788061" y="4418949"/>
            <a:ext cx="37664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/>
              <a:t>S:OggVorbis:6C02000000000102000000000000000000000000000000000131668F9964D411AAF600C04F8EDC07C9BA454A1F92A13AA6A935F4D7FE4DAAC8000000010000000000000000000000200000002000000044AC0000020008000000000000000000000000002062050000000000000000000000000000000000010000003C0000800000000000000000040004000000F042200000000000…….. (</a:t>
            </a:r>
            <a:r>
              <a:rPr lang="ko-KR" altLang="en-US" sz="1000" smtClean="0"/>
              <a:t>생략</a:t>
            </a:r>
            <a:r>
              <a:rPr lang="en-US" altLang="ko-KR" sz="1000" smtClean="0"/>
              <a:t>)……..</a:t>
            </a:r>
            <a:endParaRPr lang="ko-KR" altLang="en-US" sz="10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필터링 기술 성능평가 도구 개선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신규 변형 항목에 대한 </a:t>
            </a:r>
            <a:r>
              <a:rPr lang="ko-KR" altLang="en-US" smtClean="0">
                <a:solidFill>
                  <a:srgbClr val="FF0000"/>
                </a:solidFill>
              </a:rPr>
              <a:t>스크립트 추가 및 관련 프로그램 수정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104901" y="5795565"/>
            <a:ext cx="7639050" cy="52649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+mn-ea"/>
              </a:rPr>
              <a:t>스크립트 지원이 불가능한 경우 다른 툴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또는</a:t>
            </a:r>
            <a:r>
              <a:rPr lang="en-US" altLang="ko-KR" sz="1100" b="1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별도의 </a:t>
            </a:r>
            <a:r>
              <a:rPr lang="ko-KR" altLang="en-US" sz="1100" b="1">
                <a:solidFill>
                  <a:schemeClr val="tx1"/>
                </a:solidFill>
                <a:latin typeface="+mn-ea"/>
              </a:rPr>
              <a:t>로직 </a:t>
            </a:r>
            <a:r>
              <a:rPr lang="ko-KR" altLang="en-US" sz="1100" b="1" smtClean="0">
                <a:solidFill>
                  <a:schemeClr val="tx1"/>
                </a:solidFill>
                <a:latin typeface="+mn-ea"/>
              </a:rPr>
              <a:t>구현을 통한 처리 필요</a:t>
            </a:r>
            <a:endParaRPr lang="ko-KR" altLang="en-US" sz="11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2076" y="5811772"/>
            <a:ext cx="594778" cy="51028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+mn-ea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+mn-ea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7" y="1858551"/>
            <a:ext cx="3915924" cy="18194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29915"/>
          <a:stretch/>
        </p:blipFill>
        <p:spPr>
          <a:xfrm>
            <a:off x="402076" y="4465288"/>
            <a:ext cx="4051391" cy="11128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/>
          <p:cNvSpPr/>
          <p:nvPr/>
        </p:nvSpPr>
        <p:spPr>
          <a:xfrm rot="20021873">
            <a:off x="1729352" y="3091567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 rot="20021873">
            <a:off x="1944901" y="4783193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13" name="그룹 1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5" name="그룹 1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8" name="오각형 1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" name="오각형 1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6" name="직사각형 1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직사각형 1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4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변형물 자동 생성 도구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02076" y="4163190"/>
            <a:ext cx="3839763" cy="171458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비디오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(Virtual Dub)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381935" y="4372553"/>
            <a:ext cx="4071532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 rot="20021873">
            <a:off x="6304300" y="4783193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4761475" y="4163190"/>
            <a:ext cx="3839763" cy="171458"/>
            <a:chOff x="404813" y="1878221"/>
            <a:chExt cx="6048375" cy="228610"/>
          </a:xfrm>
        </p:grpSpPr>
        <p:grpSp>
          <p:nvGrpSpPr>
            <p:cNvPr id="32" name="그룹 3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4" name="그룹 3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7" name="오각형 3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38" name="오각형 3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5" name="직사각형 3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직사각형 3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3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오디오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(SoundForge)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4741333" y="4372553"/>
            <a:ext cx="4002617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788060" y="2507017"/>
            <a:ext cx="395588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/>
              <a:t>S:HE-AAC V1.0:NeroAacEnc.exe -br 128000 -he -if |src| -of |target</a:t>
            </a:r>
            <a:r>
              <a:rPr lang="en-US" altLang="ko-KR" sz="1000" smtClean="0"/>
              <a:t>|</a:t>
            </a:r>
          </a:p>
          <a:p>
            <a:endParaRPr lang="en-US" altLang="ko-KR" sz="1000"/>
          </a:p>
          <a:p>
            <a:r>
              <a:rPr lang="en-US" altLang="ko-KR" sz="1000" smtClean="0"/>
              <a:t>zip,zip</a:t>
            </a:r>
          </a:p>
          <a:p>
            <a:endParaRPr lang="en-US" altLang="ko-KR" sz="1000"/>
          </a:p>
          <a:p>
            <a:r>
              <a:rPr lang="en-US" altLang="ko-KR" sz="1000"/>
              <a:t>S:WMA:ffmpeg.exe -i |src| -ab 64k -y -f mp3 |target|</a:t>
            </a:r>
            <a:endParaRPr lang="ko-KR" altLang="en-US" sz="1000"/>
          </a:p>
        </p:txBody>
      </p:sp>
      <p:sp>
        <p:nvSpPr>
          <p:cNvPr id="41" name="직사각형 40"/>
          <p:cNvSpPr/>
          <p:nvPr/>
        </p:nvSpPr>
        <p:spPr>
          <a:xfrm rot="20021873">
            <a:off x="6304300" y="2745940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761475" y="2125937"/>
            <a:ext cx="3839763" cy="171458"/>
            <a:chOff x="404813" y="1878221"/>
            <a:chExt cx="6048375" cy="228610"/>
          </a:xfrm>
        </p:grpSpPr>
        <p:grpSp>
          <p:nvGrpSpPr>
            <p:cNvPr id="43" name="그룹 4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5" name="그룹 4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8" name="오각형 4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9" name="오각형 4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6" name="직사각형 4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7" name="직사각형 4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4" name="텍스트 개체 틀 46"/>
            <p:cNvSpPr txBox="1">
              <a:spLocks/>
            </p:cNvSpPr>
            <p:nvPr/>
          </p:nvSpPr>
          <p:spPr>
            <a:xfrm>
              <a:off x="620712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외부 프로그램을 통한 스크립트 예시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0" name="직사각형 49"/>
          <p:cNvSpPr/>
          <p:nvPr/>
        </p:nvSpPr>
        <p:spPr>
          <a:xfrm>
            <a:off x="4741333" y="2335300"/>
            <a:ext cx="4002617" cy="130857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오른쪽 화살표 50"/>
          <p:cNvSpPr/>
          <p:nvPr/>
        </p:nvSpPr>
        <p:spPr>
          <a:xfrm>
            <a:off x="4376212" y="2683845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 rot="1930989">
            <a:off x="4383076" y="3681612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 rot="5400000">
            <a:off x="1949841" y="3689921"/>
            <a:ext cx="333468" cy="4254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0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워터마크</a:t>
            </a:r>
            <a:r>
              <a:rPr lang="en-US" altLang="ko-KR">
                <a:latin typeface="나눔바른고딕" panose="020B0603020101020101" pitchFamily="50" charset="-127"/>
              </a:rPr>
              <a:t>/</a:t>
            </a:r>
            <a:r>
              <a:rPr lang="ko-KR" altLang="en-US">
                <a:latin typeface="나눔바른고딕" panose="020B0603020101020101" pitchFamily="50" charset="-127"/>
              </a:rPr>
              <a:t>포렌식마크 성능평가 항목 개발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FF0000"/>
                </a:solidFill>
              </a:rPr>
              <a:t>지상파 </a:t>
            </a:r>
            <a:r>
              <a:rPr lang="en-US" altLang="ko-KR">
                <a:solidFill>
                  <a:srgbClr val="FF0000"/>
                </a:solidFill>
              </a:rPr>
              <a:t>UHDTV </a:t>
            </a:r>
            <a:r>
              <a:rPr lang="ko-KR" altLang="en-US">
                <a:solidFill>
                  <a:srgbClr val="FF0000"/>
                </a:solidFill>
              </a:rPr>
              <a:t>방송 송수신 정합 표준</a:t>
            </a:r>
            <a:r>
              <a:rPr lang="ko-KR" altLang="en-US"/>
              <a:t> 관련 평가 항목 등 신규 평가 항목에 대한 평가가 가능하도록 </a:t>
            </a:r>
            <a:r>
              <a:rPr lang="ko-KR" altLang="en-US">
                <a:solidFill>
                  <a:srgbClr val="FF0000"/>
                </a:solidFill>
              </a:rPr>
              <a:t>평가 도구 개선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05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3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TTA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대비 신규 검토 대상 항목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06739"/>
              </p:ext>
            </p:extLst>
          </p:nvPr>
        </p:nvGraphicFramePr>
        <p:xfrm>
          <a:off x="404283" y="1919070"/>
          <a:ext cx="8341784" cy="3397997"/>
        </p:xfrm>
        <a:graphic>
          <a:graphicData uri="http://schemas.openxmlformats.org/drawingml/2006/table">
            <a:tbl>
              <a:tblPr/>
              <a:tblGrid>
                <a:gridCol w="704850"/>
                <a:gridCol w="1566334"/>
                <a:gridCol w="3903133"/>
                <a:gridCol w="2167467"/>
              </a:tblGrid>
              <a:tr h="259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평가부문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Type of Attack 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Description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검토 결과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1569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Line-scan Conversion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Progressive -&gt; interlaced, interlaced -&gt; progressive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Line-scan 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 적용을</a:t>
                      </a: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통한 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698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Noise Attack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White Gaussian Noise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Noise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필터 적용을 통한 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60856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 format Conversion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HEVC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로 부호화 된 동영상을 다른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Video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압축 포맷으로 변경 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636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Bits-depth change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입력된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(bit)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 동영상을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비트로 변환 시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(or </a:t>
                      </a:r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역비트 변환</a:t>
                      </a: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   </a:t>
                      </a:r>
                      <a:b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 8 bits &lt;-&gt; 10 bits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변환 로직 개발 필요함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79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Audio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Change the number of </a:t>
                      </a: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channels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2Ch-&gt;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Mono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7.1ch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5.1ch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</a:t>
                      </a: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2ch</a:t>
                      </a:r>
                      <a:endParaRPr lang="en-US" sz="1000" b="0" i="0" u="none" strike="noStrike" smtClean="0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pl-PL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10.2ch </a:t>
                      </a:r>
                      <a:r>
                        <a:rPr lang="pl-PL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Mono, 2ch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3969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Amplitude </a:t>
                      </a: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compression</a:t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진폭 및 압축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48kHz/24bit -&gt; 48kHz </a:t>
                      </a:r>
                      <a:r>
                        <a:rPr 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20/16bit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48kHz/20bit </a:t>
                      </a: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-&gt; 48kHz 16bit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6985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Cropping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180sec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ko-KR" alt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8892">
                <a:tc v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 compression</a:t>
                      </a:r>
                      <a:b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sz="1000" b="1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(Codec/Bitrate)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MPEG-1 Layer 2, 3(128K)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MPEG-2 ISO/IEC 13818-7, AAC(128K)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MPEG-4 ISO/IEC 14496-3, LC-AAC, HEAAC(128K)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Dolby AC3(128K)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MPEG-H(96K/stereo)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MPEG-H(208k/5.1ch)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MPEG-H(384k/7.1.4ch)</a:t>
                      </a:r>
                      <a:endParaRPr lang="en-US" altLang="ko-KR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가능</a:t>
                      </a:r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모서리가 둥근 직사각형 13"/>
          <p:cNvSpPr/>
          <p:nvPr/>
        </p:nvSpPr>
        <p:spPr>
          <a:xfrm>
            <a:off x="1104901" y="5444067"/>
            <a:ext cx="7639050" cy="911861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TTA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평가를 위한 신청 방식에 따른 처리 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Flow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될 수 있음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기존 변형 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S/W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지원하지 않는 항목 발생 시 별도 개발 공수 필요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고화질 비디오 콘텐츠의 경우 변형작업에 시간이 기존보다 다소 오래 걸릴 수 있음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고화질 비디오 콘텐츠 확보에 대한 업무 협조 필요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항목 개발에 대해서는 필요시 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TTA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업무 협조 필요 함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2076" y="5444067"/>
            <a:ext cx="594778" cy="911861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10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시스템</a:t>
            </a:r>
            <a:r>
              <a:rPr lang="en-US" altLang="ko-KR" smtClean="0">
                <a:latin typeface="나눔바른고딕" panose="020B0603020101020101" pitchFamily="50" charset="-127"/>
              </a:rPr>
              <a:t> </a:t>
            </a:r>
            <a:r>
              <a:rPr lang="ko-KR" altLang="en-US" smtClean="0">
                <a:latin typeface="나눔바른고딕" panose="020B0603020101020101" pitchFamily="50" charset="-127"/>
              </a:rPr>
              <a:t>연계 기능 강화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한국저작권위원회의 </a:t>
            </a:r>
            <a:r>
              <a:rPr lang="ko-KR" altLang="en-US">
                <a:solidFill>
                  <a:srgbClr val="FF0000"/>
                </a:solidFill>
              </a:rPr>
              <a:t>통합누리집포털과의 연계</a:t>
            </a:r>
            <a:r>
              <a:rPr lang="ko-KR" altLang="en-US"/>
              <a:t>를 강화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06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770212" y="2443463"/>
            <a:ext cx="3060952" cy="1370557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828996" y="2520385"/>
            <a:ext cx="2936357" cy="1213222"/>
          </a:xfrm>
          <a:prstGeom prst="roundRect">
            <a:avLst>
              <a:gd name="adj" fmla="val 4385"/>
            </a:avLst>
          </a:prstGeom>
          <a:solidFill>
            <a:schemeClr val="bg1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57749" y="1701548"/>
            <a:ext cx="4857717" cy="3151174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29153" y="1758878"/>
            <a:ext cx="4718579" cy="2999902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7750" y="4908676"/>
            <a:ext cx="4857716" cy="1429754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9154" y="4989238"/>
            <a:ext cx="4718578" cy="1289835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관련한 추가 정보 변경 내역이 성능평가 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Database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전달 안됨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신청 업체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정보 변경 사항이 평가 보고서에 반영되지 못함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71099" y="3015204"/>
            <a:ext cx="28653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 변경 시 자동 업데이트 될 수 있도록 기능 개선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344527" y="2479356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21"/>
          <p:cNvGrpSpPr>
            <a:grpSpLocks/>
          </p:cNvGrpSpPr>
          <p:nvPr/>
        </p:nvGrpSpPr>
        <p:grpSpPr bwMode="auto">
          <a:xfrm>
            <a:off x="3789925" y="3082849"/>
            <a:ext cx="1500074" cy="671420"/>
            <a:chOff x="2573073" y="5736275"/>
            <a:chExt cx="864096" cy="440861"/>
          </a:xfrm>
        </p:grpSpPr>
        <p:pic>
          <p:nvPicPr>
            <p:cNvPr id="21" name="Picture 152" descr="D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9" b="12065"/>
            <a:stretch>
              <a:fillRect/>
            </a:stretch>
          </p:blipFill>
          <p:spPr bwMode="auto">
            <a:xfrm>
              <a:off x="2759024" y="5736275"/>
              <a:ext cx="494784" cy="440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직사각형 123"/>
            <p:cNvSpPr>
              <a:spLocks noChangeArrowheads="1"/>
            </p:cNvSpPr>
            <p:nvPr/>
          </p:nvSpPr>
          <p:spPr bwMode="auto">
            <a:xfrm>
              <a:off x="2573073" y="5851825"/>
              <a:ext cx="864096" cy="303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1pPr>
              <a:lvl2pPr marL="742950" indent="-28575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2pPr>
              <a:lvl3pPr marL="11430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3pPr>
              <a:lvl4pPr marL="16002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4pPr>
              <a:lvl5pPr marL="2057400" indent="-228600"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700" b="1">
                  <a:solidFill>
                    <a:schemeClr val="tx1"/>
                  </a:solidFill>
                  <a:latin typeface="산돌고딕 L" charset="-127"/>
                  <a:ea typeface="산돌고딕 L" charset="-127"/>
                </a:defRPr>
              </a:lvl9pPr>
            </a:lstStyle>
            <a:p>
              <a:pPr algn="ctr" eaLnBrk="1" latinLnBrk="1" hangingPunct="1"/>
              <a:r>
                <a:rPr lang="ko-KR" altLang="en-US" sz="1200" b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</a:t>
              </a:r>
              <a:endParaRPr lang="en-US" altLang="ko-KR" sz="1200" b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 eaLnBrk="1" latinLnBrk="1" hangingPunct="1"/>
              <a:r>
                <a:rPr lang="en-US" altLang="ko-KR" sz="1200" b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Database</a:t>
              </a:r>
              <a:endParaRPr lang="en-US" altLang="ko-KR" sz="1200" b="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3" name="Picture 2" descr="íêµ­ì ìê¶ììí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7" y="2685709"/>
            <a:ext cx="1714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539751" y="2351677"/>
            <a:ext cx="2037312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http://www.copyright.or.kr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68813" y="3380181"/>
            <a:ext cx="1431492" cy="3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768813" y="3790848"/>
            <a:ext cx="1431492" cy="330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회원정보변경</a:t>
            </a:r>
            <a:endParaRPr lang="ko-KR" altLang="en-US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꺾인 연결선 26"/>
          <p:cNvCxnSpPr>
            <a:stCxn id="25" idx="3"/>
            <a:endCxn id="21" idx="1"/>
          </p:cNvCxnSpPr>
          <p:nvPr/>
        </p:nvCxnSpPr>
        <p:spPr>
          <a:xfrm flipV="1">
            <a:off x="2200305" y="3418559"/>
            <a:ext cx="1912432" cy="126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137420" y="3105973"/>
            <a:ext cx="102866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회원가입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정보전달</a:t>
            </a: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(OK)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꺾인 연결선 28"/>
          <p:cNvCxnSpPr/>
          <p:nvPr/>
        </p:nvCxnSpPr>
        <p:spPr>
          <a:xfrm flipV="1">
            <a:off x="2194997" y="3754269"/>
            <a:ext cx="2341906" cy="201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906462" y="3903200"/>
            <a:ext cx="172425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 회원정보 전달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안됨</a:t>
            </a:r>
            <a:endParaRPr lang="en-US" altLang="ko-KR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508597" y="3682078"/>
            <a:ext cx="43684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(X)</a:t>
            </a:r>
            <a:endParaRPr lang="en-US" altLang="ko-KR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12237" y="2676766"/>
            <a:ext cx="1694075" cy="1620377"/>
          </a:xfrm>
          <a:prstGeom prst="rect">
            <a:avLst/>
          </a:prstGeom>
          <a:noFill/>
          <a:ln>
            <a:solidFill>
              <a:srgbClr val="F877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022571" y="2379651"/>
            <a:ext cx="1028664" cy="3462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메일발송</a:t>
            </a:r>
            <a:endParaRPr lang="en-US" altLang="ko-KR" sz="11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화살표 연결선 33"/>
          <p:cNvCxnSpPr>
            <a:stCxn id="21" idx="0"/>
            <a:endCxn id="33" idx="2"/>
          </p:cNvCxnSpPr>
          <p:nvPr/>
        </p:nvCxnSpPr>
        <p:spPr>
          <a:xfrm flipH="1" flipV="1">
            <a:off x="4536903" y="2725900"/>
            <a:ext cx="5308" cy="35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770211" y="4852722"/>
            <a:ext cx="3060953" cy="1426351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회원 가입 및 변경 프로세스는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통합누리집포탈 담당 업체가 별도로 존재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업체와의 긴밀한 협조 필요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환경 구성 필요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770212" y="4430282"/>
            <a:ext cx="1564203" cy="33052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 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465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62277">
            <a:off x="7609873" y="3638183"/>
            <a:ext cx="947026" cy="5345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사용자 중심의 </a:t>
            </a:r>
            <a:r>
              <a:rPr lang="en-US" altLang="ko-KR" smtClean="0">
                <a:latin typeface="나눔바른고딕" panose="020B0603020101020101" pitchFamily="50" charset="-127"/>
              </a:rPr>
              <a:t>UI </a:t>
            </a:r>
            <a:r>
              <a:rPr lang="ko-KR" altLang="en-US" smtClean="0">
                <a:latin typeface="나눔바른고딕" panose="020B0603020101020101" pitchFamily="50" charset="-127"/>
              </a:rPr>
              <a:t>개편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신규로</a:t>
            </a:r>
            <a:r>
              <a:rPr lang="en-US" altLang="ko-KR" smtClean="0"/>
              <a:t> </a:t>
            </a:r>
            <a:r>
              <a:rPr lang="ko-KR" altLang="en-US" smtClean="0"/>
              <a:t>작성되는 화면에 대해서는 </a:t>
            </a:r>
            <a:r>
              <a:rPr lang="ko-KR" altLang="en-US" smtClean="0">
                <a:solidFill>
                  <a:srgbClr val="FF0000"/>
                </a:solidFill>
              </a:rPr>
              <a:t>사용자 중심의 </a:t>
            </a:r>
            <a:r>
              <a:rPr lang="en-US" altLang="ko-KR" smtClean="0">
                <a:solidFill>
                  <a:srgbClr val="FF0000"/>
                </a:solidFill>
              </a:rPr>
              <a:t>UI</a:t>
            </a:r>
            <a:r>
              <a:rPr lang="ko-KR" altLang="en-US" smtClean="0">
                <a:solidFill>
                  <a:srgbClr val="FF0000"/>
                </a:solidFill>
              </a:rPr>
              <a:t>를 고려한 설계 및 구현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07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951" y="2506264"/>
            <a:ext cx="4554954" cy="3243794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17" name="그룹 1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9" name="그룹 1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2" name="오각형 2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3" name="오각형 2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0" name="직사각형 1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직사각형 2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8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일반적인 사용자 중심 디자인의 적용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및 적용 대상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404284" y="1991589"/>
            <a:ext cx="4433622" cy="42144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30579" y="2285942"/>
            <a:ext cx="2370149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누리집 포털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130580" y="2716018"/>
            <a:ext cx="3632419" cy="6431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ㅅ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130579" y="3974095"/>
            <a:ext cx="2370149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관리시스템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130580" y="4396629"/>
            <a:ext cx="3632420" cy="36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136706" y="2714220"/>
            <a:ext cx="3727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업체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솔루션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활용사례 소개 적용</a:t>
            </a:r>
            <a:endParaRPr lang="en-US" altLang="ko-KR" sz="12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홍보 영상 페이지 적용</a:t>
            </a:r>
            <a:endParaRPr lang="en-US" altLang="ko-KR" sz="12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36705" y="4398378"/>
            <a:ext cx="343245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신규 또는 변경 필요 화면 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고객과 협의 필요</a:t>
            </a:r>
            <a:r>
              <a:rPr lang="en-US" altLang="ko-KR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30579" y="5384321"/>
            <a:ext cx="2370149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관련 도구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30578" y="5789978"/>
            <a:ext cx="3632421" cy="365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136705" y="5789978"/>
            <a:ext cx="326149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사용에 직관적이지 않은 부분에 대한 개선</a:t>
            </a:r>
            <a:endParaRPr lang="en-US" altLang="ko-KR" sz="12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633682">
            <a:off x="7608636" y="1983132"/>
            <a:ext cx="861852" cy="5078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5672">
            <a:off x="7670698" y="5018279"/>
            <a:ext cx="507899" cy="6705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5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필터링 기술 성능평가 환경 설치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성능평가실 </a:t>
            </a:r>
            <a:r>
              <a:rPr lang="en-US" altLang="ko-KR"/>
              <a:t>PC </a:t>
            </a:r>
            <a:r>
              <a:rPr lang="ko-KR" altLang="en-US"/>
              <a:t>도입 후</a:t>
            </a:r>
            <a:r>
              <a:rPr lang="en-US" altLang="ko-KR"/>
              <a:t>, </a:t>
            </a:r>
            <a:r>
              <a:rPr lang="ko-KR" altLang="en-US"/>
              <a:t>성능평가 수행을 위한 관련 </a:t>
            </a:r>
            <a:r>
              <a:rPr lang="ko-KR" altLang="en-US">
                <a:solidFill>
                  <a:srgbClr val="FF0000"/>
                </a:solidFill>
              </a:rPr>
              <a:t>툴 및 성능평가 관련 도구 설치</a:t>
            </a:r>
            <a:r>
              <a:rPr lang="ko-KR" altLang="en-US"/>
              <a:t>를 수행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08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0541" y="1638310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Step1.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 준비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1285" y="2008749"/>
            <a:ext cx="3429000" cy="79637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디스크별 콘텐츠 배치 방안 수립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모바일앱 콘텐츠 장비 설정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원본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드라이브 지정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0540" y="2010547"/>
            <a:ext cx="3762127" cy="1020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816225" y="3176786"/>
            <a:ext cx="698376" cy="238823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28286" y="3595856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Step2. OS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9030" y="3974291"/>
            <a:ext cx="3429000" cy="17658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 </a:t>
            </a: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b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 10 Professional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Driver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각종 보안 툴 설치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 제외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제어판</a:t>
            </a:r>
            <a:r>
              <a:rPr lang="en-US" altLang="ko-KR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환경 설정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전원 설정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절전모드 중지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업데이트 설정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업데이트가 아닌 수동 설정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28285" y="3976088"/>
            <a:ext cx="3762127" cy="17640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 rot="13642528">
            <a:off x="4245817" y="3387874"/>
            <a:ext cx="573982" cy="536202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012114" y="1638310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Step3.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툴 설치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92858" y="2015830"/>
            <a:ext cx="358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관련 툴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Sony SoundForge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관련 툴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DivX, Windows Media 9, H.264/H.265 AVC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코덱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연동 툴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Oracle Client, Oracle .Net Library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12113" y="2017627"/>
            <a:ext cx="3666219" cy="1507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051117" y="3866162"/>
            <a:ext cx="1793876" cy="365737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Step4.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도구 설치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31862" y="4232798"/>
            <a:ext cx="358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도구 설치</a:t>
            </a:r>
            <a:endParaRPr lang="en-US" altLang="ko-KR" sz="10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성능평가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성능평가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도구 설치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 자동 생성 도구 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1117" y="4234596"/>
            <a:ext cx="3666219" cy="1507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>
          <a:xfrm>
            <a:off x="6442520" y="3595856"/>
            <a:ext cx="804948" cy="238823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04901" y="5835386"/>
            <a:ext cx="7639050" cy="52649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제어판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설정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통해 상시 성능평가 수행이 가능한 환경 셋팅 필요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백신등의 설치 예외 등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있어서는 정보화관리팀과의 업무 협조 필요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02076" y="5851593"/>
            <a:ext cx="594778" cy="510289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181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바른고딕" panose="020B0603020101020101" pitchFamily="50" charset="-127"/>
              </a:rPr>
              <a:t>Windows Server 2008 </a:t>
            </a:r>
            <a:r>
              <a:rPr lang="ko-KR" altLang="en-US">
                <a:latin typeface="나눔바른고딕" panose="020B0603020101020101" pitchFamily="50" charset="-127"/>
              </a:rPr>
              <a:t>운영 환경 전환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윈도우 서버에서 운영되고 있는 </a:t>
            </a:r>
            <a:r>
              <a:rPr lang="en-US" altLang="ko-KR"/>
              <a:t>Database </a:t>
            </a:r>
            <a:r>
              <a:rPr lang="ko-KR" altLang="en-US"/>
              <a:t>서버를 </a:t>
            </a:r>
            <a:r>
              <a:rPr lang="ko-KR" altLang="en-US">
                <a:solidFill>
                  <a:srgbClr val="FF0000"/>
                </a:solidFill>
              </a:rPr>
              <a:t>오픈소스 기반의 </a:t>
            </a:r>
            <a:r>
              <a:rPr lang="en-US" altLang="ko-KR">
                <a:solidFill>
                  <a:srgbClr val="FF0000"/>
                </a:solidFill>
              </a:rPr>
              <a:t>DBMS </a:t>
            </a:r>
            <a:r>
              <a:rPr lang="ko-KR" altLang="en-US">
                <a:solidFill>
                  <a:srgbClr val="FF0000"/>
                </a:solidFill>
              </a:rPr>
              <a:t>시스템으로 전환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09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04283" y="1659567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오픈소스 기반으로 환경 전환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04283" y="1910434"/>
            <a:ext cx="4091517" cy="6616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4" name="Picture 6" descr="Oracle 10 g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028" y="2024771"/>
            <a:ext cx="1711815" cy="45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cent os 7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82" y="1982160"/>
            <a:ext cx="1567851" cy="5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28" y="1982844"/>
            <a:ext cx="1509902" cy="5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아래쪽 화살표 16"/>
          <p:cNvSpPr/>
          <p:nvPr/>
        </p:nvSpPr>
        <p:spPr>
          <a:xfrm rot="16200000">
            <a:off x="2177083" y="2040019"/>
            <a:ext cx="223831" cy="430085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 rot="16200000">
            <a:off x="6636070" y="2026917"/>
            <a:ext cx="223831" cy="430085"/>
          </a:xfrm>
          <a:prstGeom prst="downArrow">
            <a:avLst>
              <a:gd name="adj1" fmla="val 48655"/>
              <a:gd name="adj2" fmla="val 50000"/>
            </a:avLst>
          </a:prstGeom>
          <a:solidFill>
            <a:srgbClr val="8CB2E0"/>
          </a:solidFill>
          <a:ln>
            <a:solidFill>
              <a:srgbClr val="8CB2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Picture 2" descr="https://encrypted-tbn0.gstatic.com/images?q=tbn:ANd9GcRxvyyCFKO4mSXsUgMzIe-v9vdl8Im_Qh-iP2Bcd-3sg9lb6yA8bA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32" y="1530821"/>
            <a:ext cx="1594796" cy="159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4572000" y="1911118"/>
            <a:ext cx="4091517" cy="661684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04283" y="2710633"/>
            <a:ext cx="3839763" cy="171458"/>
            <a:chOff x="404813" y="1878221"/>
            <a:chExt cx="6048375" cy="228610"/>
          </a:xfrm>
        </p:grpSpPr>
        <p:grpSp>
          <p:nvGrpSpPr>
            <p:cNvPr id="23" name="그룹 22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5" name="그룹 24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8" name="오각형 27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9" name="오각형 28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6" name="직사각형 25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직사각형 26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4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OS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및 </a:t>
              </a:r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절차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85801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 방안 수립</a:t>
            </a: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809326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72386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 OS  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Cubrid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25513" y="3094420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 관련 소스 변경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25513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 테스트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804784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Backup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72383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⑦ 서비스 중지 안내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85799" y="4201074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⑧ 기존 장비</a:t>
            </a:r>
            <a:endParaRPr lang="en-US" altLang="ko-KR" sz="1100" b="1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 OS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5799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⑨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77238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⑩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Cubrid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복원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80478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⑪ 테스트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825513" y="5283862"/>
            <a:ext cx="1529727" cy="65599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⑫ 임시 장비 반환</a:t>
            </a: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3" name="직선 화살표 연결선 42"/>
          <p:cNvCxnSpPr>
            <a:stCxn id="31" idx="3"/>
            <a:endCxn id="33" idx="1"/>
          </p:cNvCxnSpPr>
          <p:nvPr/>
        </p:nvCxnSpPr>
        <p:spPr>
          <a:xfrm>
            <a:off x="2215528" y="3422419"/>
            <a:ext cx="5568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3" idx="3"/>
            <a:endCxn id="32" idx="1"/>
          </p:cNvCxnSpPr>
          <p:nvPr/>
        </p:nvCxnSpPr>
        <p:spPr>
          <a:xfrm>
            <a:off x="4302113" y="3422419"/>
            <a:ext cx="50721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2" idx="3"/>
            <a:endCxn id="34" idx="1"/>
          </p:cNvCxnSpPr>
          <p:nvPr/>
        </p:nvCxnSpPr>
        <p:spPr>
          <a:xfrm>
            <a:off x="6339053" y="3422419"/>
            <a:ext cx="4864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4" idx="2"/>
            <a:endCxn id="35" idx="0"/>
          </p:cNvCxnSpPr>
          <p:nvPr/>
        </p:nvCxnSpPr>
        <p:spPr>
          <a:xfrm>
            <a:off x="7590377" y="3750418"/>
            <a:ext cx="0" cy="4506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5" idx="1"/>
            <a:endCxn id="36" idx="3"/>
          </p:cNvCxnSpPr>
          <p:nvPr/>
        </p:nvCxnSpPr>
        <p:spPr>
          <a:xfrm flipH="1">
            <a:off x="6334511" y="4529073"/>
            <a:ext cx="4910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6" idx="1"/>
            <a:endCxn id="37" idx="3"/>
          </p:cNvCxnSpPr>
          <p:nvPr/>
        </p:nvCxnSpPr>
        <p:spPr>
          <a:xfrm flipH="1">
            <a:off x="4302110" y="4529073"/>
            <a:ext cx="502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37" idx="1"/>
            <a:endCxn id="38" idx="3"/>
          </p:cNvCxnSpPr>
          <p:nvPr/>
        </p:nvCxnSpPr>
        <p:spPr>
          <a:xfrm flipH="1">
            <a:off x="2215526" y="4529073"/>
            <a:ext cx="556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8" idx="2"/>
            <a:endCxn id="39" idx="0"/>
          </p:cNvCxnSpPr>
          <p:nvPr/>
        </p:nvCxnSpPr>
        <p:spPr>
          <a:xfrm>
            <a:off x="1450663" y="4857072"/>
            <a:ext cx="0" cy="42679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9" idx="3"/>
            <a:endCxn id="40" idx="1"/>
          </p:cNvCxnSpPr>
          <p:nvPr/>
        </p:nvCxnSpPr>
        <p:spPr>
          <a:xfrm>
            <a:off x="2215526" y="5611861"/>
            <a:ext cx="5568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0" idx="3"/>
            <a:endCxn id="41" idx="1"/>
          </p:cNvCxnSpPr>
          <p:nvPr/>
        </p:nvCxnSpPr>
        <p:spPr>
          <a:xfrm>
            <a:off x="4302110" y="5611861"/>
            <a:ext cx="5026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3"/>
            <a:endCxn id="42" idx="1"/>
          </p:cNvCxnSpPr>
          <p:nvPr/>
        </p:nvCxnSpPr>
        <p:spPr>
          <a:xfrm>
            <a:off x="6334510" y="5611861"/>
            <a:ext cx="49100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404283" y="2974982"/>
            <a:ext cx="8259234" cy="337375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86871" y="6047935"/>
            <a:ext cx="5597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계속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698138" y="6100613"/>
            <a:ext cx="504129" cy="2055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126064" y="6090640"/>
            <a:ext cx="811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협의 및 안내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018576" y="6115881"/>
            <a:ext cx="504129" cy="19573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48340" y="609064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임시서버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138791" y="6100613"/>
            <a:ext cx="500231" cy="2074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 sz="11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567695" y="6090640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운영서버</a:t>
            </a:r>
            <a:endParaRPr lang="ko-KR" altLang="en-US" sz="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6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나눔바른고딕" panose="020B0603020101020101" pitchFamily="50" charset="-127"/>
              </a:rPr>
              <a:t>Windows Server 2008 </a:t>
            </a:r>
            <a:r>
              <a:rPr lang="ko-KR" altLang="en-US">
                <a:latin typeface="나눔바른고딕" panose="020B0603020101020101" pitchFamily="50" charset="-127"/>
              </a:rPr>
              <a:t>운영 환경 </a:t>
            </a:r>
            <a:r>
              <a:rPr lang="ko-KR" altLang="en-US" smtClean="0">
                <a:latin typeface="나눔바른고딕" panose="020B0603020101020101" pitchFamily="50" charset="-127"/>
              </a:rPr>
              <a:t>전환</a:t>
            </a:r>
            <a:r>
              <a:rPr lang="ko-KR" altLang="en-US" sz="1600" smtClean="0">
                <a:latin typeface="나눔바른고딕" panose="020B0603020101020101" pitchFamily="50" charset="-127"/>
              </a:rPr>
              <a:t> </a:t>
            </a:r>
            <a:r>
              <a:rPr lang="en-US" altLang="ko-KR" sz="1600" smtClean="0">
                <a:latin typeface="나눔바른고딕" panose="020B0603020101020101" pitchFamily="50" charset="-127"/>
              </a:rPr>
              <a:t>(</a:t>
            </a:r>
            <a:r>
              <a:rPr lang="ko-KR" altLang="en-US" sz="1600" smtClean="0">
                <a:latin typeface="나눔바른고딕" panose="020B0603020101020101" pitchFamily="50" charset="-127"/>
              </a:rPr>
              <a:t>계속</a:t>
            </a:r>
            <a:r>
              <a:rPr lang="en-US" altLang="ko-KR" sz="1600" smtClean="0">
                <a:latin typeface="나눔바른고딕" panose="020B0603020101020101" pitchFamily="50" charset="-127"/>
              </a:rPr>
              <a:t>)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윈도우 서버에서 운영되고 있는 </a:t>
            </a:r>
            <a:r>
              <a:rPr lang="en-US" altLang="ko-KR"/>
              <a:t>Database </a:t>
            </a:r>
            <a:r>
              <a:rPr lang="ko-KR" altLang="en-US"/>
              <a:t>서버를 </a:t>
            </a:r>
            <a:r>
              <a:rPr lang="ko-KR" altLang="en-US">
                <a:solidFill>
                  <a:srgbClr val="FF0000"/>
                </a:solidFill>
              </a:rPr>
              <a:t>오픈소스 기반의 </a:t>
            </a:r>
            <a:r>
              <a:rPr lang="en-US" altLang="ko-KR">
                <a:solidFill>
                  <a:srgbClr val="FF0000"/>
                </a:solidFill>
              </a:rPr>
              <a:t>DBMS </a:t>
            </a:r>
            <a:r>
              <a:rPr lang="ko-KR" altLang="en-US">
                <a:solidFill>
                  <a:srgbClr val="FF0000"/>
                </a:solidFill>
              </a:rPr>
              <a:t>시스템으로 전환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09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722336" y="1873312"/>
            <a:ext cx="3839763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Cubrid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시 고려 대상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481487" y="2275328"/>
            <a:ext cx="3040037" cy="1869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환경 고려 사항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2)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데이터베이스 이전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3) </a:t>
            </a:r>
            <a:r>
              <a:rPr lang="ko-KR" altLang="en-US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제약조건 관련</a:t>
            </a:r>
            <a:endParaRPr lang="en-US" altLang="ko-KR" sz="11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질의 고려</a:t>
            </a:r>
            <a:r>
              <a:rPr lang="en-US" altLang="ko-KR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5)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함수 관련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6)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일련번호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10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7) </a:t>
            </a:r>
            <a:r>
              <a:rPr lang="ko-KR" altLang="en-US" sz="11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프로시져</a:t>
            </a:r>
            <a:endParaRPr lang="en-US" altLang="ko-KR" sz="11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37451" y="1873312"/>
            <a:ext cx="3839763" cy="171458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Cubrid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전환 시 고려 사항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4824059" y="2151952"/>
            <a:ext cx="4319941" cy="2054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</a:t>
            </a:r>
            <a:r>
              <a:rPr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관리시스템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(Java/Jsp)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서비스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(jsp)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자가 진단기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(Javaj/Jsp)</a:t>
            </a:r>
          </a:p>
          <a:p>
            <a:pPr>
              <a:lnSpc>
                <a:spcPct val="150000"/>
              </a:lnSpc>
            </a:pPr>
            <a:r>
              <a:rPr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어플리케이션</a:t>
            </a:r>
            <a:endParaRPr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필터링기술 성능평가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포렌식마크기술 성능평가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(C#, C++)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변형물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 도구 </a:t>
            </a:r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(C#)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22336" y="2153750"/>
            <a:ext cx="3903133" cy="215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37451" y="2153750"/>
            <a:ext cx="3903133" cy="215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1104901" y="5672667"/>
            <a:ext cx="7639050" cy="689215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CentOS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설치될 장비는 위원회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가상화 장비를 할당 받음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이관 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 포털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측 변경사항도 발생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하므로 운영팀과의 협조 필요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02076" y="5672667"/>
            <a:ext cx="594778" cy="689215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8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9325">
            <a:off x="2564053" y="3445724"/>
            <a:ext cx="1654810" cy="57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07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저작권기술 정보 제공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저작권기술 관련 </a:t>
            </a:r>
            <a:r>
              <a:rPr lang="ko-KR" altLang="en-US">
                <a:solidFill>
                  <a:srgbClr val="FF0000"/>
                </a:solidFill>
              </a:rPr>
              <a:t>기업에 대한 정보 및 관련 제품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솔루션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인증정보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활용사례</a:t>
            </a:r>
            <a:r>
              <a:rPr lang="en-US" altLang="ko-KR" smtClean="0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레퍼런스</a:t>
            </a:r>
            <a:r>
              <a:rPr lang="ko-KR" altLang="en-US"/>
              <a:t> 등에 대한 </a:t>
            </a:r>
            <a:r>
              <a:rPr lang="ko-KR" altLang="en-US" smtClean="0"/>
              <a:t>정보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10</a:t>
            </a:r>
            <a:endParaRPr lang="ko-KR" altLang="en-US"/>
          </a:p>
        </p:txBody>
      </p:sp>
      <p:sp>
        <p:nvSpPr>
          <p:cNvPr id="5" name="육각형 4"/>
          <p:cNvSpPr/>
          <p:nvPr/>
        </p:nvSpPr>
        <p:spPr bwMode="auto">
          <a:xfrm rot="10800000">
            <a:off x="6056107" y="4337421"/>
            <a:ext cx="1330449" cy="910006"/>
          </a:xfrm>
          <a:prstGeom prst="hexagon">
            <a:avLst/>
          </a:prstGeom>
          <a:solidFill>
            <a:srgbClr val="487FC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육각형 5"/>
          <p:cNvSpPr/>
          <p:nvPr/>
        </p:nvSpPr>
        <p:spPr bwMode="auto">
          <a:xfrm rot="10800000">
            <a:off x="4915584" y="4337422"/>
            <a:ext cx="1332131" cy="910006"/>
          </a:xfrm>
          <a:prstGeom prst="hexagon">
            <a:avLst/>
          </a:prstGeom>
          <a:solidFill>
            <a:srgbClr val="77A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육각형 6"/>
          <p:cNvSpPr/>
          <p:nvPr/>
        </p:nvSpPr>
        <p:spPr bwMode="auto">
          <a:xfrm rot="10800000">
            <a:off x="3775063" y="4337422"/>
            <a:ext cx="1328767" cy="910006"/>
          </a:xfrm>
          <a:prstGeom prst="hexagon">
            <a:avLst/>
          </a:prstGeom>
          <a:solidFill>
            <a:srgbClr val="89B7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육각형 7"/>
          <p:cNvSpPr/>
          <p:nvPr/>
        </p:nvSpPr>
        <p:spPr bwMode="auto">
          <a:xfrm rot="10800000">
            <a:off x="2634541" y="4337422"/>
            <a:ext cx="1328767" cy="910006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이등변 삼각형 101"/>
          <p:cNvSpPr>
            <a:spLocks noChangeArrowheads="1"/>
          </p:cNvSpPr>
          <p:nvPr/>
        </p:nvSpPr>
        <p:spPr bwMode="auto">
          <a:xfrm rot="5400000">
            <a:off x="6017068" y="4722165"/>
            <a:ext cx="217813" cy="8151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이등변 삼각형 102"/>
          <p:cNvSpPr>
            <a:spLocks noChangeArrowheads="1"/>
          </p:cNvSpPr>
          <p:nvPr/>
        </p:nvSpPr>
        <p:spPr bwMode="auto">
          <a:xfrm rot="5400000">
            <a:off x="4875876" y="4728846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이등변 삼각형 103"/>
          <p:cNvSpPr>
            <a:spLocks noChangeArrowheads="1"/>
          </p:cNvSpPr>
          <p:nvPr/>
        </p:nvSpPr>
        <p:spPr bwMode="auto">
          <a:xfrm rot="5400000">
            <a:off x="3735354" y="4724836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육각형 11"/>
          <p:cNvSpPr/>
          <p:nvPr/>
        </p:nvSpPr>
        <p:spPr bwMode="auto">
          <a:xfrm rot="10800000">
            <a:off x="1492682" y="4337422"/>
            <a:ext cx="1330449" cy="910006"/>
          </a:xfrm>
          <a:prstGeom prst="hexagon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이등변 삼각형 12"/>
          <p:cNvSpPr>
            <a:spLocks noChangeArrowheads="1"/>
          </p:cNvSpPr>
          <p:nvPr/>
        </p:nvSpPr>
        <p:spPr bwMode="auto">
          <a:xfrm rot="5400000">
            <a:off x="2618627" y="4751000"/>
            <a:ext cx="217813" cy="82849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endParaRPr lang="ko-KR" altLang="en-US" sz="16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Rectangle 304"/>
          <p:cNvSpPr>
            <a:spLocks noChangeArrowheads="1"/>
          </p:cNvSpPr>
          <p:nvPr/>
        </p:nvSpPr>
        <p:spPr bwMode="auto">
          <a:xfrm>
            <a:off x="1657549" y="4609032"/>
            <a:ext cx="104358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사업자 정보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Rectangle 304"/>
          <p:cNvSpPr>
            <a:spLocks noChangeArrowheads="1"/>
          </p:cNvSpPr>
          <p:nvPr/>
        </p:nvSpPr>
        <p:spPr bwMode="auto">
          <a:xfrm>
            <a:off x="2711668" y="4530814"/>
            <a:ext cx="110101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및</a:t>
            </a:r>
            <a:endParaRPr kumimoji="0" lang="en-US" altLang="ko-KR" sz="1100" b="1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솔루션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Rectangle 304"/>
          <p:cNvSpPr>
            <a:spLocks noChangeArrowheads="1"/>
          </p:cNvSpPr>
          <p:nvPr/>
        </p:nvSpPr>
        <p:spPr bwMode="auto">
          <a:xfrm>
            <a:off x="3951933" y="4553642"/>
            <a:ext cx="9475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분류별 현황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Rectangle 304"/>
          <p:cNvSpPr>
            <a:spLocks noChangeArrowheads="1"/>
          </p:cNvSpPr>
          <p:nvPr/>
        </p:nvSpPr>
        <p:spPr bwMode="auto">
          <a:xfrm>
            <a:off x="4850665" y="4643220"/>
            <a:ext cx="14619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 정보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Rectangle 304"/>
          <p:cNvSpPr>
            <a:spLocks noChangeArrowheads="1"/>
          </p:cNvSpPr>
          <p:nvPr/>
        </p:nvSpPr>
        <p:spPr bwMode="auto">
          <a:xfrm>
            <a:off x="6280633" y="4541363"/>
            <a:ext cx="9475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 사례</a:t>
            </a:r>
            <a:r>
              <a:rPr kumimoji="0" lang="en-US" altLang="ko-KR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algn="ctr"/>
            <a:r>
              <a:rPr kumimoji="0" lang="ko-KR" altLang="en-US" sz="1100" b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레퍼런스</a:t>
            </a:r>
            <a:endParaRPr kumimoji="0" lang="ko-KR" altLang="en-US" sz="11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그림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62" y="1711843"/>
            <a:ext cx="3269556" cy="184544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798360" y="3622165"/>
            <a:ext cx="3286858" cy="240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</a:t>
            </a:r>
            <a:r>
              <a:rPr lang="en-US" altLang="ko-KR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웹 콘솔</a:t>
            </a:r>
            <a:endParaRPr lang="ko-KR" altLang="en-US" sz="1050" b="1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꺾인 연결선 20"/>
          <p:cNvCxnSpPr>
            <a:stCxn id="20" idx="2"/>
            <a:endCxn id="22" idx="0"/>
          </p:cNvCxnSpPr>
          <p:nvPr/>
        </p:nvCxnSpPr>
        <p:spPr>
          <a:xfrm rot="5400000">
            <a:off x="3067645" y="2963276"/>
            <a:ext cx="474339" cy="2273951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2144978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297195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꺾인 연결선 23"/>
          <p:cNvCxnSpPr>
            <a:stCxn id="20" idx="2"/>
            <a:endCxn id="23" idx="0"/>
          </p:cNvCxnSpPr>
          <p:nvPr/>
        </p:nvCxnSpPr>
        <p:spPr>
          <a:xfrm rot="5400000">
            <a:off x="3643753" y="3539384"/>
            <a:ext cx="474339" cy="1121734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426553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5400000">
            <a:off x="4207341" y="4104958"/>
            <a:ext cx="464571" cy="357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타원 26"/>
          <p:cNvSpPr/>
          <p:nvPr/>
        </p:nvSpPr>
        <p:spPr>
          <a:xfrm>
            <a:off x="5627532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꺾인 연결선 27"/>
          <p:cNvCxnSpPr>
            <a:stCxn id="20" idx="2"/>
            <a:endCxn id="27" idx="0"/>
          </p:cNvCxnSpPr>
          <p:nvPr/>
        </p:nvCxnSpPr>
        <p:spPr>
          <a:xfrm rot="16200000" flipH="1">
            <a:off x="4808921" y="3495949"/>
            <a:ext cx="474339" cy="1208603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6733387" y="433742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0" name="꺾인 연결선 29"/>
          <p:cNvCxnSpPr>
            <a:stCxn id="20" idx="2"/>
            <a:endCxn id="29" idx="0"/>
          </p:cNvCxnSpPr>
          <p:nvPr/>
        </p:nvCxnSpPr>
        <p:spPr>
          <a:xfrm rot="16200000" flipH="1">
            <a:off x="5361849" y="2943022"/>
            <a:ext cx="474339" cy="2314458"/>
          </a:xfrm>
          <a:prstGeom prst="bentConnector3">
            <a:avLst>
              <a:gd name="adj1" fmla="val 50000"/>
            </a:avLst>
          </a:prstGeom>
          <a:ln>
            <a:solidFill>
              <a:srgbClr val="97C0D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3469926" y="5395103"/>
            <a:ext cx="1820586" cy="400564"/>
            <a:chOff x="2217160" y="4310672"/>
            <a:chExt cx="2612474" cy="400564"/>
          </a:xfrm>
        </p:grpSpPr>
        <p:sp>
          <p:nvSpPr>
            <p:cNvPr id="32" name="아래쪽 화살표 31"/>
            <p:cNvSpPr/>
            <p:nvPr/>
          </p:nvSpPr>
          <p:spPr>
            <a:xfrm>
              <a:off x="2217160" y="4310672"/>
              <a:ext cx="2612474" cy="400564"/>
            </a:xfrm>
            <a:prstGeom prst="downArrow">
              <a:avLst>
                <a:gd name="adj1" fmla="val 77274"/>
                <a:gd name="adj2" fmla="val 50000"/>
              </a:avLst>
            </a:prstGeom>
            <a:solidFill>
              <a:srgbClr val="8CB2E0"/>
            </a:solidFill>
            <a:ln>
              <a:solidFill>
                <a:srgbClr val="8CB2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09062" y="4345326"/>
              <a:ext cx="10286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 제공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3132906" y="5945288"/>
            <a:ext cx="2494626" cy="3657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 누리집 포털</a:t>
            </a:r>
            <a:endParaRPr lang="en-US" altLang="ko-KR" sz="14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36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저작권기술 홍보 영상 서비스 관리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저작권기술 및 다양한 </a:t>
            </a:r>
            <a:r>
              <a:rPr lang="ko-KR" altLang="en-US" smtClean="0">
                <a:solidFill>
                  <a:srgbClr val="FF0000"/>
                </a:solidFill>
              </a:rPr>
              <a:t>저작권 관련 영상물 서비스 제공할 수 있는 관리 기능</a:t>
            </a:r>
            <a:r>
              <a:rPr lang="ko-KR" altLang="en-US" smtClean="0"/>
              <a:t>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11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3368" y="1710015"/>
            <a:ext cx="3970432" cy="3226052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2153" y="1786936"/>
            <a:ext cx="3841797" cy="3074251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84" y="1710014"/>
            <a:ext cx="3995704" cy="3287691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288" y="1769371"/>
            <a:ext cx="3852862" cy="3091817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43368" y="5100947"/>
            <a:ext cx="3970432" cy="122119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02153" y="5178576"/>
            <a:ext cx="3841797" cy="1075828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 관리 시스템을 통해 동영상 </a:t>
            </a:r>
            <a:r>
              <a:rPr lang="en-US" altLang="ko-KR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URL </a:t>
            </a: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영상물 업로드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동영상에 대한 나래이션 정보 등록을 통한 웹접근성 지원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84" y="5100947"/>
            <a:ext cx="3995704" cy="1221190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288" y="5181510"/>
            <a:ext cx="3852862" cy="1072894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및 특징기반필터링 기술 성능평가 동영상만 제공하고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있음</a:t>
            </a:r>
            <a:endParaRPr lang="en-US" altLang="ko-KR" sz="1100" b="1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최신의 저작권기술 관련 동영상 서비스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시 기존 시스템 수정 불가피</a:t>
            </a:r>
            <a:endParaRPr lang="ko-KR" altLang="en-US" sz="11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414744" y="3105768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6" y="2182776"/>
            <a:ext cx="2818389" cy="2586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276" y="2371285"/>
            <a:ext cx="3537549" cy="2207683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 rot="20021873">
            <a:off x="6577710" y="3245249"/>
            <a:ext cx="774446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rot="20021873">
            <a:off x="995728" y="3303497"/>
            <a:ext cx="2522242" cy="3432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단순 </a:t>
            </a:r>
            <a:r>
              <a:rPr lang="en-US" altLang="ko-KR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HTML </a:t>
            </a:r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페이지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9529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8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</a:rPr>
              <a:t>사이트 운영 관련 기능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담당자별 권한 관리</a:t>
            </a:r>
            <a:r>
              <a:rPr lang="ko-KR" altLang="en-US" smtClean="0"/>
              <a:t> 기능을 통해 안전한 보안 관리 기능 제공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12</a:t>
            </a: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43368" y="1710015"/>
            <a:ext cx="3970432" cy="3226052"/>
          </a:xfrm>
          <a:prstGeom prst="roundRect">
            <a:avLst>
              <a:gd name="adj" fmla="val 3889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02153" y="1786936"/>
            <a:ext cx="3841797" cy="3074251"/>
          </a:xfrm>
          <a:prstGeom prst="roundRect">
            <a:avLst>
              <a:gd name="adj" fmla="val 4385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TO-BE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323884" y="1710014"/>
            <a:ext cx="3995704" cy="3287691"/>
          </a:xfrm>
          <a:prstGeom prst="roundRect">
            <a:avLst>
              <a:gd name="adj" fmla="val 3058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95288" y="1769371"/>
            <a:ext cx="3852862" cy="3091817"/>
          </a:xfrm>
          <a:prstGeom prst="roundRect">
            <a:avLst>
              <a:gd name="adj" fmla="val 3284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b="1" smtClean="0">
                <a:solidFill>
                  <a:schemeClr val="bg1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AS-IS</a:t>
            </a:r>
            <a:endParaRPr lang="en-US" altLang="ko-KR" sz="1400" b="1" dirty="0" smtClean="0">
              <a:solidFill>
                <a:schemeClr val="bg1">
                  <a:lumMod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43368" y="5100947"/>
            <a:ext cx="3970432" cy="673320"/>
          </a:xfrm>
          <a:prstGeom prst="roundRect">
            <a:avLst>
              <a:gd name="adj" fmla="val 8677"/>
            </a:avLst>
          </a:prstGeom>
          <a:pattFill prst="dkUpDiag">
            <a:fgClr>
              <a:srgbClr val="1881B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902153" y="5178576"/>
            <a:ext cx="3841797" cy="536424"/>
          </a:xfrm>
          <a:prstGeom prst="roundRect">
            <a:avLst>
              <a:gd name="adj" fmla="val 8120"/>
            </a:avLst>
          </a:prstGeom>
          <a:solidFill>
            <a:srgbClr val="1881BD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그룹관리 기능 및 그룹별 메뉴 관리 기능을 두어 메뉴 접근을 </a:t>
            </a:r>
            <a:r>
              <a:rPr lang="ko-KR" altLang="en-US" sz="1100" b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제한할 수 있는 기능을 구현</a:t>
            </a:r>
            <a:endParaRPr lang="ko-KR" altLang="en-US" sz="1100" b="1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84" y="5100947"/>
            <a:ext cx="3995704" cy="673320"/>
          </a:xfrm>
          <a:prstGeom prst="roundRect">
            <a:avLst>
              <a:gd name="adj" fmla="val 9887"/>
            </a:avLst>
          </a:prstGeom>
          <a:pattFill prst="dkDn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1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5288" y="5181510"/>
            <a:ext cx="3852862" cy="533490"/>
          </a:xfrm>
          <a:prstGeom prst="roundRect">
            <a:avLst>
              <a:gd name="adj" fmla="val 11550"/>
            </a:avLst>
          </a:prstGeom>
          <a:solidFill>
            <a:schemeClr val="bg1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담당자별 업무 분리를 할 수 없으며</a:t>
            </a:r>
            <a:r>
              <a:rPr lang="en-US" altLang="ko-KR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권한을 가지고 있음</a:t>
            </a:r>
            <a:endParaRPr lang="ko-KR" altLang="en-US" sz="1100" b="1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4414744" y="3105768"/>
            <a:ext cx="333468" cy="1371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589" y="2175934"/>
            <a:ext cx="3485443" cy="2573866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 rot="20021873">
            <a:off x="7680808" y="2589422"/>
            <a:ext cx="688772" cy="31748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예시</a:t>
            </a:r>
            <a:endParaRPr lang="ko-KR" altLang="en-US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104901" y="5877509"/>
            <a:ext cx="7639050" cy="484373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</a:t>
            </a:r>
            <a:r>
              <a:rPr lang="ko-KR" altLang="en-US" sz="1100" b="1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화면 내에서의 권한을 달리하는 기능은 많은 공수 필요하므로 </a:t>
            </a:r>
            <a:r>
              <a:rPr lang="ko-KR" altLang="en-US" sz="1100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 접근에 대한 제한을 두는 것으로 구현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02076" y="5892419"/>
            <a:ext cx="594778" cy="46946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751" y="2328240"/>
            <a:ext cx="3564996" cy="637601"/>
          </a:xfrm>
          <a:prstGeom prst="roundRect">
            <a:avLst/>
          </a:prstGeom>
          <a:noFill/>
          <a:ln w="28575">
            <a:solidFill>
              <a:srgbClr val="A6A6A6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로그인 사용자 등록 시 </a:t>
            </a:r>
            <a:r>
              <a:rPr lang="ko-KR" altLang="en-US" sz="1400" b="1">
                <a:solidFill>
                  <a:srgbClr val="FF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무조건 모든 권한</a:t>
            </a:r>
            <a:r>
              <a:rPr lang="ko-KR" altLang="en-US" sz="14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가지고 있는 계정으로 생성됨</a:t>
            </a:r>
          </a:p>
        </p:txBody>
      </p:sp>
      <p:pic>
        <p:nvPicPr>
          <p:cNvPr id="22" name="그림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31" y="3055460"/>
            <a:ext cx="2932735" cy="1655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61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데이타셋 구축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성능평가 수행을 위한 신규 </a:t>
            </a:r>
            <a:r>
              <a:rPr lang="ko-KR" altLang="en-US">
                <a:solidFill>
                  <a:srgbClr val="FF0000"/>
                </a:solidFill>
              </a:rPr>
              <a:t>데이터 셋 구축 절자 및 방안을 수립</a:t>
            </a:r>
            <a:r>
              <a:rPr lang="ko-KR" altLang="en-US"/>
              <a:t>하며</a:t>
            </a:r>
            <a:r>
              <a:rPr lang="en-US" altLang="ko-KR"/>
              <a:t>, </a:t>
            </a:r>
            <a:r>
              <a:rPr lang="ko-KR" altLang="en-US">
                <a:solidFill>
                  <a:srgbClr val="FF0000"/>
                </a:solidFill>
              </a:rPr>
              <a:t>정확한 품질 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13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884" y="1679617"/>
            <a:ext cx="4536281" cy="171458"/>
            <a:chOff x="404813" y="1878221"/>
            <a:chExt cx="6048375" cy="228610"/>
          </a:xfrm>
        </p:grpSpPr>
        <p:grpSp>
          <p:nvGrpSpPr>
            <p:cNvPr id="6" name="그룹 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8" name="그룹 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" name="오각형 1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" name="오각형 1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" name="직사각형 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7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셋 구축 절차 및 전략</a:t>
              </a:r>
            </a:p>
          </p:txBody>
        </p:sp>
      </p:grpSp>
      <p:sp>
        <p:nvSpPr>
          <p:cNvPr id="13" name="Rectangle 123"/>
          <p:cNvSpPr>
            <a:spLocks noChangeArrowheads="1"/>
          </p:cNvSpPr>
          <p:nvPr/>
        </p:nvSpPr>
        <p:spPr bwMode="auto">
          <a:xfrm>
            <a:off x="334769" y="1956348"/>
            <a:ext cx="4525395" cy="3806912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9143"/>
              </p:ext>
            </p:extLst>
          </p:nvPr>
        </p:nvGraphicFramePr>
        <p:xfrm>
          <a:off x="5015962" y="1992621"/>
          <a:ext cx="3714530" cy="16007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1309"/>
                <a:gridCol w="1299465"/>
                <a:gridCol w="1423756"/>
              </a:tblGrid>
              <a:tr h="1975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필터링 기술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19756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43,000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(43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*1,000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70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4,800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(48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5015962" y="1696062"/>
            <a:ext cx="3714530" cy="171458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1" name="오각형 2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2" name="오각형 2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직사각형 1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필터링 성능평가용 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수량</a:t>
              </a:r>
            </a:p>
          </p:txBody>
        </p:sp>
      </p:grpSp>
      <p:sp>
        <p:nvSpPr>
          <p:cNvPr id="23" name="Arc 106"/>
          <p:cNvSpPr>
            <a:spLocks/>
          </p:cNvSpPr>
          <p:nvPr/>
        </p:nvSpPr>
        <p:spPr bwMode="auto">
          <a:xfrm flipH="1">
            <a:off x="420942" y="3139149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Arc 106"/>
          <p:cNvSpPr>
            <a:spLocks/>
          </p:cNvSpPr>
          <p:nvPr/>
        </p:nvSpPr>
        <p:spPr bwMode="auto">
          <a:xfrm flipH="1">
            <a:off x="437611" y="3889242"/>
            <a:ext cx="4202870" cy="982479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Arc 106"/>
          <p:cNvSpPr>
            <a:spLocks/>
          </p:cNvSpPr>
          <p:nvPr/>
        </p:nvSpPr>
        <p:spPr bwMode="auto">
          <a:xfrm flipH="1">
            <a:off x="420942" y="2433109"/>
            <a:ext cx="4202870" cy="982478"/>
          </a:xfrm>
          <a:custGeom>
            <a:avLst/>
            <a:gdLst>
              <a:gd name="T0" fmla="*/ 0 w 43200"/>
              <a:gd name="T1" fmla="*/ 0 h 21600"/>
              <a:gd name="T2" fmla="*/ 0 w 43200"/>
              <a:gd name="T3" fmla="*/ 0 h 21600"/>
              <a:gd name="T4" fmla="*/ 0 w 43200"/>
              <a:gd name="T5" fmla="*/ 0 h 21600"/>
              <a:gd name="T6" fmla="*/ 0 60000 65536"/>
              <a:gd name="T7" fmla="*/ 0 60000 65536"/>
              <a:gd name="T8" fmla="*/ 0 60000 65536"/>
              <a:gd name="T9" fmla="*/ 0 w 43200"/>
              <a:gd name="T10" fmla="*/ 0 h 21600"/>
              <a:gd name="T11" fmla="*/ 43200 w 432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</a:path>
              <a:path w="432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 rotWithShape="1">
            <a:gsLst>
              <a:gs pos="0">
                <a:srgbClr val="DDD493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Freeform 110"/>
          <p:cNvSpPr>
            <a:spLocks/>
          </p:cNvSpPr>
          <p:nvPr/>
        </p:nvSpPr>
        <p:spPr bwMode="auto">
          <a:xfrm rot="10800000">
            <a:off x="1044780" y="2860933"/>
            <a:ext cx="2961525" cy="1906612"/>
          </a:xfrm>
          <a:custGeom>
            <a:avLst/>
            <a:gdLst/>
            <a:ahLst/>
            <a:cxnLst>
              <a:cxn ang="0">
                <a:pos x="0" y="672"/>
              </a:cxn>
              <a:cxn ang="0">
                <a:pos x="948" y="444"/>
              </a:cxn>
              <a:cxn ang="0">
                <a:pos x="1488" y="192"/>
              </a:cxn>
              <a:cxn ang="0">
                <a:pos x="1056" y="192"/>
              </a:cxn>
              <a:cxn ang="0">
                <a:pos x="1920" y="0"/>
              </a:cxn>
              <a:cxn ang="0">
                <a:pos x="2736" y="192"/>
              </a:cxn>
              <a:cxn ang="0">
                <a:pos x="2352" y="192"/>
              </a:cxn>
              <a:cxn ang="0">
                <a:pos x="2790" y="420"/>
              </a:cxn>
              <a:cxn ang="0">
                <a:pos x="3840" y="672"/>
              </a:cxn>
            </a:cxnLst>
            <a:rect l="0" t="0" r="r" b="b"/>
            <a:pathLst>
              <a:path w="3840" h="672">
                <a:moveTo>
                  <a:pt x="0" y="672"/>
                </a:moveTo>
                <a:cubicBezTo>
                  <a:pt x="158" y="634"/>
                  <a:pt x="700" y="524"/>
                  <a:pt x="948" y="444"/>
                </a:cubicBezTo>
                <a:cubicBezTo>
                  <a:pt x="1196" y="364"/>
                  <a:pt x="1470" y="234"/>
                  <a:pt x="1488" y="192"/>
                </a:cubicBezTo>
                <a:lnTo>
                  <a:pt x="1056" y="192"/>
                </a:lnTo>
                <a:lnTo>
                  <a:pt x="1920" y="0"/>
                </a:lnTo>
                <a:lnTo>
                  <a:pt x="2736" y="192"/>
                </a:lnTo>
                <a:lnTo>
                  <a:pt x="2352" y="192"/>
                </a:lnTo>
                <a:cubicBezTo>
                  <a:pt x="2361" y="230"/>
                  <a:pt x="2542" y="340"/>
                  <a:pt x="2790" y="420"/>
                </a:cubicBezTo>
                <a:cubicBezTo>
                  <a:pt x="3038" y="500"/>
                  <a:pt x="3621" y="619"/>
                  <a:pt x="3840" y="672"/>
                </a:cubicBezTo>
              </a:path>
            </a:pathLst>
          </a:custGeom>
          <a:gradFill flip="none" rotWithShape="1">
            <a:gsLst>
              <a:gs pos="0">
                <a:srgbClr val="CC9900"/>
              </a:gs>
              <a:gs pos="64999">
                <a:srgbClr val="F0EBD5"/>
              </a:gs>
              <a:gs pos="100000">
                <a:srgbClr val="D1C39F"/>
              </a:gs>
            </a:gsLst>
            <a:path path="circle">
              <a:fillToRect l="100000" b="100000"/>
            </a:path>
            <a:tileRect t="-100000" r="-100000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7" name="그룹 128"/>
          <p:cNvGrpSpPr>
            <a:grpSpLocks/>
          </p:cNvGrpSpPr>
          <p:nvPr/>
        </p:nvGrpSpPr>
        <p:grpSpPr bwMode="auto">
          <a:xfrm>
            <a:off x="1026970" y="2610512"/>
            <a:ext cx="3012587" cy="238554"/>
            <a:chOff x="1071546" y="3309926"/>
            <a:chExt cx="3714776" cy="357531"/>
          </a:xfrm>
        </p:grpSpPr>
        <p:sp>
          <p:nvSpPr>
            <p:cNvPr id="28" name="직사각형 43"/>
            <p:cNvSpPr>
              <a:spLocks noChangeArrowheads="1"/>
            </p:cNvSpPr>
            <p:nvPr/>
          </p:nvSpPr>
          <p:spPr bwMode="auto">
            <a:xfrm>
              <a:off x="1071546" y="3309926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Rectangle 162"/>
            <p:cNvSpPr>
              <a:spLocks noChangeArrowheads="1"/>
            </p:cNvSpPr>
            <p:nvPr/>
          </p:nvSpPr>
          <p:spPr bwMode="auto">
            <a:xfrm>
              <a:off x="1285618" y="3362689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장르별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원본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확보 대상 수량 선정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151"/>
          <p:cNvGrpSpPr>
            <a:grpSpLocks/>
          </p:cNvGrpSpPr>
          <p:nvPr/>
        </p:nvGrpSpPr>
        <p:grpSpPr bwMode="auto">
          <a:xfrm>
            <a:off x="1026970" y="3061759"/>
            <a:ext cx="3012587" cy="238553"/>
            <a:chOff x="1071546" y="3309183"/>
            <a:chExt cx="3714776" cy="357530"/>
          </a:xfrm>
        </p:grpSpPr>
        <p:sp>
          <p:nvSpPr>
            <p:cNvPr id="31" name="직사각형 41"/>
            <p:cNvSpPr>
              <a:spLocks noChangeArrowheads="1"/>
            </p:cNvSpPr>
            <p:nvPr/>
          </p:nvSpPr>
          <p:spPr bwMode="auto">
            <a:xfrm>
              <a:off x="1071546" y="3309183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Rectangle 162"/>
            <p:cNvSpPr>
              <a:spLocks noChangeArrowheads="1"/>
            </p:cNvSpPr>
            <p:nvPr/>
          </p:nvSpPr>
          <p:spPr bwMode="auto">
            <a:xfrm>
              <a:off x="1285618" y="3363635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최근 </a:t>
              </a:r>
              <a:r>
                <a:rPr lang="en-US" altLang="ko-KR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년 이내</a:t>
              </a:r>
              <a:r>
                <a:rPr lang="ko-KR" altLang="en-US" sz="10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신규 콘텐츠 대상 원본 확보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3" name="그룹 158"/>
          <p:cNvGrpSpPr>
            <a:grpSpLocks/>
          </p:cNvGrpSpPr>
          <p:nvPr/>
        </p:nvGrpSpPr>
        <p:grpSpPr bwMode="auto">
          <a:xfrm>
            <a:off x="1026970" y="3514196"/>
            <a:ext cx="3012587" cy="238553"/>
            <a:chOff x="1071546" y="3310135"/>
            <a:chExt cx="3714776" cy="357530"/>
          </a:xfrm>
        </p:grpSpPr>
        <p:sp>
          <p:nvSpPr>
            <p:cNvPr id="34" name="직사각형 39"/>
            <p:cNvSpPr>
              <a:spLocks noChangeArrowheads="1"/>
            </p:cNvSpPr>
            <p:nvPr/>
          </p:nvSpPr>
          <p:spPr bwMode="auto">
            <a:xfrm>
              <a:off x="1071546" y="3310135"/>
              <a:ext cx="3714776" cy="35753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5" name="Rectangle 162"/>
            <p:cNvSpPr>
              <a:spLocks noChangeArrowheads="1"/>
            </p:cNvSpPr>
            <p:nvPr/>
          </p:nvSpPr>
          <p:spPr bwMode="auto">
            <a:xfrm>
              <a:off x="1285618" y="3362894"/>
              <a:ext cx="3286632" cy="253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콘텐츠에 대한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6" name="그룹 169"/>
          <p:cNvGrpSpPr>
            <a:grpSpLocks/>
          </p:cNvGrpSpPr>
          <p:nvPr/>
        </p:nvGrpSpPr>
        <p:grpSpPr bwMode="auto">
          <a:xfrm>
            <a:off x="1026970" y="3940440"/>
            <a:ext cx="3012587" cy="238553"/>
            <a:chOff x="1071546" y="3309391"/>
            <a:chExt cx="3714776" cy="357531"/>
          </a:xfrm>
        </p:grpSpPr>
        <p:sp>
          <p:nvSpPr>
            <p:cNvPr id="37" name="직사각형 36"/>
            <p:cNvSpPr>
              <a:spLocks noChangeArrowheads="1"/>
            </p:cNvSpPr>
            <p:nvPr/>
          </p:nvSpPr>
          <p:spPr bwMode="auto">
            <a:xfrm>
              <a:off x="1071546" y="3309391"/>
              <a:ext cx="3714776" cy="35753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Rectangle 162"/>
            <p:cNvSpPr>
              <a:spLocks noChangeArrowheads="1"/>
            </p:cNvSpPr>
            <p:nvPr/>
          </p:nvSpPr>
          <p:spPr bwMode="auto">
            <a:xfrm>
              <a:off x="1285618" y="3343515"/>
              <a:ext cx="3286632" cy="253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원본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중복 콘텐츠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173"/>
          <p:cNvGrpSpPr>
            <a:grpSpLocks/>
          </p:cNvGrpSpPr>
          <p:nvPr/>
        </p:nvGrpSpPr>
        <p:grpSpPr bwMode="auto">
          <a:xfrm>
            <a:off x="1026970" y="4347634"/>
            <a:ext cx="3012587" cy="238553"/>
            <a:chOff x="1071546" y="3310400"/>
            <a:chExt cx="3714776" cy="357412"/>
          </a:xfrm>
        </p:grpSpPr>
        <p:sp>
          <p:nvSpPr>
            <p:cNvPr id="40" name="직사각형 35"/>
            <p:cNvSpPr>
              <a:spLocks noChangeArrowheads="1"/>
            </p:cNvSpPr>
            <p:nvPr/>
          </p:nvSpPr>
          <p:spPr bwMode="auto">
            <a:xfrm>
              <a:off x="1071546" y="3310400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Rectangle 162"/>
            <p:cNvSpPr>
              <a:spLocks noChangeArrowheads="1"/>
            </p:cNvSpPr>
            <p:nvPr/>
          </p:nvSpPr>
          <p:spPr bwMode="auto">
            <a:xfrm>
              <a:off x="1285618" y="3356366"/>
              <a:ext cx="3286632" cy="253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5.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b="1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42" name="그룹 182"/>
          <p:cNvGrpSpPr>
            <a:grpSpLocks/>
          </p:cNvGrpSpPr>
          <p:nvPr/>
        </p:nvGrpSpPr>
        <p:grpSpPr bwMode="auto">
          <a:xfrm>
            <a:off x="1026970" y="4734587"/>
            <a:ext cx="3012587" cy="238554"/>
            <a:chOff x="1071546" y="3309643"/>
            <a:chExt cx="3714776" cy="357412"/>
          </a:xfrm>
        </p:grpSpPr>
        <p:sp>
          <p:nvSpPr>
            <p:cNvPr id="43" name="직사각형 33"/>
            <p:cNvSpPr>
              <a:spLocks noChangeArrowheads="1"/>
            </p:cNvSpPr>
            <p:nvPr/>
          </p:nvSpPr>
          <p:spPr bwMode="auto">
            <a:xfrm>
              <a:off x="1071546" y="3309643"/>
              <a:ext cx="3714776" cy="3574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2A96C"/>
                </a:gs>
              </a:gsLst>
              <a:lin ang="5400000" scaled="1"/>
            </a:gradFill>
            <a:ln>
              <a:noFill/>
            </a:ln>
            <a:effectLst>
              <a:outerShdw dist="25400" dir="10800000" algn="ctr" rotWithShape="0">
                <a:srgbClr val="A0773A"/>
              </a:outerShdw>
            </a:effectLst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Rectangle 162"/>
            <p:cNvSpPr>
              <a:spLocks noChangeArrowheads="1"/>
            </p:cNvSpPr>
            <p:nvPr/>
          </p:nvSpPr>
          <p:spPr bwMode="auto">
            <a:xfrm>
              <a:off x="1285618" y="3355614"/>
              <a:ext cx="3286632" cy="253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6.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변형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데이터셋 </a:t>
              </a:r>
              <a:r>
                <a:rPr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DB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및 </a:t>
              </a:r>
              <a:r>
                <a:rPr lang="ko-KR" altLang="en-US" sz="1000" b="1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 검증</a:t>
              </a:r>
              <a:endParaRPr lang="en-US" altLang="ko-KR" sz="1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5" name="Picture 2" descr="mp3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24" y="2095976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video에 대한 이미지 검색결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98" y="2160214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mp3에 대한 이미지 검색결과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22296">
            <a:off x="3566090" y="5168023"/>
            <a:ext cx="612599" cy="2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video에 대한 이미지 검색결과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51340">
            <a:off x="4133172" y="5095298"/>
            <a:ext cx="405193" cy="40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162"/>
          <p:cNvSpPr>
            <a:spLocks noChangeArrowheads="1"/>
          </p:cNvSpPr>
          <p:nvPr/>
        </p:nvSpPr>
        <p:spPr bwMode="auto">
          <a:xfrm>
            <a:off x="460524" y="5406881"/>
            <a:ext cx="2343636" cy="30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pop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16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71450" indent="-1714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영화 등 </a:t>
            </a:r>
            <a:r>
              <a:rPr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r>
              <a:rPr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장르</a:t>
            </a:r>
            <a:endParaRPr lang="en-US" altLang="ko-KR" sz="9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03639"/>
              </p:ext>
            </p:extLst>
          </p:nvPr>
        </p:nvGraphicFramePr>
        <p:xfrm>
          <a:off x="5033770" y="3973434"/>
          <a:ext cx="3696721" cy="17898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86556"/>
                <a:gridCol w="1293235"/>
                <a:gridCol w="1416930"/>
              </a:tblGrid>
              <a:tr h="238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모바일 웹하드 성능평가용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0000" marR="90000" marT="46793" marB="4679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38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9999" marR="89999" marT="46753" marB="46753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변형물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</a:txBody>
                  <a:tcPr marL="67500" marR="67500" marT="35095" marB="350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구축 없음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필터링용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원본 </a:t>
                      </a: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DB</a:t>
                      </a: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를 </a:t>
                      </a:r>
                      <a:endParaRPr kumimoji="1" lang="en-US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그대로 사용</a:t>
                      </a: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기존 콘텐츠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사용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3,700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(37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오디오제거용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1" lang="ko-KR" altLang="en-US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7499" marR="67499" marT="35065" marB="3506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</a:txBody>
                  <a:tcPr marL="32400" marR="32400" marT="26996" marB="26996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2,700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(27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항목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*100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Wingdings" pitchFamily="2" charset="2"/>
                        </a:rPr>
                        <a:t>)</a:t>
                      </a:r>
                    </a:p>
                  </a:txBody>
                  <a:tcPr marL="43200" marR="43200" marT="35995" marB="35995" anchor="ctr" horzOverflow="overflow">
                    <a:lnL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5015962" y="3718675"/>
            <a:ext cx="3714530" cy="171458"/>
            <a:chOff x="404813" y="1878221"/>
            <a:chExt cx="6048375" cy="228610"/>
          </a:xfrm>
        </p:grpSpPr>
        <p:grpSp>
          <p:nvGrpSpPr>
            <p:cNvPr id="52" name="그룹 5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4" name="그룹 5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7" name="오각형 5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8" name="오각형 5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5" name="직사각형 5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6" name="직사각형 5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3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모바일 웹하드 필터링 성능평가용 데이터셋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구축 수량</a:t>
              </a: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1104901" y="5877509"/>
            <a:ext cx="7639050" cy="484373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확보한 원본에 대한 품질검증 및 변형물에 대한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품질검증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생성된 파일 건수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건수</a:t>
            </a:r>
            <a:r>
              <a:rPr lang="en-US" altLang="ko-KR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중요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</a:t>
            </a:r>
            <a:endParaRPr lang="ko-KR" altLang="en-US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02076" y="5892419"/>
            <a:ext cx="594778" cy="46946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19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데이타셋 품질 보증 활동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데이터셋 품질은 원본 확보시점에서부터 변형물 생성 후 </a:t>
            </a:r>
            <a:r>
              <a:rPr lang="en-US" altLang="ko-KR"/>
              <a:t>Database </a:t>
            </a:r>
            <a:r>
              <a:rPr lang="ko-KR" altLang="en-US"/>
              <a:t>등록 이후에도 </a:t>
            </a:r>
            <a:r>
              <a:rPr lang="ko-KR" altLang="en-US">
                <a:solidFill>
                  <a:srgbClr val="FF0000"/>
                </a:solidFill>
              </a:rPr>
              <a:t>정확한 품질 검사 필요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79208"/>
              </p:ext>
            </p:extLst>
          </p:nvPr>
        </p:nvGraphicFramePr>
        <p:xfrm>
          <a:off x="3241992" y="2131162"/>
          <a:ext cx="5578158" cy="415910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55307"/>
                <a:gridCol w="774701"/>
                <a:gridCol w="2400787"/>
                <a:gridCol w="1847363"/>
              </a:tblGrid>
              <a:tr h="255196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ko-KR" altLang="en-US" sz="105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비디오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오디오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262793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확보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9875" indent="-1762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장르별 고르게 원본 확보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213" indent="-825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1,000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곡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원본 검증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전수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샘플링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 비디오 플레이어를 통한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육안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용 오디오 플레이어를 통한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직접 귀를 통한 검사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3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해상도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CAM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 여부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Bitrate</a:t>
                      </a: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비정상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Play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길이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Bitrate</a:t>
                      </a:r>
                    </a:p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ID3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메타 정보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구축된 데이터셋과의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중복 여부 확인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row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작업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기존 개발된 변형물 생성 도구를 활용한 데이터셋 구축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27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48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변형 항목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 변형 항목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793"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변형 검증</a:t>
                      </a:r>
                      <a:endParaRPr lang="en-US" altLang="ko-KR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전수 검사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77788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10%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샘플링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검사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79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비정상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Play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여부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265113" indent="-171450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콘텐츠 메타 정보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87313" algn="l" fontAlgn="ctr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ID3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메타 정보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395288" y="2138705"/>
            <a:ext cx="2298080" cy="360861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123"/>
          <p:cNvSpPr>
            <a:spLocks noChangeArrowheads="1"/>
          </p:cNvSpPr>
          <p:nvPr/>
        </p:nvSpPr>
        <p:spPr bwMode="auto">
          <a:xfrm>
            <a:off x="395288" y="2554834"/>
            <a:ext cx="2298080" cy="1095098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787" y="2698415"/>
            <a:ext cx="231607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및 비디오와의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Sync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비디오 잔상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깨짐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현상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HD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급 이하 영상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07011" y="3754450"/>
            <a:ext cx="2298080" cy="311009"/>
          </a:xfrm>
          <a:prstGeom prst="rect">
            <a:avLst/>
          </a:prstGeom>
          <a:solidFill>
            <a:srgbClr val="D4EAF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오디오 </a:t>
            </a:r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검증 유형</a:t>
            </a:r>
            <a:endParaRPr lang="en-US" altLang="ko-KR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Rectangle 123"/>
          <p:cNvSpPr>
            <a:spLocks noChangeArrowheads="1"/>
          </p:cNvSpPr>
          <p:nvPr/>
        </p:nvSpPr>
        <p:spPr bwMode="auto">
          <a:xfrm>
            <a:off x="407011" y="4128171"/>
            <a:ext cx="2298080" cy="102961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511" y="4238578"/>
            <a:ext cx="2335926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 이내의 짧은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Play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시간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낮은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Bitrate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Sample Rate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중복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07011" y="5573281"/>
            <a:ext cx="2298080" cy="71698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 보증 활동 결과 보고서 </a:t>
            </a:r>
            <a:endParaRPr lang="en-US" altLang="ko-KR" sz="1200" b="1" dirty="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기록 </a:t>
            </a:r>
            <a:r>
              <a:rPr lang="ko-KR" altLang="en-US" sz="12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제출</a:t>
            </a:r>
          </a:p>
        </p:txBody>
      </p:sp>
      <p:sp>
        <p:nvSpPr>
          <p:cNvPr id="13" name="아래쪽 화살표 12"/>
          <p:cNvSpPr/>
          <p:nvPr/>
        </p:nvSpPr>
        <p:spPr>
          <a:xfrm>
            <a:off x="1159983" y="5288295"/>
            <a:ext cx="585457" cy="2157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 rot="5400000">
            <a:off x="2666332" y="5808968"/>
            <a:ext cx="585457" cy="245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37451" y="1763954"/>
            <a:ext cx="3839763" cy="171458"/>
            <a:chOff x="404813" y="1878221"/>
            <a:chExt cx="6048375" cy="228610"/>
          </a:xfrm>
        </p:grpSpPr>
        <p:grpSp>
          <p:nvGrpSpPr>
            <p:cNvPr id="18" name="그룹 1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0" name="그룹 1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3" name="오각형 2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오각형 2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1" name="직사각형 2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2" name="직사각형 2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9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데이타셋 품질 보증 활동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021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성능평가 운영 지원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저작권기술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성능평가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확인서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및 </a:t>
            </a:r>
            <a:r>
              <a:rPr lang="ko-KR" altLang="en-US" b="1">
                <a:solidFill>
                  <a:srgbClr val="0070C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인증서 발급</a:t>
            </a:r>
            <a:r>
              <a:rPr lang="ko-KR" altLang="en-US" b="1">
                <a:latin typeface="나눔바른고딕" panose="020B0600000101010101" charset="-127"/>
                <a:ea typeface="나눔바른고딕" panose="020B0600000101010101" charset="-127"/>
              </a:rPr>
              <a:t> 업무를 수행 할 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운영 요원을 상주</a:t>
            </a:r>
            <a:r>
              <a:rPr lang="en-US" altLang="ko-KR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진주 한국 저작권위원회 본원</a:t>
            </a:r>
            <a:r>
              <a:rPr lang="en-US" altLang="ko-KR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r>
              <a:rPr lang="ko-KR" altLang="en-US" b="1">
                <a:solidFill>
                  <a:srgbClr val="FF0000"/>
                </a:solidFill>
                <a:latin typeface="나눔바른고딕" panose="020B0600000101010101" charset="-127"/>
                <a:ea typeface="나눔바른고딕" panose="020B0600000101010101" charset="-127"/>
              </a:rPr>
              <a:t> 지원</a:t>
            </a:r>
            <a:endParaRPr lang="ko-KR" altLang="en-US" b="1" dirty="0">
              <a:solidFill>
                <a:srgbClr val="FF000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15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87303" y="4912031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기술업체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Picture 2" descr="http://tmis.copyright.or.kr/pes/logoImage/PES-2015-FF-074_V_cert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335" y="3907355"/>
            <a:ext cx="690154" cy="98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33809" y="4869866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발급</a:t>
            </a:r>
          </a:p>
        </p:txBody>
      </p:sp>
      <p:pic>
        <p:nvPicPr>
          <p:cNvPr id="8" name="Picture 62" descr="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1181156" y="4428637"/>
            <a:ext cx="396478" cy="48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44" y="2523201"/>
            <a:ext cx="1242347" cy="9667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56832" y="3362458"/>
            <a:ext cx="8162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보고서 작성</a:t>
            </a:r>
            <a:endParaRPr lang="ko-KR" altLang="en-US" sz="105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250" y="3269919"/>
            <a:ext cx="743506" cy="5774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59976" y="3753313"/>
            <a:ext cx="9364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수행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1591" y="3173609"/>
            <a:ext cx="1306859" cy="77011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55324" y="3925659"/>
            <a:ext cx="1175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통합누리집 포털</a:t>
            </a: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548324" y="3925659"/>
            <a:ext cx="401314" cy="4712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3025" y="400722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평가신청</a:t>
            </a:r>
          </a:p>
        </p:txBody>
      </p:sp>
      <p:cxnSp>
        <p:nvCxnSpPr>
          <p:cNvPr id="17" name="직선 화살표 연결선 16"/>
          <p:cNvCxnSpPr>
            <a:stCxn id="13" idx="3"/>
            <a:endCxn id="11" idx="1"/>
          </p:cNvCxnSpPr>
          <p:nvPr/>
        </p:nvCxnSpPr>
        <p:spPr>
          <a:xfrm>
            <a:off x="3158450" y="3558666"/>
            <a:ext cx="392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211377" y="3305160"/>
            <a:ext cx="476178" cy="1847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238097" y="3813698"/>
            <a:ext cx="440693" cy="277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사각형 설명선 19"/>
          <p:cNvSpPr/>
          <p:nvPr/>
        </p:nvSpPr>
        <p:spPr>
          <a:xfrm>
            <a:off x="465666" y="2269285"/>
            <a:ext cx="3979334" cy="542137"/>
          </a:xfrm>
          <a:prstGeom prst="wedgeRoundRectCallout">
            <a:avLst>
              <a:gd name="adj1" fmla="val 33107"/>
              <a:gd name="adj2" fmla="val 13686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성능평가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추출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강인성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일관성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축약성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부분매칭</a:t>
            </a:r>
            <a:endParaRPr lang="en-US" altLang="ko-KR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sym typeface="Wingdings" panose="05000000000000000000" pitchFamily="2" charset="2"/>
            </a:endParaRP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상호운용성 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기능평가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/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데이터평가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465666" y="5432034"/>
            <a:ext cx="4529404" cy="342634"/>
          </a:xfrm>
          <a:prstGeom prst="wedgeRoundRectCallout">
            <a:avLst>
              <a:gd name="adj1" fmla="val 43133"/>
              <a:gd name="adj2" fmla="val -230977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확인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합불처리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3D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마크인쇄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인증서 출력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스캔 </a:t>
            </a:r>
            <a:r>
              <a:rPr lang="en-US" altLang="ko-KR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05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sym typeface="Wingdings" panose="05000000000000000000" pitchFamily="2" charset="2"/>
              </a:rPr>
              <a:t>온라인등록</a:t>
            </a:r>
            <a:endParaRPr lang="ko-KR" altLang="en-US" sz="10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Rectangle 123"/>
          <p:cNvSpPr>
            <a:spLocks noChangeArrowheads="1"/>
          </p:cNvSpPr>
          <p:nvPr/>
        </p:nvSpPr>
        <p:spPr bwMode="auto">
          <a:xfrm>
            <a:off x="3355169" y="2646869"/>
            <a:ext cx="2185510" cy="2461369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981961" y="5938865"/>
            <a:ext cx="2722215" cy="34877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전담 운용 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요원 업무 지원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진주 상주 </a:t>
            </a:r>
            <a:r>
              <a:rPr lang="en-US" altLang="ko-KR" sz="1050" b="1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050" b="1" dirty="0">
              <a:solidFill>
                <a:srgbClr val="FFFF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굽은 화살표 23"/>
          <p:cNvSpPr/>
          <p:nvPr/>
        </p:nvSpPr>
        <p:spPr>
          <a:xfrm rot="16200000" flipV="1">
            <a:off x="4535383" y="5364679"/>
            <a:ext cx="1020996" cy="623529"/>
          </a:xfrm>
          <a:prstGeom prst="bentArrow">
            <a:avLst>
              <a:gd name="adj1" fmla="val 19334"/>
              <a:gd name="adj2" fmla="val 25475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꺾인 연결선 24"/>
          <p:cNvCxnSpPr>
            <a:stCxn id="6" idx="1"/>
            <a:endCxn id="14" idx="2"/>
          </p:cNvCxnSpPr>
          <p:nvPr/>
        </p:nvCxnSpPr>
        <p:spPr>
          <a:xfrm rot="10800000">
            <a:off x="2442985" y="4179576"/>
            <a:ext cx="2236350" cy="2180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06179" y="4424930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 이미지 등록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047953" y="2564924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운영 지원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47953" y="2940840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성능평가 운영 지원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47953" y="3306748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성능평가 운영 지원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047953" y="3956410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인증서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047953" y="4329587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모바일웹하드 필터링 기술 성능평가 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047953" y="4690917"/>
            <a:ext cx="2780121" cy="3016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1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기술 성능평가 </a:t>
            </a:r>
            <a:r>
              <a:rPr lang="ko-KR" altLang="en-US" sz="11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인증서</a:t>
            </a:r>
            <a:endParaRPr lang="ko-KR" altLang="en-US" sz="11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왼쪽 중괄호 33"/>
          <p:cNvSpPr/>
          <p:nvPr/>
        </p:nvSpPr>
        <p:spPr>
          <a:xfrm>
            <a:off x="5670241" y="2715748"/>
            <a:ext cx="364273" cy="885167"/>
          </a:xfrm>
          <a:prstGeom prst="leftBrace">
            <a:avLst>
              <a:gd name="adj1" fmla="val 55399"/>
              <a:gd name="adj2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337451" y="1763954"/>
            <a:ext cx="3839763" cy="171458"/>
            <a:chOff x="404813" y="1878221"/>
            <a:chExt cx="6048375" cy="228610"/>
          </a:xfrm>
        </p:grpSpPr>
        <p:grpSp>
          <p:nvGrpSpPr>
            <p:cNvPr id="36" name="그룹 3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8" name="그룹 3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1" name="오각형 4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2" name="오각형 4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39" name="직사각형 3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0" name="직사각형 3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7" name="텍스트 개체 틀 46"/>
            <p:cNvSpPr txBox="1">
              <a:spLocks/>
            </p:cNvSpPr>
            <p:nvPr/>
          </p:nvSpPr>
          <p:spPr>
            <a:xfrm>
              <a:off x="620712" y="1905724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 </a:t>
              </a:r>
              <a:r>
                <a:rPr lang="ko-KR" altLang="en-US" sz="100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 지원 흐름</a:t>
              </a:r>
              <a:endParaRPr lang="ko-KR" altLang="en-US" sz="10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3" name="왼쪽 중괄호 42"/>
          <p:cNvSpPr/>
          <p:nvPr/>
        </p:nvSpPr>
        <p:spPr>
          <a:xfrm>
            <a:off x="5670241" y="4042731"/>
            <a:ext cx="364273" cy="885167"/>
          </a:xfrm>
          <a:prstGeom prst="leftBrace">
            <a:avLst>
              <a:gd name="adj1" fmla="val 55399"/>
              <a:gd name="adj2" fmla="val 50000"/>
            </a:avLst>
          </a:prstGeom>
          <a:noFill/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731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공용특징정보</a:t>
            </a:r>
            <a:r>
              <a:rPr lang="en-US" altLang="ko-KR" smtClean="0"/>
              <a:t>DB</a:t>
            </a:r>
            <a:r>
              <a:rPr lang="ko-KR" altLang="en-US" smtClean="0"/>
              <a:t>구축 서비스 운영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방송사의 공용특징정보 연계에 있어서</a:t>
            </a:r>
            <a:r>
              <a:rPr lang="en-US" altLang="ko-KR" smtClean="0"/>
              <a:t>, </a:t>
            </a:r>
            <a:r>
              <a:rPr lang="en-US" altLang="ko-KR" smtClean="0">
                <a:solidFill>
                  <a:srgbClr val="0070C0"/>
                </a:solidFill>
              </a:rPr>
              <a:t>24</a:t>
            </a:r>
            <a:r>
              <a:rPr lang="ko-KR" altLang="en-US">
                <a:solidFill>
                  <a:srgbClr val="0070C0"/>
                </a:solidFill>
              </a:rPr>
              <a:t>시간 안정적</a:t>
            </a:r>
            <a:r>
              <a:rPr lang="ko-KR" altLang="en-US"/>
              <a:t>으로 시스템이 운영될 수 있도록 </a:t>
            </a:r>
            <a:r>
              <a:rPr lang="ko-KR" altLang="en-US">
                <a:solidFill>
                  <a:srgbClr val="FF0000"/>
                </a:solidFill>
              </a:rPr>
              <a:t>상시 모니터링 체계 구축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16</a:t>
            </a:r>
            <a:endParaRPr lang="ko-KR" altLang="en-US"/>
          </a:p>
        </p:txBody>
      </p:sp>
      <p:sp>
        <p:nvSpPr>
          <p:cNvPr id="5" name="Rectangle 123"/>
          <p:cNvSpPr>
            <a:spLocks noChangeArrowheads="1"/>
          </p:cNvSpPr>
          <p:nvPr/>
        </p:nvSpPr>
        <p:spPr bwMode="auto">
          <a:xfrm>
            <a:off x="323884" y="1847739"/>
            <a:ext cx="4536281" cy="4025603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pic>
        <p:nvPicPr>
          <p:cNvPr id="6" name="Picture 62" descr="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2261240" y="3009852"/>
            <a:ext cx="322659" cy="39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87"/>
          <p:cNvSpPr txBox="1">
            <a:spLocks noChangeArrowheads="1"/>
          </p:cNvSpPr>
          <p:nvPr/>
        </p:nvSpPr>
        <p:spPr bwMode="auto">
          <a:xfrm>
            <a:off x="2044714" y="3402758"/>
            <a:ext cx="835485" cy="45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 담당자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운영자 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위원회</a:t>
            </a: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3862112" y="2453182"/>
            <a:ext cx="813043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FTP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48414" y="2131628"/>
            <a:ext cx="394532" cy="38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"/>
          <p:cNvSpPr>
            <a:spLocks noChangeArrowheads="1"/>
          </p:cNvSpPr>
          <p:nvPr/>
        </p:nvSpPr>
        <p:spPr bwMode="auto">
          <a:xfrm rot="10800000" flipH="1">
            <a:off x="2870841" y="3025330"/>
            <a:ext cx="797719" cy="433388"/>
          </a:xfrm>
          <a:prstGeom prst="rightArrow">
            <a:avLst>
              <a:gd name="adj1" fmla="val 50000"/>
              <a:gd name="adj2" fmla="val 24994"/>
            </a:avLst>
          </a:prstGeom>
          <a:gradFill rotWithShape="0">
            <a:gsLst>
              <a:gs pos="0">
                <a:srgbClr val="FFFFFF"/>
              </a:gs>
              <a:gs pos="100000">
                <a:srgbClr val="88C7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582402" y="2871740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pic>
        <p:nvPicPr>
          <p:cNvPr id="12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979" y="2406205"/>
            <a:ext cx="477440" cy="46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1" y="4600602"/>
            <a:ext cx="1187054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87"/>
          <p:cNvSpPr txBox="1">
            <a:spLocks noChangeArrowheads="1"/>
          </p:cNvSpPr>
          <p:nvPr/>
        </p:nvSpPr>
        <p:spPr bwMode="auto">
          <a:xfrm>
            <a:off x="2508916" y="4774608"/>
            <a:ext cx="947695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추출 현황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메일발송</a:t>
            </a: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15" name="TextBox 187"/>
          <p:cNvSpPr txBox="1">
            <a:spLocks noChangeArrowheads="1"/>
          </p:cNvSpPr>
          <p:nvPr/>
        </p:nvSpPr>
        <p:spPr bwMode="auto">
          <a:xfrm>
            <a:off x="1445722" y="2870177"/>
            <a:ext cx="562975" cy="33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점검 및 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유지보수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87"/>
          <p:cNvSpPr txBox="1">
            <a:spLocks noChangeArrowheads="1"/>
          </p:cNvSpPr>
          <p:nvPr/>
        </p:nvSpPr>
        <p:spPr bwMode="auto">
          <a:xfrm>
            <a:off x="2858417" y="3363501"/>
            <a:ext cx="74571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7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53177" y="3104993"/>
            <a:ext cx="394532" cy="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3857349" y="3444447"/>
            <a:ext cx="813043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공용특징정보용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58"/>
          <p:cNvSpPr>
            <a:spLocks noChangeArrowheads="1"/>
          </p:cNvSpPr>
          <p:nvPr/>
        </p:nvSpPr>
        <p:spPr bwMode="auto">
          <a:xfrm>
            <a:off x="557681" y="2297858"/>
            <a:ext cx="715566" cy="944166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6" y="2189512"/>
            <a:ext cx="452438" cy="21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62"/>
          <p:cNvSpPr txBox="1">
            <a:spLocks noChangeArrowheads="1"/>
          </p:cNvSpPr>
          <p:nvPr/>
        </p:nvSpPr>
        <p:spPr bwMode="auto">
          <a:xfrm>
            <a:off x="582402" y="4018312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</a:p>
        </p:txBody>
      </p:sp>
      <p:pic>
        <p:nvPicPr>
          <p:cNvPr id="22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6979" y="3552777"/>
            <a:ext cx="477440" cy="46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58"/>
          <p:cNvSpPr>
            <a:spLocks noChangeArrowheads="1"/>
          </p:cNvSpPr>
          <p:nvPr/>
        </p:nvSpPr>
        <p:spPr bwMode="auto">
          <a:xfrm>
            <a:off x="557681" y="3444431"/>
            <a:ext cx="715566" cy="9441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4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88" y="3376564"/>
            <a:ext cx="398860" cy="15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2"/>
          <p:cNvSpPr>
            <a:spLocks noChangeArrowheads="1"/>
          </p:cNvSpPr>
          <p:nvPr/>
        </p:nvSpPr>
        <p:spPr bwMode="auto">
          <a:xfrm rot="10800000" flipH="1">
            <a:off x="1293262" y="3065811"/>
            <a:ext cx="798910" cy="433388"/>
          </a:xfrm>
          <a:prstGeom prst="rightArrow">
            <a:avLst>
              <a:gd name="adj1" fmla="val 50000"/>
              <a:gd name="adj2" fmla="val 25031"/>
            </a:avLst>
          </a:prstGeom>
          <a:gradFill rotWithShape="0">
            <a:gsLst>
              <a:gs pos="0">
                <a:srgbClr val="FFFFFF"/>
              </a:gs>
              <a:gs pos="100000">
                <a:srgbClr val="88C73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58"/>
          <p:cNvSpPr>
            <a:spLocks noChangeArrowheads="1"/>
          </p:cNvSpPr>
          <p:nvPr/>
        </p:nvSpPr>
        <p:spPr bwMode="auto">
          <a:xfrm>
            <a:off x="3747140" y="2018586"/>
            <a:ext cx="975122" cy="380505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187"/>
          <p:cNvSpPr txBox="1">
            <a:spLocks noChangeArrowheads="1"/>
          </p:cNvSpPr>
          <p:nvPr/>
        </p:nvSpPr>
        <p:spPr bwMode="auto">
          <a:xfrm>
            <a:off x="1257229" y="3430378"/>
            <a:ext cx="74571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Box 62"/>
          <p:cNvSpPr txBox="1">
            <a:spLocks noChangeArrowheads="1"/>
          </p:cNvSpPr>
          <p:nvPr/>
        </p:nvSpPr>
        <p:spPr bwMode="auto">
          <a:xfrm>
            <a:off x="3984199" y="4441454"/>
            <a:ext cx="522899" cy="2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9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25427" y="4118358"/>
            <a:ext cx="394532" cy="38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꺾인 연결선 29"/>
          <p:cNvCxnSpPr>
            <a:stCxn id="41" idx="1"/>
            <a:endCxn id="7" idx="2"/>
          </p:cNvCxnSpPr>
          <p:nvPr/>
        </p:nvCxnSpPr>
        <p:spPr>
          <a:xfrm rot="10800000">
            <a:off x="2462457" y="3858846"/>
            <a:ext cx="1590720" cy="13193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1" name="그룹 43"/>
          <p:cNvGrpSpPr>
            <a:grpSpLocks/>
          </p:cNvGrpSpPr>
          <p:nvPr/>
        </p:nvGrpSpPr>
        <p:grpSpPr bwMode="auto">
          <a:xfrm>
            <a:off x="1358747" y="2193078"/>
            <a:ext cx="2082403" cy="456009"/>
            <a:chOff x="1915272" y="4541295"/>
            <a:chExt cx="3111599" cy="688305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1915272" y="4541295"/>
              <a:ext cx="3111599" cy="688305"/>
            </a:xfrm>
            <a:prstGeom prst="rect">
              <a:avLst/>
            </a:prstGeom>
            <a:ln w="31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pic>
          <p:nvPicPr>
            <p:cNvPr id="33" name="Picture 6" descr="http://www.fusioncharts.com/Images/Gallery/Categories/gallery_col3D.jpg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046" y="4705092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8" descr="http://www.fusioncharts.com/Images/Gallery/Categories/gallery_Pie.gif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766" y="4756238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0" descr="http://www.fusioncharts.com/Images/Gallery/Categories/gallery_zoom.jpg">
              <a:hlinkClick r:id="rId12"/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6671" y="4705091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4" descr="http://www.fusioncharts.com/Images/Gallery/Categories/gallery_gauges.gif">
              <a:hlinkClick r:id="rId14"/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2965" y="4762583"/>
              <a:ext cx="677720" cy="45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7" name="그림 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92" y="1865647"/>
            <a:ext cx="97512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utoShape 2"/>
          <p:cNvSpPr>
            <a:spLocks noChangeArrowheads="1"/>
          </p:cNvSpPr>
          <p:nvPr/>
        </p:nvSpPr>
        <p:spPr bwMode="auto">
          <a:xfrm rot="16200000" flipH="1">
            <a:off x="2211516" y="2536266"/>
            <a:ext cx="430441" cy="452438"/>
          </a:xfrm>
          <a:prstGeom prst="rightArrow">
            <a:avLst>
              <a:gd name="adj1" fmla="val 50000"/>
              <a:gd name="adj2" fmla="val 25063"/>
            </a:avLst>
          </a:prstGeom>
          <a:gradFill rotWithShape="1">
            <a:gsLst>
              <a:gs pos="0">
                <a:srgbClr val="FFFFFF"/>
              </a:gs>
              <a:gs pos="100000">
                <a:srgbClr val="88C73B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lIns="69056" tIns="34529" rIns="69056" bIns="34529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187"/>
          <p:cNvSpPr txBox="1">
            <a:spLocks noChangeArrowheads="1"/>
          </p:cNvSpPr>
          <p:nvPr/>
        </p:nvSpPr>
        <p:spPr bwMode="auto">
          <a:xfrm>
            <a:off x="1293262" y="1930203"/>
            <a:ext cx="857927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286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788" dirty="0">
                <a:solidFill>
                  <a:srgbClr val="0070C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통계 제공</a:t>
            </a:r>
            <a:endParaRPr lang="en-US" altLang="ko-KR" sz="788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원통 39"/>
          <p:cNvSpPr/>
          <p:nvPr/>
        </p:nvSpPr>
        <p:spPr bwMode="auto">
          <a:xfrm>
            <a:off x="4289242" y="4271130"/>
            <a:ext cx="215962" cy="176964"/>
          </a:xfrm>
          <a:prstGeom prst="can">
            <a:avLst>
              <a:gd name="adj" fmla="val 16857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Picture 612" descr="컴퓨터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53177" y="4985827"/>
            <a:ext cx="394532" cy="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2"/>
          <p:cNvSpPr txBox="1">
            <a:spLocks noChangeArrowheads="1"/>
          </p:cNvSpPr>
          <p:nvPr/>
        </p:nvSpPr>
        <p:spPr bwMode="auto">
          <a:xfrm>
            <a:off x="3902234" y="5358426"/>
            <a:ext cx="723275" cy="40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ko-KR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WAS </a:t>
            </a:r>
            <a:r>
              <a:rPr lang="ko-KR" altLang="en-US" sz="788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위쪽/아래쪽 화살표 42"/>
          <p:cNvSpPr/>
          <p:nvPr/>
        </p:nvSpPr>
        <p:spPr>
          <a:xfrm>
            <a:off x="4171001" y="2794798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위쪽/아래쪽 화살표 43"/>
          <p:cNvSpPr/>
          <p:nvPr/>
        </p:nvSpPr>
        <p:spPr>
          <a:xfrm>
            <a:off x="4171001" y="3802979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위쪽/아래쪽 화살표 44"/>
          <p:cNvSpPr/>
          <p:nvPr/>
        </p:nvSpPr>
        <p:spPr>
          <a:xfrm>
            <a:off x="4171001" y="4662044"/>
            <a:ext cx="160010" cy="21669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설명선 2 45"/>
          <p:cNvSpPr/>
          <p:nvPr/>
        </p:nvSpPr>
        <p:spPr>
          <a:xfrm>
            <a:off x="461909" y="4522500"/>
            <a:ext cx="1576388" cy="1142183"/>
          </a:xfrm>
          <a:prstGeom prst="borderCallout2">
            <a:avLst>
              <a:gd name="adj1" fmla="val 76291"/>
              <a:gd name="adj2" fmla="val 101637"/>
              <a:gd name="adj3" fmla="val 73789"/>
              <a:gd name="adj4" fmla="val 127744"/>
              <a:gd name="adj5" fmla="val 53291"/>
              <a:gd name="adj6" fmla="val 1503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88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187"/>
          <p:cNvSpPr txBox="1">
            <a:spLocks noChangeArrowheads="1"/>
          </p:cNvSpPr>
          <p:nvPr/>
        </p:nvSpPr>
        <p:spPr bwMode="auto">
          <a:xfrm>
            <a:off x="570148" y="5369968"/>
            <a:ext cx="1279838" cy="213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28588" indent="-128588" algn="ctr">
              <a:buFont typeface="Arial" panose="020B0604020202020204" pitchFamily="34" charset="0"/>
              <a:buChar char="•"/>
            </a:pPr>
            <a:r>
              <a:rPr lang="ko-KR" altLang="en-US" sz="788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권리자 디스크 정보 추가</a:t>
            </a:r>
            <a:endParaRPr lang="en-US" altLang="ko-KR" sz="788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87432"/>
              </p:ext>
            </p:extLst>
          </p:nvPr>
        </p:nvGraphicFramePr>
        <p:xfrm>
          <a:off x="5000210" y="1847739"/>
          <a:ext cx="3779724" cy="4025601"/>
        </p:xfrm>
        <a:graphic>
          <a:graphicData uri="http://schemas.openxmlformats.org/drawingml/2006/table">
            <a:tbl>
              <a:tblPr/>
              <a:tblGrid>
                <a:gridCol w="469257"/>
                <a:gridCol w="626533"/>
                <a:gridCol w="2683934"/>
              </a:tblGrid>
              <a:tr h="3440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위치</a:t>
                      </a:r>
                    </a:p>
                  </a:txBody>
                  <a:tcPr marL="89991" marR="89991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발생시점</a:t>
                      </a:r>
                    </a:p>
                  </a:txBody>
                  <a:tcPr marL="0" marR="0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A5404"/>
                          </a:solidFill>
                          <a:effectLst/>
                          <a:latin typeface="+mn-ea"/>
                          <a:ea typeface="+mn-ea"/>
                        </a:rPr>
                        <a:t>장애 유형</a:t>
                      </a:r>
                    </a:p>
                  </a:txBody>
                  <a:tcPr marL="89991" marR="89991" marT="46778" marB="46778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E93"/>
                    </a:solidFill>
                  </a:tcPr>
                </a:tc>
              </a:tr>
              <a:tr h="59201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권리자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콘텐츠 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제공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업로드 장애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Down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업로드 장애</a:t>
                      </a:r>
                      <a:endParaRPr lang="ko-KR" altLang="en-US" sz="9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977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추출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디스크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특징정보 추출 장애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표준서비스 매니저 가동 중지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 혹은 업체 모듈 버그에 의한 추출 실패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3747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전송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위원회 방화벽 정책에 의한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FTP, HTTP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접속 실패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1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저작권위원회</a:t>
                      </a:r>
                      <a:endParaRPr lang="en-US" sz="9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획득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 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DISK Full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획득 실패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SFTP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서비스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Down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 의한 획득 실패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1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획득이력 기록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및 메타정보 오류에 의한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저장 실패</a:t>
                      </a:r>
                      <a:endParaRPr lang="en-US" altLang="ko-KR" sz="9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특징정보 혹은 메타정보 중 </a:t>
                      </a:r>
                      <a:r>
                        <a:rPr lang="en-US" altLang="ko-KR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 누락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016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기술업체 전송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기술업체 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FTP, SFTP 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서비스 접속 실패</a:t>
                      </a:r>
                      <a:endParaRPr lang="en-US" altLang="ko-KR" sz="9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indent="-17145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메타정보 변환 오류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유튜브</a:t>
                      </a:r>
                      <a:r>
                        <a:rPr lang="en-US" altLang="ko-KR" sz="9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64" marR="64764" marT="17897" marB="17897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9" name="그룹 48"/>
          <p:cNvGrpSpPr/>
          <p:nvPr/>
        </p:nvGrpSpPr>
        <p:grpSpPr>
          <a:xfrm>
            <a:off x="4992172" y="1612909"/>
            <a:ext cx="3787762" cy="171458"/>
            <a:chOff x="404813" y="1878221"/>
            <a:chExt cx="6048375" cy="228610"/>
          </a:xfrm>
        </p:grpSpPr>
        <p:grpSp>
          <p:nvGrpSpPr>
            <p:cNvPr id="50" name="그룹 4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52" name="그룹 5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5" name="오각형 5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6" name="오각형 5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53" name="직사각형 5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4" name="직사각형 5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1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측면에서의 주요 </a:t>
              </a:r>
              <a:r>
                <a: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애 발생 유형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306636" y="1612909"/>
            <a:ext cx="3787762" cy="171458"/>
            <a:chOff x="404813" y="1878221"/>
            <a:chExt cx="6048375" cy="228610"/>
          </a:xfrm>
        </p:grpSpPr>
        <p:grpSp>
          <p:nvGrpSpPr>
            <p:cNvPr id="58" name="그룹 57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60" name="그룹 59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63" name="오각형 62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4" name="오각형 63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1" name="직사각형 60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직사각형 61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59" name="텍스트 개체 틀 46"/>
            <p:cNvSpPr txBox="1">
              <a:spLocks/>
            </p:cNvSpPr>
            <p:nvPr/>
          </p:nvSpPr>
          <p:spPr>
            <a:xfrm>
              <a:off x="620713" y="1905722"/>
              <a:ext cx="5648606" cy="18979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공용특징정보 서비스 흐름도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5" name="모서리가 둥근 직사각형 64"/>
          <p:cNvSpPr/>
          <p:nvPr/>
        </p:nvSpPr>
        <p:spPr>
          <a:xfrm>
            <a:off x="1104901" y="5988783"/>
            <a:ext cx="7639050" cy="424056"/>
          </a:xfrm>
          <a:prstGeom prst="roundRect">
            <a:avLst>
              <a:gd name="adj" fmla="val 75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권리자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방송사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한국저작권위원회</a:t>
            </a:r>
            <a:r>
              <a:rPr lang="en-US" altLang="ko-KR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1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기술업체로의 연계시 발생될 수 있는 다양한 장애 환경에 대한 </a:t>
            </a:r>
            <a:r>
              <a:rPr lang="ko-KR" altLang="en-US" sz="1100" b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수시 모니터링 필요</a:t>
            </a:r>
            <a:endParaRPr lang="ko-KR" altLang="en-US" sz="1100" b="1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02076" y="6001836"/>
            <a:ext cx="594778" cy="411003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고려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400" b="1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사항</a:t>
            </a:r>
            <a:endParaRPr lang="en-US" altLang="ko-KR" sz="1400" b="1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085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기술적인 조치 운영 지원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85069"/>
          </a:xfrm>
        </p:spPr>
        <p:txBody>
          <a:bodyPr/>
          <a:lstStyle/>
          <a:p>
            <a:r>
              <a:rPr lang="ko-KR" altLang="en-US"/>
              <a:t>권리자의 저작물에 대한 </a:t>
            </a:r>
            <a:r>
              <a:rPr lang="ko-KR" altLang="en-US">
                <a:solidFill>
                  <a:srgbClr val="0070C0"/>
                </a:solidFill>
              </a:rPr>
              <a:t>온라인 기술적인 조치</a:t>
            </a:r>
            <a:r>
              <a:rPr lang="ko-KR" altLang="en-US"/>
              <a:t>가 </a:t>
            </a:r>
            <a:r>
              <a:rPr lang="ko-KR" altLang="en-US">
                <a:solidFill>
                  <a:srgbClr val="FF0000"/>
                </a:solidFill>
              </a:rPr>
              <a:t>상시 안정적으로 운영</a:t>
            </a:r>
            <a:r>
              <a:rPr lang="ko-KR" altLang="en-US"/>
              <a:t>이 될 수 있도록 모니터링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17</a:t>
            </a:r>
            <a:endParaRPr lang="ko-KR" altLang="en-US"/>
          </a:p>
        </p:txBody>
      </p:sp>
      <p:pic>
        <p:nvPicPr>
          <p:cNvPr id="5" name="그림 22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24" y="5046186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3"/>
          <p:cNvSpPr>
            <a:spLocks noChangeArrowheads="1"/>
          </p:cNvSpPr>
          <p:nvPr/>
        </p:nvSpPr>
        <p:spPr bwMode="auto">
          <a:xfrm>
            <a:off x="627304" y="2125134"/>
            <a:ext cx="6112162" cy="3937000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/>
                <a:ea typeface="산돌고딕 L"/>
                <a:cs typeface="산돌고딕 L"/>
              </a:defRPr>
            </a:lvl9pPr>
          </a:lstStyle>
          <a:p>
            <a:pPr eaLnBrk="1" latinLnBrk="1" hangingPunct="1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  <a:cs typeface="Noto Sans CJK KR Light"/>
            </a:endParaRP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420955" y="2208452"/>
            <a:ext cx="4836192" cy="9441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58"/>
          <p:cNvSpPr>
            <a:spLocks noChangeArrowheads="1"/>
          </p:cNvSpPr>
          <p:nvPr/>
        </p:nvSpPr>
        <p:spPr bwMode="auto">
          <a:xfrm>
            <a:off x="905932" y="2203460"/>
            <a:ext cx="515024" cy="944165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</a:t>
            </a:r>
          </a:p>
        </p:txBody>
      </p:sp>
      <p:sp>
        <p:nvSpPr>
          <p:cNvPr id="9" name="직사각형 58"/>
          <p:cNvSpPr>
            <a:spLocks noChangeArrowheads="1"/>
          </p:cNvSpPr>
          <p:nvPr/>
        </p:nvSpPr>
        <p:spPr bwMode="auto">
          <a:xfrm>
            <a:off x="1420955" y="3373118"/>
            <a:ext cx="4836192" cy="1552265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58"/>
          <p:cNvSpPr>
            <a:spLocks noChangeArrowheads="1"/>
          </p:cNvSpPr>
          <p:nvPr/>
        </p:nvSpPr>
        <p:spPr bwMode="auto">
          <a:xfrm>
            <a:off x="905932" y="3368126"/>
            <a:ext cx="515024" cy="1552265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권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회</a:t>
            </a:r>
          </a:p>
        </p:txBody>
      </p:sp>
      <p:sp>
        <p:nvSpPr>
          <p:cNvPr id="11" name="직사각형 58"/>
          <p:cNvSpPr>
            <a:spLocks noChangeArrowheads="1"/>
          </p:cNvSpPr>
          <p:nvPr/>
        </p:nvSpPr>
        <p:spPr bwMode="auto">
          <a:xfrm>
            <a:off x="1422058" y="5179187"/>
            <a:ext cx="1674626" cy="8096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58"/>
          <p:cNvSpPr>
            <a:spLocks noChangeArrowheads="1"/>
          </p:cNvSpPr>
          <p:nvPr/>
        </p:nvSpPr>
        <p:spPr bwMode="auto">
          <a:xfrm>
            <a:off x="907035" y="5174195"/>
            <a:ext cx="515024" cy="809680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술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</a:t>
            </a:r>
            <a:endParaRPr lang="en-US" altLang="ko-KR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/>
            <a:r>
              <a:rPr lang="ko-KR" altLang="en-US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</a:t>
            </a:r>
          </a:p>
        </p:txBody>
      </p:sp>
      <p:sp>
        <p:nvSpPr>
          <p:cNvPr id="13" name="직사각형 58"/>
          <p:cNvSpPr>
            <a:spLocks noChangeArrowheads="1"/>
          </p:cNvSpPr>
          <p:nvPr/>
        </p:nvSpPr>
        <p:spPr bwMode="auto">
          <a:xfrm>
            <a:off x="4300814" y="5184179"/>
            <a:ext cx="1950341" cy="80968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ko-KR" altLang="en-US" sz="105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직사각형 58"/>
          <p:cNvSpPr>
            <a:spLocks noChangeArrowheads="1"/>
          </p:cNvSpPr>
          <p:nvPr/>
        </p:nvSpPr>
        <p:spPr bwMode="auto">
          <a:xfrm>
            <a:off x="3795864" y="5179187"/>
            <a:ext cx="504952" cy="809680"/>
          </a:xfrm>
          <a:prstGeom prst="rect">
            <a:avLst/>
          </a:prstGeom>
          <a:solidFill>
            <a:srgbClr val="3494BA"/>
          </a:solidFill>
          <a:ln w="9525">
            <a:solidFill>
              <a:srgbClr val="00B0F0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5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OSP</a:t>
            </a:r>
            <a:endParaRPr lang="ko-KR" altLang="en-US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Box 62"/>
          <p:cNvSpPr txBox="1">
            <a:spLocks noChangeArrowheads="1"/>
          </p:cNvSpPr>
          <p:nvPr/>
        </p:nvSpPr>
        <p:spPr bwMode="auto">
          <a:xfrm>
            <a:off x="1622184" y="5637466"/>
            <a:ext cx="117692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필터링기술 담당자</a:t>
            </a:r>
          </a:p>
        </p:txBody>
      </p:sp>
      <p:sp>
        <p:nvSpPr>
          <p:cNvPr id="16" name="Text Box 62"/>
          <p:cNvSpPr txBox="1">
            <a:spLocks noChangeArrowheads="1"/>
          </p:cNvSpPr>
          <p:nvPr/>
        </p:nvSpPr>
        <p:spPr bwMode="auto">
          <a:xfrm>
            <a:off x="4759112" y="5624918"/>
            <a:ext cx="93647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담당자</a:t>
            </a:r>
          </a:p>
        </p:txBody>
      </p:sp>
      <p:pic>
        <p:nvPicPr>
          <p:cNvPr id="17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617780" y="2338635"/>
            <a:ext cx="574908" cy="3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253"/>
          <p:cNvSpPr>
            <a:spLocks noChangeArrowheads="1"/>
          </p:cNvSpPr>
          <p:nvPr/>
        </p:nvSpPr>
        <p:spPr bwMode="auto">
          <a:xfrm>
            <a:off x="1563767" y="2446612"/>
            <a:ext cx="671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콘텐츠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9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1617781" y="2716555"/>
            <a:ext cx="574908" cy="33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255"/>
          <p:cNvSpPr>
            <a:spLocks noChangeArrowheads="1"/>
          </p:cNvSpPr>
          <p:nvPr/>
        </p:nvSpPr>
        <p:spPr bwMode="auto">
          <a:xfrm>
            <a:off x="1563767" y="2824533"/>
            <a:ext cx="6717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메타정보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2306268" y="256632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608572" y="254418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4832694" y="2520066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4" name="꺾인 연결선 23"/>
          <p:cNvCxnSpPr>
            <a:endCxn id="29" idx="0"/>
          </p:cNvCxnSpPr>
          <p:nvPr/>
        </p:nvCxnSpPr>
        <p:spPr>
          <a:xfrm rot="5400000">
            <a:off x="3376342" y="1841130"/>
            <a:ext cx="1082145" cy="33637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오른쪽 화살표 24"/>
          <p:cNvSpPr/>
          <p:nvPr/>
        </p:nvSpPr>
        <p:spPr>
          <a:xfrm>
            <a:off x="2815501" y="4014732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415249" y="4028541"/>
            <a:ext cx="253121" cy="3447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 dirty="0">
              <a:solidFill>
                <a:sysClr val="windowText" lastClr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꺾인 연결선 26"/>
          <p:cNvCxnSpPr>
            <a:endCxn id="11" idx="0"/>
          </p:cNvCxnSpPr>
          <p:nvPr/>
        </p:nvCxnSpPr>
        <p:spPr>
          <a:xfrm rot="5400000">
            <a:off x="3423107" y="3208697"/>
            <a:ext cx="806755" cy="313422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13" idx="0"/>
          </p:cNvCxnSpPr>
          <p:nvPr/>
        </p:nvCxnSpPr>
        <p:spPr>
          <a:xfrm rot="5400000">
            <a:off x="4928918" y="4719500"/>
            <a:ext cx="811747" cy="11761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" descr="한국저작권위원회 KOREA COPYRIGHT COMMISS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47" y="4064100"/>
            <a:ext cx="1111739" cy="2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 Box 62"/>
          <p:cNvSpPr txBox="1">
            <a:spLocks noChangeArrowheads="1"/>
          </p:cNvSpPr>
          <p:nvPr/>
        </p:nvSpPr>
        <p:spPr bwMode="auto">
          <a:xfrm>
            <a:off x="1873245" y="4262784"/>
            <a:ext cx="906018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b="1" dirty="0"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공정이용포털</a:t>
            </a:r>
          </a:p>
        </p:txBody>
      </p:sp>
      <p:sp>
        <p:nvSpPr>
          <p:cNvPr id="31" name="Text Box 62"/>
          <p:cNvSpPr txBox="1">
            <a:spLocks noChangeArrowheads="1"/>
          </p:cNvSpPr>
          <p:nvPr/>
        </p:nvSpPr>
        <p:spPr bwMode="auto">
          <a:xfrm>
            <a:off x="5002829" y="3100923"/>
            <a:ext cx="936475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첨부</a:t>
            </a:r>
          </a:p>
        </p:txBody>
      </p:sp>
      <p:sp>
        <p:nvSpPr>
          <p:cNvPr id="32" name="Text Box 62"/>
          <p:cNvSpPr txBox="1">
            <a:spLocks noChangeArrowheads="1"/>
          </p:cNvSpPr>
          <p:nvPr/>
        </p:nvSpPr>
        <p:spPr bwMode="auto">
          <a:xfrm>
            <a:off x="4266976" y="4888733"/>
            <a:ext cx="966931" cy="2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메일 발송</a:t>
            </a:r>
          </a:p>
        </p:txBody>
      </p:sp>
      <p:sp>
        <p:nvSpPr>
          <p:cNvPr id="33" name="Text Box 62"/>
          <p:cNvSpPr txBox="1">
            <a:spLocks noChangeArrowheads="1"/>
          </p:cNvSpPr>
          <p:nvPr/>
        </p:nvSpPr>
        <p:spPr bwMode="auto">
          <a:xfrm>
            <a:off x="2175215" y="4883925"/>
            <a:ext cx="966931" cy="290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 메일 발송</a:t>
            </a:r>
          </a:p>
        </p:txBody>
      </p:sp>
      <p:pic>
        <p:nvPicPr>
          <p:cNvPr id="34" name="Picture 152" descr="D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2065"/>
          <a:stretch>
            <a:fillRect/>
          </a:stretch>
        </p:blipFill>
        <p:spPr bwMode="auto">
          <a:xfrm>
            <a:off x="3199522" y="3866580"/>
            <a:ext cx="1032665" cy="66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직사각형 255"/>
          <p:cNvSpPr>
            <a:spLocks noChangeArrowheads="1"/>
          </p:cNvSpPr>
          <p:nvPr/>
        </p:nvSpPr>
        <p:spPr bwMode="auto">
          <a:xfrm>
            <a:off x="3376028" y="4119751"/>
            <a:ext cx="6717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</a:t>
            </a:r>
            <a:endParaRPr lang="en-US" altLang="ko-KR" sz="105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조치</a:t>
            </a:r>
            <a:r>
              <a:rPr lang="en-US" altLang="ko-KR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18327" y="1880324"/>
            <a:ext cx="3787762" cy="171458"/>
            <a:chOff x="404813" y="1878221"/>
            <a:chExt cx="6048375" cy="228610"/>
          </a:xfrm>
        </p:grpSpPr>
        <p:grpSp>
          <p:nvGrpSpPr>
            <p:cNvPr id="37" name="그룹 36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42" name="오각형 41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43" name="오각형 42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10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40" name="직사각형 39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1" name="직사각형 40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8" name="텍스트 개체 틀 46"/>
            <p:cNvSpPr txBox="1">
              <a:spLocks/>
            </p:cNvSpPr>
            <p:nvPr/>
          </p:nvSpPr>
          <p:spPr>
            <a:xfrm>
              <a:off x="620713" y="1908288"/>
              <a:ext cx="5648606" cy="184665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</a:t>
              </a:r>
              <a:r>
                <a:rPr lang="en-US" altLang="ko-KR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조치 흐름도</a:t>
              </a: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44" name="그림 22" descr="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020" y="5035120"/>
            <a:ext cx="8572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직선 화살표 연결선 44"/>
          <p:cNvCxnSpPr/>
          <p:nvPr/>
        </p:nvCxnSpPr>
        <p:spPr>
          <a:xfrm flipH="1" flipV="1">
            <a:off x="6064544" y="2716556"/>
            <a:ext cx="1683865" cy="1436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 flipV="1">
            <a:off x="5858830" y="4107032"/>
            <a:ext cx="1889579" cy="8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33" idx="3"/>
          </p:cNvCxnSpPr>
          <p:nvPr/>
        </p:nvCxnSpPr>
        <p:spPr>
          <a:xfrm flipH="1">
            <a:off x="3142146" y="4195763"/>
            <a:ext cx="4550813" cy="833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32" idx="3"/>
          </p:cNvCxnSpPr>
          <p:nvPr/>
        </p:nvCxnSpPr>
        <p:spPr>
          <a:xfrm flipH="1">
            <a:off x="5233907" y="4240172"/>
            <a:ext cx="2589952" cy="793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Programs Windows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920" y="2363239"/>
            <a:ext cx="411404" cy="41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Box 62"/>
          <p:cNvSpPr txBox="1">
            <a:spLocks noChangeArrowheads="1"/>
          </p:cNvSpPr>
          <p:nvPr/>
        </p:nvSpPr>
        <p:spPr bwMode="auto">
          <a:xfrm>
            <a:off x="2508303" y="2731258"/>
            <a:ext cx="105670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</a:t>
            </a: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</a:t>
            </a:r>
            <a:endParaRPr lang="en-US" altLang="ko-KR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 추출기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5174925" y="3610522"/>
            <a:ext cx="696024" cy="807273"/>
            <a:chOff x="4971939" y="3880985"/>
            <a:chExt cx="696024" cy="807273"/>
          </a:xfrm>
        </p:grpSpPr>
        <p:pic>
          <p:nvPicPr>
            <p:cNvPr id="52" name="Picture 6" descr="Mail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8144" y="3880985"/>
              <a:ext cx="581268" cy="58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4971939" y="4385868"/>
              <a:ext cx="696024" cy="30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ko-KR" altLang="en-US" sz="105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메일 발송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54" name="Picture 8" descr="Body DNA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50" y="2298901"/>
            <a:ext cx="649600" cy="6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 Box 62"/>
          <p:cNvSpPr txBox="1">
            <a:spLocks noChangeArrowheads="1"/>
          </p:cNvSpPr>
          <p:nvPr/>
        </p:nvSpPr>
        <p:spPr bwMode="auto">
          <a:xfrm>
            <a:off x="4011849" y="2894979"/>
            <a:ext cx="665567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r>
              <a:rPr lang="ko-KR" altLang="en-US" sz="10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특징정보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5111051" y="2218686"/>
            <a:ext cx="1207382" cy="838469"/>
            <a:chOff x="5026385" y="2481152"/>
            <a:chExt cx="1207382" cy="838469"/>
          </a:xfrm>
        </p:grpSpPr>
        <p:pic>
          <p:nvPicPr>
            <p:cNvPr id="57" name="Picture 12" descr="Homepage Optimization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390" y="2481152"/>
              <a:ext cx="761572" cy="76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10" descr="Actions configure icon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506681">
              <a:off x="5752141" y="2525892"/>
              <a:ext cx="353239" cy="353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 Box 62"/>
            <p:cNvSpPr txBox="1">
              <a:spLocks noChangeArrowheads="1"/>
            </p:cNvSpPr>
            <p:nvPr/>
          </p:nvSpPr>
          <p:spPr bwMode="auto">
            <a:xfrm>
              <a:off x="5026385" y="3017231"/>
              <a:ext cx="1207382" cy="302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130000"/>
                </a:lnSpc>
              </a:pPr>
              <a:r>
                <a:rPr lang="ko-KR" altLang="en-US" sz="105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기술적인 조치 신청</a:t>
              </a:r>
              <a:endParaRPr lang="ko-KR" altLang="en-US" sz="10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60" name="Picture 14" descr="monitoring에 대한 이미지 검색결과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498" y="3820532"/>
            <a:ext cx="1659744" cy="88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 Box 62"/>
          <p:cNvSpPr txBox="1">
            <a:spLocks noChangeArrowheads="1"/>
          </p:cNvSpPr>
          <p:nvPr/>
        </p:nvSpPr>
        <p:spPr bwMode="auto">
          <a:xfrm>
            <a:off x="7154718" y="4580682"/>
            <a:ext cx="1207382" cy="30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주요 모니터링 대상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06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성능평가 수행용 </a:t>
            </a:r>
            <a:r>
              <a:rPr lang="en-US" altLang="ko-KR" smtClean="0"/>
              <a:t>PC </a:t>
            </a:r>
            <a:r>
              <a:rPr lang="ko-KR" altLang="en-US" smtClean="0"/>
              <a:t>도입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/>
              <a:t>원활한 </a:t>
            </a:r>
            <a:r>
              <a:rPr lang="ko-KR" altLang="en-US" smtClean="0">
                <a:solidFill>
                  <a:srgbClr val="FF0000"/>
                </a:solidFill>
              </a:rPr>
              <a:t>성능평가 수행을 위한 기존 장비를 대체할 </a:t>
            </a:r>
            <a:r>
              <a:rPr lang="en-US" altLang="ko-KR" smtClean="0">
                <a:solidFill>
                  <a:srgbClr val="FF0000"/>
                </a:solidFill>
              </a:rPr>
              <a:t>PC </a:t>
            </a:r>
            <a:r>
              <a:rPr lang="ko-KR" altLang="en-US" smtClean="0">
                <a:solidFill>
                  <a:srgbClr val="FF0000"/>
                </a:solidFill>
              </a:rPr>
              <a:t>도입</a:t>
            </a:r>
            <a:r>
              <a:rPr lang="en-US" altLang="ko-KR" smtClean="0"/>
              <a:t>(</a:t>
            </a:r>
            <a:r>
              <a:rPr lang="ko-KR" altLang="en-US" smtClean="0"/>
              <a:t>총 </a:t>
            </a:r>
            <a:r>
              <a:rPr lang="en-US" altLang="ko-KR" smtClean="0"/>
              <a:t>5</a:t>
            </a:r>
            <a:r>
              <a:rPr lang="ko-KR" altLang="en-US" smtClean="0"/>
              <a:t>대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18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18995"/>
              </p:ext>
            </p:extLst>
          </p:nvPr>
        </p:nvGraphicFramePr>
        <p:xfrm>
          <a:off x="539751" y="1778315"/>
          <a:ext cx="8113182" cy="4405938"/>
        </p:xfrm>
        <a:graphic>
          <a:graphicData uri="http://schemas.openxmlformats.org/drawingml/2006/table">
            <a:tbl>
              <a:tblPr/>
              <a:tblGrid>
                <a:gridCol w="1935364"/>
                <a:gridCol w="6177818"/>
              </a:tblGrid>
              <a:tr h="3457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항목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 장비 상세 스펙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T="46511" marB="4651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A93BD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Intel(R) Core(TM) i7-9700K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Main Memory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16GB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이상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PC4-21300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47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HDD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HGST 6TB Deskstar NAS HDN726060ALE614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패키지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(SATA3/7200/128M)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메인보드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ASUS TUF Z390-PLUS GAMING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아이보라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SSD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256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GB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SSD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Graphic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ZOTAC GAMING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지포스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RTX 2070 AIR D6 8GB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330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Microsoft Windows 10 Pro (64bit)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771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 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파워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시소닉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FOCUS PLUS Gold SSR-750FX Full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Modular</a:t>
                      </a: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케이스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Fractal Design Define S2 Blackout 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강화유리</a:t>
                      </a:r>
                      <a:endParaRPr lang="en-US" altLang="ko-KR" sz="1100" b="0" i="0" u="none" strike="noStrike" smtClean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ㅇ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CPU</a:t>
                      </a:r>
                      <a:r>
                        <a:rPr lang="ko-KR" alt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쿨러 </a:t>
                      </a:r>
                      <a:r>
                        <a:rPr lang="en-US" altLang="ko-KR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be quiet DARK ROCK TF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3" descr="Fractal Design Define S2 Blackout ê°íì ë¦¬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740" y="4648797"/>
            <a:ext cx="1740272" cy="174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46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그림 8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762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추진 일정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/>
              <a:t>각 시스템 구축 </a:t>
            </a:r>
            <a:r>
              <a:rPr lang="ko-KR" altLang="en-US" b="1">
                <a:solidFill>
                  <a:srgbClr val="0070C0"/>
                </a:solidFill>
              </a:rPr>
              <a:t>유형별 명확한 일정 관리</a:t>
            </a:r>
            <a:r>
              <a:rPr lang="ko-KR" altLang="en-US" b="1"/>
              <a:t>를 통하여 일정 기간 내에 </a:t>
            </a:r>
            <a:r>
              <a:rPr lang="ko-KR" altLang="en-US" b="1">
                <a:solidFill>
                  <a:srgbClr val="FF0000"/>
                </a:solidFill>
              </a:rPr>
              <a:t>성공적인 사업 완료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33" y="1557607"/>
            <a:ext cx="8348134" cy="489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7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사업 관리 방안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FF0000"/>
                </a:solidFill>
              </a:rPr>
              <a:t>명확한 사업관리</a:t>
            </a:r>
            <a:r>
              <a:rPr lang="ko-KR" altLang="en-US" b="1"/>
              <a:t>를 통한 성공적인 사업 완수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08636" y="4516829"/>
            <a:ext cx="7189444" cy="1641282"/>
            <a:chOff x="1817857" y="4648765"/>
            <a:chExt cx="5688000" cy="1641282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817857" y="5084763"/>
              <a:ext cx="1067543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1817857" y="5061237"/>
              <a:ext cx="1067543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Rectangle 23"/>
            <p:cNvSpPr>
              <a:spLocks noChangeArrowheads="1"/>
            </p:cNvSpPr>
            <p:nvPr/>
          </p:nvSpPr>
          <p:spPr bwMode="auto">
            <a:xfrm>
              <a:off x="2946055" y="5084763"/>
              <a:ext cx="1062993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946055" y="5061237"/>
              <a:ext cx="1062993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auto">
            <a:xfrm>
              <a:off x="4087901" y="5084763"/>
              <a:ext cx="1075125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auto">
            <a:xfrm>
              <a:off x="4087901" y="5061237"/>
              <a:ext cx="1075125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5210034" y="5084763"/>
              <a:ext cx="1069059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Rectangle 51"/>
            <p:cNvSpPr>
              <a:spLocks noChangeArrowheads="1"/>
            </p:cNvSpPr>
            <p:nvPr/>
          </p:nvSpPr>
          <p:spPr bwMode="auto">
            <a:xfrm>
              <a:off x="5210034" y="5061237"/>
              <a:ext cx="1069059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1828471" y="4676995"/>
              <a:ext cx="1161559" cy="341898"/>
            </a:xfrm>
            <a:prstGeom prst="chevron">
              <a:avLst>
                <a:gd name="adj" fmla="val 35918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AutoShape 6"/>
            <p:cNvSpPr>
              <a:spLocks noChangeArrowheads="1"/>
            </p:cNvSpPr>
            <p:nvPr/>
          </p:nvSpPr>
          <p:spPr bwMode="auto">
            <a:xfrm>
              <a:off x="1819373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2956670" y="4676995"/>
              <a:ext cx="1163076" cy="341898"/>
            </a:xfrm>
            <a:prstGeom prst="chevron">
              <a:avLst>
                <a:gd name="adj" fmla="val 35965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2949088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AutoShape 27"/>
            <p:cNvSpPr>
              <a:spLocks noChangeArrowheads="1"/>
            </p:cNvSpPr>
            <p:nvPr/>
          </p:nvSpPr>
          <p:spPr bwMode="auto">
            <a:xfrm>
              <a:off x="4089418" y="4676995"/>
              <a:ext cx="1163075" cy="341898"/>
            </a:xfrm>
            <a:prstGeom prst="chevron">
              <a:avLst>
                <a:gd name="adj" fmla="val 35965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9" name="AutoShape 28"/>
            <p:cNvSpPr>
              <a:spLocks noChangeArrowheads="1"/>
            </p:cNvSpPr>
            <p:nvPr/>
          </p:nvSpPr>
          <p:spPr bwMode="auto">
            <a:xfrm>
              <a:off x="4078803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0" name="AutoShape 27"/>
            <p:cNvSpPr>
              <a:spLocks noChangeArrowheads="1"/>
            </p:cNvSpPr>
            <p:nvPr/>
          </p:nvSpPr>
          <p:spPr bwMode="auto">
            <a:xfrm>
              <a:off x="5217616" y="4676995"/>
              <a:ext cx="1163075" cy="341898"/>
            </a:xfrm>
            <a:prstGeom prst="chevron">
              <a:avLst>
                <a:gd name="adj" fmla="val 35965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1" name="AutoShape 28"/>
            <p:cNvSpPr>
              <a:spLocks noChangeArrowheads="1"/>
            </p:cNvSpPr>
            <p:nvPr/>
          </p:nvSpPr>
          <p:spPr bwMode="auto">
            <a:xfrm>
              <a:off x="5207001" y="4648765"/>
              <a:ext cx="1170658" cy="341898"/>
            </a:xfrm>
            <a:prstGeom prst="chevron">
              <a:avLst>
                <a:gd name="adj" fmla="val 36856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56730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착수단계</a:t>
              </a: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3195265" y="4730666"/>
              <a:ext cx="659561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계획수립단계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420709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실행단계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5533744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통제단계</a:t>
              </a: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6336716" y="5084763"/>
              <a:ext cx="1067543" cy="1182527"/>
            </a:xfrm>
            <a:prstGeom prst="rect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Rectangle 51"/>
            <p:cNvSpPr>
              <a:spLocks noChangeArrowheads="1"/>
            </p:cNvSpPr>
            <p:nvPr/>
          </p:nvSpPr>
          <p:spPr bwMode="auto">
            <a:xfrm>
              <a:off x="6336716" y="5061237"/>
              <a:ext cx="1067543" cy="20389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6344298" y="4676995"/>
              <a:ext cx="1161559" cy="341898"/>
            </a:xfrm>
            <a:prstGeom prst="chevron">
              <a:avLst>
                <a:gd name="adj" fmla="val 35918"/>
              </a:avLst>
            </a:prstGeom>
            <a:solidFill>
              <a:srgbClr val="2E71A8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AutoShape 28"/>
            <p:cNvSpPr>
              <a:spLocks noChangeArrowheads="1"/>
            </p:cNvSpPr>
            <p:nvPr/>
          </p:nvSpPr>
          <p:spPr bwMode="auto">
            <a:xfrm>
              <a:off x="6332167" y="4648765"/>
              <a:ext cx="1172174" cy="341898"/>
            </a:xfrm>
            <a:prstGeom prst="chevron">
              <a:avLst>
                <a:gd name="adj" fmla="val 36903"/>
              </a:avLst>
            </a:prstGeom>
            <a:gradFill rotWithShape="0">
              <a:gsLst>
                <a:gs pos="0">
                  <a:srgbClr val="D3E8F9"/>
                </a:gs>
                <a:gs pos="100000">
                  <a:srgbClr val="86AADE"/>
                </a:gs>
              </a:gsLst>
              <a:lin ang="5400000" scaled="1"/>
            </a:gradFill>
            <a:ln w="9525" algn="ctr">
              <a:solidFill>
                <a:srgbClr val="7BB0E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6660425" y="4730666"/>
              <a:ext cx="497227" cy="2112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108000" tIns="36000" rIns="108000" bIns="36000" anchor="ctr">
              <a:spAutoFit/>
            </a:bodyPr>
            <a:lstStyle/>
            <a:p>
              <a:pPr algn="ctr"/>
              <a:r>
                <a:rPr kumimoji="0" lang="ko-KR" altLang="en-US" sz="9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종료단계</a:t>
              </a:r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5267779" y="5128190"/>
              <a:ext cx="954136" cy="11618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사업범위통제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사업진척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통제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사업품질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위험통제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협력업체 관리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모니터링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체계화</a:t>
              </a:r>
            </a:p>
          </p:txBody>
        </p:sp>
        <p:sp>
          <p:nvSpPr>
            <p:cNvPr id="32" name="Rectangle 77"/>
            <p:cNvSpPr>
              <a:spLocks noChangeArrowheads="1"/>
            </p:cNvSpPr>
            <p:nvPr/>
          </p:nvSpPr>
          <p:spPr bwMode="auto">
            <a:xfrm>
              <a:off x="1876149" y="5128189"/>
              <a:ext cx="967941" cy="87716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사업운영의 기본 틀 정의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사업수행을 위한 제반 수행 활동 정의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의사소통 채널 확보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수행조직 구성</a:t>
              </a:r>
            </a:p>
          </p:txBody>
        </p:sp>
        <p:sp>
          <p:nvSpPr>
            <p:cNvPr id="33" name="Rectangle 78"/>
            <p:cNvSpPr>
              <a:spLocks noChangeArrowheads="1"/>
            </p:cNvSpPr>
            <p:nvPr/>
          </p:nvSpPr>
          <p:spPr bwMode="auto">
            <a:xfrm>
              <a:off x="2989818" y="5128190"/>
              <a:ext cx="990951" cy="108491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사업목표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절차수립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필요자원 정의 및 책임 할당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초기 위험식별 및 관리계획수립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계획 검토 및 기준 설정</a:t>
              </a:r>
            </a:p>
          </p:txBody>
        </p:sp>
        <p:sp>
          <p:nvSpPr>
            <p:cNvPr id="34" name="Rectangle 79"/>
            <p:cNvSpPr>
              <a:spLocks noChangeArrowheads="1"/>
            </p:cNvSpPr>
            <p:nvPr/>
          </p:nvSpPr>
          <p:spPr bwMode="auto">
            <a:xfrm>
              <a:off x="4152575" y="5128190"/>
              <a:ext cx="981748" cy="5339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수행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프로젝트 계획 요구 실행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관련 정보 수집</a:t>
              </a:r>
            </a:p>
          </p:txBody>
        </p:sp>
        <p:sp>
          <p:nvSpPr>
            <p:cNvPr id="35" name="Rectangle 76"/>
            <p:cNvSpPr>
              <a:spLocks noChangeArrowheads="1"/>
            </p:cNvSpPr>
            <p:nvPr/>
          </p:nvSpPr>
          <p:spPr bwMode="auto">
            <a:xfrm>
              <a:off x="6392187" y="5128193"/>
              <a:ext cx="954135" cy="10295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범위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비용</a:t>
              </a:r>
              <a:r>
                <a:rPr kumimoji="0" lang="en-US" altLang="ko-KR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품질통제 종료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사업위험관리 종료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협력업체와의 업무협의 종료</a:t>
              </a:r>
              <a:endParaRPr kumimoji="0" lang="en-US" altLang="ko-KR" sz="9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9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최종 사업 완료</a:t>
              </a:r>
            </a:p>
          </p:txBody>
        </p:sp>
      </p:grpSp>
      <p:grpSp>
        <p:nvGrpSpPr>
          <p:cNvPr id="36" name="그룹 154"/>
          <p:cNvGrpSpPr>
            <a:grpSpLocks/>
          </p:cNvGrpSpPr>
          <p:nvPr/>
        </p:nvGrpSpPr>
        <p:grpSpPr bwMode="auto">
          <a:xfrm>
            <a:off x="464286" y="1658108"/>
            <a:ext cx="8213425" cy="2706034"/>
            <a:chOff x="571481" y="3227388"/>
            <a:chExt cx="5886470" cy="1973262"/>
          </a:xfrm>
        </p:grpSpPr>
        <p:sp>
          <p:nvSpPr>
            <p:cNvPr id="37" name="Rectangle 6"/>
            <p:cNvSpPr>
              <a:spLocks noChangeArrowheads="1"/>
            </p:cNvSpPr>
            <p:nvPr/>
          </p:nvSpPr>
          <p:spPr bwMode="gray">
            <a:xfrm>
              <a:off x="588409" y="3569034"/>
              <a:ext cx="5846458" cy="1631616"/>
            </a:xfrm>
            <a:prstGeom prst="rect">
              <a:avLst/>
            </a:prstGeom>
            <a:noFill/>
            <a:ln w="9525" algn="ctr">
              <a:solidFill>
                <a:srgbClr val="88B0D4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70000"/>
                </a:lnSpc>
              </a:pPr>
              <a:endParaRPr kumimoji="0"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Rectangle 4"/>
            <p:cNvSpPr>
              <a:spLocks noChangeArrowheads="1"/>
            </p:cNvSpPr>
            <p:nvPr/>
          </p:nvSpPr>
          <p:spPr bwMode="gray">
            <a:xfrm>
              <a:off x="597642" y="3613663"/>
              <a:ext cx="5822207" cy="1577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6350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170000"/>
                </a:lnSpc>
              </a:pPr>
              <a:endParaRPr kumimoji="0" lang="ko-KR" altLang="en-US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Text Box 417"/>
            <p:cNvSpPr txBox="1">
              <a:spLocks noChangeArrowheads="1"/>
            </p:cNvSpPr>
            <p:nvPr/>
          </p:nvSpPr>
          <p:spPr bwMode="auto">
            <a:xfrm>
              <a:off x="2007318" y="3916253"/>
              <a:ext cx="754084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자원계획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경제적 자원 조달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동기부여 및 교육</a:t>
              </a:r>
            </a:p>
          </p:txBody>
        </p:sp>
        <p:sp>
          <p:nvSpPr>
            <p:cNvPr id="40" name="Text Box 418"/>
            <p:cNvSpPr txBox="1">
              <a:spLocks noChangeArrowheads="1"/>
            </p:cNvSpPr>
            <p:nvPr/>
          </p:nvSpPr>
          <p:spPr bwMode="auto">
            <a:xfrm>
              <a:off x="571481" y="3916253"/>
              <a:ext cx="752478" cy="865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wrap="square"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요구사항 및 산출물 파악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작업세분화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기준선</a:t>
              </a: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(Base line) </a:t>
              </a: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마련</a:t>
              </a:r>
            </a:p>
          </p:txBody>
        </p:sp>
        <p:sp>
          <p:nvSpPr>
            <p:cNvPr id="41" name="Text Box 419"/>
            <p:cNvSpPr txBox="1">
              <a:spLocks noChangeArrowheads="1"/>
            </p:cNvSpPr>
            <p:nvPr/>
          </p:nvSpPr>
          <p:spPr bwMode="auto">
            <a:xfrm>
              <a:off x="4939011" y="3916253"/>
              <a:ext cx="754084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문서관리 표준 프로세스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문서관리 및 통제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버전관리</a:t>
              </a:r>
            </a:p>
          </p:txBody>
        </p:sp>
        <p:sp>
          <p:nvSpPr>
            <p:cNvPr id="42" name="Text Box 420"/>
            <p:cNvSpPr txBox="1">
              <a:spLocks noChangeArrowheads="1"/>
            </p:cNvSpPr>
            <p:nvPr/>
          </p:nvSpPr>
          <p:spPr bwMode="auto">
            <a:xfrm>
              <a:off x="4212628" y="3916253"/>
              <a:ext cx="789479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대상자 식별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의사소통 계획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의사소통 통제</a:t>
              </a: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43" name="Text Box 421"/>
            <p:cNvSpPr txBox="1">
              <a:spLocks noChangeArrowheads="1"/>
            </p:cNvSpPr>
            <p:nvPr/>
          </p:nvSpPr>
          <p:spPr bwMode="auto">
            <a:xfrm>
              <a:off x="3466239" y="3916253"/>
              <a:ext cx="847069" cy="8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wrap="square"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관리대상 위험항목 식별 및 평가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대처방안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비상대책 및 </a:t>
              </a:r>
              <a:r>
                <a:rPr kumimoji="0" lang="ko-KR" altLang="en-US" sz="1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장애대응 수립</a:t>
              </a:r>
              <a:endParaRPr kumimoji="0"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Text Box 422"/>
            <p:cNvSpPr txBox="1">
              <a:spLocks noChangeArrowheads="1"/>
            </p:cNvSpPr>
            <p:nvPr/>
          </p:nvSpPr>
          <p:spPr bwMode="auto">
            <a:xfrm>
              <a:off x="2753707" y="3916253"/>
              <a:ext cx="675597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 실현가능성 평가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일정조정</a:t>
              </a:r>
            </a:p>
          </p:txBody>
        </p:sp>
        <p:sp>
          <p:nvSpPr>
            <p:cNvPr id="45" name="Text Box 423"/>
            <p:cNvSpPr txBox="1">
              <a:spLocks noChangeArrowheads="1"/>
            </p:cNvSpPr>
            <p:nvPr/>
          </p:nvSpPr>
          <p:spPr bwMode="auto">
            <a:xfrm>
              <a:off x="1260929" y="3916253"/>
              <a:ext cx="763317" cy="61878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품질목표 수립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품질보증계획 수립 및 이행</a:t>
              </a: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품질감사</a:t>
              </a:r>
            </a:p>
          </p:txBody>
        </p:sp>
        <p:grpSp>
          <p:nvGrpSpPr>
            <p:cNvPr id="46" name="그룹 648"/>
            <p:cNvGrpSpPr>
              <a:grpSpLocks/>
            </p:cNvGrpSpPr>
            <p:nvPr/>
          </p:nvGrpSpPr>
          <p:grpSpPr bwMode="auto">
            <a:xfrm>
              <a:off x="623805" y="3253550"/>
              <a:ext cx="672519" cy="670981"/>
              <a:chOff x="2846366" y="4114800"/>
              <a:chExt cx="979488" cy="979488"/>
            </a:xfrm>
          </p:grpSpPr>
          <p:grpSp>
            <p:nvGrpSpPr>
              <p:cNvPr id="9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10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범위관리</a:t>
                </a:r>
              </a:p>
            </p:txBody>
          </p:sp>
          <p:sp>
            <p:nvSpPr>
              <p:cNvPr id="10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1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47" name="Text Box 469"/>
            <p:cNvSpPr txBox="1">
              <a:spLocks noChangeArrowheads="1"/>
            </p:cNvSpPr>
            <p:nvPr/>
          </p:nvSpPr>
          <p:spPr bwMode="auto">
            <a:xfrm>
              <a:off x="5668472" y="3916253"/>
              <a:ext cx="789479" cy="742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68798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대상자별 식별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보안관리 계획 수립</a:t>
              </a:r>
              <a:endParaRPr kumimoji="0"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88900" indent="-88900" fontAlgn="ctr" latinLnBrk="0">
                <a:lnSpc>
                  <a:spcPct val="110000"/>
                </a:lnSpc>
                <a:spcBef>
                  <a:spcPts val="300"/>
                </a:spcBef>
                <a:buFontTx/>
                <a:buChar char="•"/>
              </a:pP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보안관리</a:t>
              </a:r>
              <a:r>
                <a:rPr kumimoji="0" lang="en-US" altLang="ko-KR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kumimoji="0" lang="ko-KR" altLang="en-US" sz="1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통제관리</a:t>
              </a:r>
            </a:p>
          </p:txBody>
        </p:sp>
        <p:grpSp>
          <p:nvGrpSpPr>
            <p:cNvPr id="48" name="그룹 670"/>
            <p:cNvGrpSpPr>
              <a:grpSpLocks/>
            </p:cNvGrpSpPr>
            <p:nvPr/>
          </p:nvGrpSpPr>
          <p:grpSpPr bwMode="auto">
            <a:xfrm>
              <a:off x="1354804" y="3253550"/>
              <a:ext cx="674059" cy="670981"/>
              <a:chOff x="2846366" y="4114800"/>
              <a:chExt cx="979488" cy="979488"/>
            </a:xfrm>
          </p:grpSpPr>
          <p:grpSp>
            <p:nvGrpSpPr>
              <p:cNvPr id="9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9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9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품질관리</a:t>
                </a:r>
              </a:p>
            </p:txBody>
          </p:sp>
          <p:sp>
            <p:nvSpPr>
              <p:cNvPr id="9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2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49" name="그룹 676"/>
            <p:cNvGrpSpPr>
              <a:grpSpLocks/>
            </p:cNvGrpSpPr>
            <p:nvPr/>
          </p:nvGrpSpPr>
          <p:grpSpPr bwMode="auto">
            <a:xfrm>
              <a:off x="2087343" y="3247394"/>
              <a:ext cx="672520" cy="670981"/>
              <a:chOff x="2846366" y="4114800"/>
              <a:chExt cx="979488" cy="979488"/>
            </a:xfrm>
          </p:grpSpPr>
          <p:grpSp>
            <p:nvGrpSpPr>
              <p:cNvPr id="8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9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8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자원관리</a:t>
                </a:r>
              </a:p>
            </p:txBody>
          </p:sp>
          <p:sp>
            <p:nvSpPr>
              <p:cNvPr id="9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3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0" name="그룹 682"/>
            <p:cNvGrpSpPr>
              <a:grpSpLocks/>
            </p:cNvGrpSpPr>
            <p:nvPr/>
          </p:nvGrpSpPr>
          <p:grpSpPr bwMode="auto">
            <a:xfrm>
              <a:off x="2818343" y="3241238"/>
              <a:ext cx="672519" cy="670981"/>
              <a:chOff x="2846366" y="4114800"/>
              <a:chExt cx="979488" cy="979488"/>
            </a:xfrm>
          </p:grpSpPr>
          <p:grpSp>
            <p:nvGrpSpPr>
              <p:cNvPr id="8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8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8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일정관리</a:t>
                </a:r>
              </a:p>
            </p:txBody>
          </p:sp>
          <p:sp>
            <p:nvSpPr>
              <p:cNvPr id="8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1" name="그룹 688"/>
            <p:cNvGrpSpPr>
              <a:grpSpLocks/>
            </p:cNvGrpSpPr>
            <p:nvPr/>
          </p:nvGrpSpPr>
          <p:grpSpPr bwMode="auto">
            <a:xfrm>
              <a:off x="3549342" y="3241238"/>
              <a:ext cx="672520" cy="670981"/>
              <a:chOff x="2846366" y="4114800"/>
              <a:chExt cx="979488" cy="979488"/>
            </a:xfrm>
          </p:grpSpPr>
          <p:grpSp>
            <p:nvGrpSpPr>
              <p:cNvPr id="7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8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위험관리</a:t>
                </a:r>
              </a:p>
            </p:txBody>
          </p:sp>
          <p:sp>
            <p:nvSpPr>
              <p:cNvPr id="8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5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2" name="그룹 694"/>
            <p:cNvGrpSpPr>
              <a:grpSpLocks/>
            </p:cNvGrpSpPr>
            <p:nvPr/>
          </p:nvGrpSpPr>
          <p:grpSpPr bwMode="auto">
            <a:xfrm>
              <a:off x="4280342" y="3235082"/>
              <a:ext cx="674059" cy="670981"/>
              <a:chOff x="2846366" y="4114800"/>
              <a:chExt cx="979488" cy="979488"/>
            </a:xfrm>
          </p:grpSpPr>
          <p:grpSp>
            <p:nvGrpSpPr>
              <p:cNvPr id="7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7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의사소통관리</a:t>
                </a:r>
              </a:p>
            </p:txBody>
          </p:sp>
          <p:sp>
            <p:nvSpPr>
              <p:cNvPr id="7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6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3" name="그룹 700"/>
            <p:cNvGrpSpPr>
              <a:grpSpLocks/>
            </p:cNvGrpSpPr>
            <p:nvPr/>
          </p:nvGrpSpPr>
          <p:grpSpPr bwMode="auto">
            <a:xfrm>
              <a:off x="5012881" y="3228926"/>
              <a:ext cx="672519" cy="670981"/>
              <a:chOff x="2846366" y="4114800"/>
              <a:chExt cx="979488" cy="979488"/>
            </a:xfrm>
          </p:grpSpPr>
          <p:grpSp>
            <p:nvGrpSpPr>
              <p:cNvPr id="68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71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72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9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문서관리</a:t>
                </a:r>
              </a:p>
            </p:txBody>
          </p:sp>
          <p:sp>
            <p:nvSpPr>
              <p:cNvPr id="70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7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4" name="그룹 706"/>
            <p:cNvGrpSpPr>
              <a:grpSpLocks/>
            </p:cNvGrpSpPr>
            <p:nvPr/>
          </p:nvGrpSpPr>
          <p:grpSpPr bwMode="auto">
            <a:xfrm>
              <a:off x="5743880" y="3227388"/>
              <a:ext cx="672520" cy="670981"/>
              <a:chOff x="2846366" y="4114800"/>
              <a:chExt cx="979488" cy="979488"/>
            </a:xfrm>
          </p:grpSpPr>
          <p:grpSp>
            <p:nvGrpSpPr>
              <p:cNvPr id="63" name="Group 428"/>
              <p:cNvGrpSpPr>
                <a:grpSpLocks/>
              </p:cNvGrpSpPr>
              <p:nvPr/>
            </p:nvGrpSpPr>
            <p:grpSpPr bwMode="auto">
              <a:xfrm>
                <a:off x="2846366" y="4114800"/>
                <a:ext cx="979488" cy="979488"/>
                <a:chOff x="1334" y="3255"/>
                <a:chExt cx="617" cy="617"/>
              </a:xfrm>
            </p:grpSpPr>
            <p:pic>
              <p:nvPicPr>
                <p:cNvPr id="66" name="Picture 429" descr="원 copy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334" y="3255"/>
                  <a:ext cx="617" cy="6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7" name="Oval 430"/>
                <p:cNvSpPr>
                  <a:spLocks noChangeAspect="1" noChangeArrowheads="1"/>
                </p:cNvSpPr>
                <p:nvPr/>
              </p:nvSpPr>
              <p:spPr bwMode="auto">
                <a:xfrm>
                  <a:off x="1399" y="3320"/>
                  <a:ext cx="486" cy="486"/>
                </a:xfrm>
                <a:prstGeom prst="ellipse">
                  <a:avLst/>
                </a:prstGeom>
                <a:noFill/>
                <a:ln w="28575" algn="ctr">
                  <a:solidFill>
                    <a:srgbClr val="619AB7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170000"/>
                    </a:lnSpc>
                  </a:pPr>
                  <a:endParaRPr kumimoji="0"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64" name="WordArt 45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068616" y="4597400"/>
                <a:ext cx="533400" cy="161925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ko-KR" altLang="en-US" sz="1200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003366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보안관리</a:t>
                </a:r>
              </a:p>
            </p:txBody>
          </p:sp>
          <p:sp>
            <p:nvSpPr>
              <p:cNvPr id="65" name="WordArt 46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281341" y="4308475"/>
                <a:ext cx="104775" cy="1905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1400" i="1" kern="10" dirty="0">
                    <a:ln w="9525">
                      <a:noFill/>
                      <a:round/>
                      <a:headEnd/>
                      <a:tailEnd/>
                    </a:ln>
                    <a:solidFill>
                      <a:srgbClr val="800000"/>
                    </a:solidFill>
                    <a:effectLst>
                      <a:prstShdw prst="shdw17" dist="17961" dir="13500000">
                        <a:schemeClr val="bg1"/>
                      </a:prst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8</a:t>
                </a:r>
                <a:endParaRPr lang="ko-KR" altLang="en-US" sz="1400" i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800000"/>
                  </a:solidFill>
                  <a:effectLst>
                    <a:prstShdw prst="shdw17" dist="17961" dir="13500000">
                      <a:schemeClr val="bg1"/>
                    </a:prst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55" name="그룹 200"/>
            <p:cNvGrpSpPr>
              <a:grpSpLocks/>
            </p:cNvGrpSpPr>
            <p:nvPr/>
          </p:nvGrpSpPr>
          <p:grpSpPr bwMode="auto">
            <a:xfrm>
              <a:off x="1314434" y="3613149"/>
              <a:ext cx="4392629" cy="1500189"/>
              <a:chOff x="1432191" y="3680011"/>
              <a:chExt cx="4530595" cy="1304110"/>
            </a:xfrm>
          </p:grpSpPr>
          <p:sp>
            <p:nvSpPr>
              <p:cNvPr id="56" name="자유형 55"/>
              <p:cNvSpPr/>
              <p:nvPr/>
            </p:nvSpPr>
            <p:spPr>
              <a:xfrm>
                <a:off x="1432191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7" name="자유형 56"/>
              <p:cNvSpPr/>
              <p:nvPr/>
            </p:nvSpPr>
            <p:spPr>
              <a:xfrm>
                <a:off x="2190293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8" name="자유형 57"/>
              <p:cNvSpPr/>
              <p:nvPr/>
            </p:nvSpPr>
            <p:spPr>
              <a:xfrm>
                <a:off x="2945118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9" name="자유형 58"/>
              <p:cNvSpPr/>
              <p:nvPr/>
            </p:nvSpPr>
            <p:spPr>
              <a:xfrm>
                <a:off x="3691757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0" name="자유형 59"/>
              <p:cNvSpPr/>
              <p:nvPr/>
            </p:nvSpPr>
            <p:spPr>
              <a:xfrm>
                <a:off x="4461319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1" name="자유형 60"/>
              <p:cNvSpPr/>
              <p:nvPr/>
            </p:nvSpPr>
            <p:spPr>
              <a:xfrm>
                <a:off x="5207958" y="3680012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2" name="자유형 61"/>
              <p:cNvSpPr/>
              <p:nvPr/>
            </p:nvSpPr>
            <p:spPr>
              <a:xfrm>
                <a:off x="5962786" y="3680011"/>
                <a:ext cx="0" cy="1304109"/>
              </a:xfrm>
              <a:custGeom>
                <a:avLst/>
                <a:gdLst>
                  <a:gd name="connsiteX0" fmla="*/ 0 w 0"/>
                  <a:gd name="connsiteY0" fmla="*/ 0 h 1303020"/>
                  <a:gd name="connsiteX1" fmla="*/ 0 w 0"/>
                  <a:gd name="connsiteY1" fmla="*/ 1303020 h 1303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303020">
                    <a:moveTo>
                      <a:pt x="0" y="0"/>
                    </a:moveTo>
                    <a:lnTo>
                      <a:pt x="0" y="1303020"/>
                    </a:lnTo>
                  </a:path>
                </a:pathLst>
              </a:custGeom>
              <a:ln w="3175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990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제안 배경</a:t>
            </a:r>
            <a:endParaRPr lang="ko-KR" altLang="en-US">
              <a:latin typeface="나눔바른고딕" panose="020B060302010102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저작권 관련 기술 변화 대응</a:t>
            </a:r>
            <a:r>
              <a:rPr lang="ko-KR" altLang="en-US" smtClean="0"/>
              <a:t> 및 저작권기술 </a:t>
            </a:r>
            <a:r>
              <a:rPr lang="ko-KR" altLang="en-US" smtClean="0"/>
              <a:t>성능평가를 통한 </a:t>
            </a:r>
            <a:r>
              <a:rPr lang="ko-KR" altLang="en-US" smtClean="0">
                <a:solidFill>
                  <a:srgbClr val="FF0000"/>
                </a:solidFill>
              </a:rPr>
              <a:t>기술적인 조치 실효성 제고</a:t>
            </a:r>
            <a:r>
              <a:rPr lang="ko-KR" altLang="en-US" smtClean="0"/>
              <a:t> 및 </a:t>
            </a:r>
            <a:r>
              <a:rPr lang="ko-KR" altLang="en-US" smtClean="0">
                <a:solidFill>
                  <a:srgbClr val="FF0000"/>
                </a:solidFill>
              </a:rPr>
              <a:t>저작권기술에 대한 </a:t>
            </a:r>
            <a:r>
              <a:rPr lang="ko-KR" altLang="en-US" smtClean="0">
                <a:solidFill>
                  <a:srgbClr val="FF0000"/>
                </a:solidFill>
              </a:rPr>
              <a:t>홍보 제공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 rot="10800000">
            <a:off x="7188995" y="3138860"/>
            <a:ext cx="947598" cy="586917"/>
          </a:xfrm>
          <a:prstGeom prst="round2SameRect">
            <a:avLst/>
          </a:prstGeom>
          <a:solidFill>
            <a:schemeClr val="accent1"/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5167" y="4336435"/>
            <a:ext cx="947598" cy="586917"/>
          </a:xfrm>
          <a:prstGeom prst="round2SameRect">
            <a:avLst/>
          </a:prstGeom>
          <a:solidFill>
            <a:schemeClr val="accent3"/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4079" y="3163016"/>
            <a:ext cx="947598" cy="586917"/>
          </a:xfrm>
          <a:prstGeom prst="round2SameRect">
            <a:avLst/>
          </a:prstGeom>
          <a:solidFill>
            <a:schemeClr val="accent2"/>
          </a:solidFill>
          <a:ln w="28575">
            <a:noFill/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no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600" b="1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이등변 삼각형 7"/>
          <p:cNvSpPr/>
          <p:nvPr/>
        </p:nvSpPr>
        <p:spPr>
          <a:xfrm rot="16200000" flipH="1">
            <a:off x="2378628" y="3745287"/>
            <a:ext cx="906087" cy="714998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rot="5400000">
            <a:off x="5989962" y="4559359"/>
            <a:ext cx="906087" cy="714998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rot="5400000">
            <a:off x="5964087" y="2886574"/>
            <a:ext cx="906087" cy="714998"/>
          </a:xfrm>
          <a:prstGeom prst="triangle">
            <a:avLst>
              <a:gd name="adj" fmla="val 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Freeform 48"/>
          <p:cNvSpPr>
            <a:spLocks/>
          </p:cNvSpPr>
          <p:nvPr/>
        </p:nvSpPr>
        <p:spPr bwMode="auto">
          <a:xfrm>
            <a:off x="2920701" y="3251485"/>
            <a:ext cx="1875600" cy="1638000"/>
          </a:xfrm>
          <a:prstGeom prst="hexagon">
            <a:avLst/>
          </a:prstGeom>
          <a:solidFill>
            <a:schemeClr val="accent2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Freeform 48"/>
          <p:cNvSpPr>
            <a:spLocks/>
          </p:cNvSpPr>
          <p:nvPr/>
        </p:nvSpPr>
        <p:spPr bwMode="auto">
          <a:xfrm>
            <a:off x="4422272" y="2379092"/>
            <a:ext cx="1875600" cy="1638000"/>
          </a:xfrm>
          <a:prstGeom prst="hexagon">
            <a:avLst/>
          </a:prstGeom>
          <a:solidFill>
            <a:schemeClr val="accent1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가이드라인</a:t>
            </a:r>
            <a:endParaRPr lang="ko-KR" altLang="en-US" sz="160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Freeform 48"/>
          <p:cNvSpPr>
            <a:spLocks/>
          </p:cNvSpPr>
          <p:nvPr/>
        </p:nvSpPr>
        <p:spPr bwMode="auto">
          <a:xfrm>
            <a:off x="4456140" y="4072222"/>
            <a:ext cx="1875600" cy="1638000"/>
          </a:xfrm>
          <a:prstGeom prst="hexagon">
            <a:avLst/>
          </a:prstGeom>
          <a:solidFill>
            <a:schemeClr val="accent3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정보 </a:t>
            </a:r>
            <a: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60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 </a:t>
            </a:r>
            <a:r>
              <a:rPr lang="ko-KR" altLang="en-US" sz="16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5827" y="2425778"/>
            <a:ext cx="1753934" cy="70570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관련 기술</a:t>
            </a:r>
          </a:p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변화 대응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86032" y="4932644"/>
            <a:ext cx="1877332" cy="705705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 홍보 </a:t>
            </a:r>
          </a:p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 </a:t>
            </a:r>
            <a:r>
              <a:rPr lang="ko-KR" altLang="en-US" sz="1600" b="1" smtClean="0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</a:t>
            </a:r>
            <a:endParaRPr lang="ko-KR" altLang="en-US" sz="1600" b="1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9595" y="3749933"/>
            <a:ext cx="2036566" cy="70570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  <a:effectLst/>
          <a:scene3d>
            <a:camera prst="orthographicFront"/>
            <a:lightRig rig="threePt" dir="t"/>
          </a:scene3d>
          <a:sp3d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 anchorCtr="0">
            <a:spAutoFit/>
            <a:sp3d>
              <a:bevelT w="0" h="0"/>
              <a:contourClr>
                <a:schemeClr val="bg1"/>
              </a:contourClr>
            </a:sp3d>
          </a:bodyPr>
          <a:lstStyle>
            <a:defPPr>
              <a:defRPr lang="ko-KR"/>
            </a:defPPr>
            <a:lvl1pPr lvl="0" indent="-457200" algn="ctr" eaLnBrk="0" latinLnBrk="0" hangingPunct="0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defRPr sz="1700" spc="-50">
                <a:ln w="0"/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뫼비우스 Bold" panose="02000500000000000000" pitchFamily="2" charset="-127"/>
                <a:ea typeface="뫼비우스 Bold" panose="02000500000000000000" pitchFamily="2" charset="-127"/>
              </a:defRPr>
            </a:lvl1pPr>
          </a:lstStyle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기술적인조치</a:t>
            </a:r>
          </a:p>
          <a:p>
            <a:pPr indent="0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b="1">
                <a:solidFill>
                  <a:schemeClr val="tx1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실효성 제고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966" y="4395893"/>
            <a:ext cx="468000" cy="468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794" y="3178364"/>
            <a:ext cx="504000" cy="504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4" y="3217578"/>
            <a:ext cx="468000" cy="468000"/>
          </a:xfrm>
          <a:prstGeom prst="rect">
            <a:avLst/>
          </a:prstGeom>
        </p:spPr>
      </p:pic>
      <p:sp>
        <p:nvSpPr>
          <p:cNvPr id="20" name="TextBox 154"/>
          <p:cNvSpPr txBox="1">
            <a:spLocks noChangeArrowheads="1"/>
          </p:cNvSpPr>
          <p:nvPr/>
        </p:nvSpPr>
        <p:spPr bwMode="auto">
          <a:xfrm>
            <a:off x="3989282" y="5763615"/>
            <a:ext cx="4708191" cy="44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해외진출 관련 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저작권기술 사업자 및 기술 인증 정보 제공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환경 부재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홍보 기능 강화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종합 정보 서비스 기반 마련 필요</a:t>
            </a: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157"/>
          <p:cNvSpPr txBox="1">
            <a:spLocks noChangeArrowheads="1"/>
          </p:cNvSpPr>
          <p:nvPr/>
        </p:nvSpPr>
        <p:spPr bwMode="auto">
          <a:xfrm>
            <a:off x="4917316" y="1722662"/>
            <a:ext cx="3714627" cy="62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초고화질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(UDH)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방송용 콘텐츠 유통 환경 조성을 위한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워터마크기술</a:t>
            </a:r>
            <a:r>
              <a:rPr lang="en-US" altLang="ko-KR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·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포렌식마크기술 성능평가 확대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마련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신뢰성 있는 기술 검증 등 관련 산업의 경쟁력 강화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153"/>
          <p:cNvSpPr txBox="1">
            <a:spLocks noChangeArrowheads="1"/>
          </p:cNvSpPr>
          <p:nvPr/>
        </p:nvSpPr>
        <p:spPr bwMode="auto">
          <a:xfrm>
            <a:off x="387774" y="4484090"/>
            <a:ext cx="3702897" cy="11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" tIns="36000" rIns="36000" bIns="36000">
            <a:spAutoFit/>
          </a:bodyPr>
          <a:lstStyle>
            <a:lvl1pPr marL="171450" indent="-1714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안전한 저작물 유통 환경 조성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공정하고 객관적인</a:t>
            </a: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저작권기술 성능평가 </a:t>
            </a:r>
            <a: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운영</a:t>
            </a:r>
            <a:endParaRPr lang="en-US" altLang="ko-KR" sz="100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성능평가를 통과한 기술에 대한 </a:t>
            </a: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</a:t>
            </a:r>
            <a:r>
              <a:rPr lang="en-US" altLang="ko-KR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00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이행여부 평가</a:t>
            </a:r>
            <a:endParaRPr lang="en-US" altLang="ko-KR" sz="100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0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기술적인 조치 운영 관리 강화 필요</a:t>
            </a: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283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품질 보증 방안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FF0000"/>
                </a:solidFill>
              </a:rPr>
              <a:t>단계별 품질 보증 전략</a:t>
            </a:r>
            <a:r>
              <a:rPr lang="ko-KR" altLang="en-US" b="1"/>
              <a:t>을 통한 고객 만족 및 품질 확보</a:t>
            </a:r>
            <a:endParaRPr lang="ko-KR" altLang="en-US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  <p:sp>
        <p:nvSpPr>
          <p:cNvPr id="5" name="Arc 433"/>
          <p:cNvSpPr>
            <a:spLocks/>
          </p:cNvSpPr>
          <p:nvPr/>
        </p:nvSpPr>
        <p:spPr bwMode="auto">
          <a:xfrm rot="10800000" flipV="1">
            <a:off x="816413" y="1638310"/>
            <a:ext cx="7438148" cy="1303208"/>
          </a:xfrm>
          <a:custGeom>
            <a:avLst/>
            <a:gdLst>
              <a:gd name="T0" fmla="*/ 2147483647 w 43200"/>
              <a:gd name="T1" fmla="*/ 2147483647 h 22002"/>
              <a:gd name="T2" fmla="*/ 2147483647 w 43200"/>
              <a:gd name="T3" fmla="*/ 2147483647 h 22002"/>
              <a:gd name="T4" fmla="*/ 2147483647 w 43200"/>
              <a:gd name="T5" fmla="*/ 2147483647 h 220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002" fill="none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</a:path>
              <a:path w="43200" h="22002" stroke="0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  <a:lnTo>
                  <a:pt x="21600" y="21600"/>
                </a:lnTo>
                <a:lnTo>
                  <a:pt x="3" y="22002"/>
                </a:lnTo>
                <a:close/>
              </a:path>
            </a:pathLst>
          </a:custGeom>
          <a:gradFill rotWithShape="0">
            <a:gsLst>
              <a:gs pos="0">
                <a:srgbClr val="ADCEE5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Arc 435"/>
          <p:cNvSpPr>
            <a:spLocks/>
          </p:cNvSpPr>
          <p:nvPr/>
        </p:nvSpPr>
        <p:spPr bwMode="auto">
          <a:xfrm rot="10800000" flipV="1">
            <a:off x="1995858" y="1678637"/>
            <a:ext cx="5079260" cy="1038228"/>
          </a:xfrm>
          <a:custGeom>
            <a:avLst/>
            <a:gdLst>
              <a:gd name="T0" fmla="*/ 2147483647 w 43200"/>
              <a:gd name="T1" fmla="*/ 2147483647 h 22002"/>
              <a:gd name="T2" fmla="*/ 2147483647 w 43200"/>
              <a:gd name="T3" fmla="*/ 2147483647 h 22002"/>
              <a:gd name="T4" fmla="*/ 2147483647 w 43200"/>
              <a:gd name="T5" fmla="*/ 2147483647 h 2200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2002" fill="none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</a:path>
              <a:path w="43200" h="22002" stroke="0" extrusionOk="0">
                <a:moveTo>
                  <a:pt x="3" y="22002"/>
                </a:moveTo>
                <a:cubicBezTo>
                  <a:pt x="1" y="21868"/>
                  <a:pt x="0" y="2173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08"/>
                  <a:pt x="43199" y="21816"/>
                  <a:pt x="43197" y="21923"/>
                </a:cubicBezTo>
                <a:lnTo>
                  <a:pt x="21600" y="21600"/>
                </a:lnTo>
                <a:lnTo>
                  <a:pt x="3" y="22002"/>
                </a:lnTo>
                <a:close/>
              </a:path>
            </a:pathLst>
          </a:custGeom>
          <a:gradFill rotWithShape="0">
            <a:gsLst>
              <a:gs pos="0">
                <a:srgbClr val="ECECEC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Rectangle 66"/>
          <p:cNvSpPr>
            <a:spLocks noChangeArrowheads="1"/>
          </p:cNvSpPr>
          <p:nvPr/>
        </p:nvSpPr>
        <p:spPr bwMode="auto">
          <a:xfrm>
            <a:off x="1388234" y="4877106"/>
            <a:ext cx="1978874" cy="641046"/>
          </a:xfrm>
          <a:prstGeom prst="rect">
            <a:avLst/>
          </a:prstGeom>
          <a:gradFill rotWithShape="1">
            <a:gsLst>
              <a:gs pos="0">
                <a:srgbClr val="97C8E9"/>
              </a:gs>
              <a:gs pos="100000">
                <a:srgbClr val="EAF4F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Rectangle 66"/>
          <p:cNvSpPr>
            <a:spLocks noChangeArrowheads="1"/>
          </p:cNvSpPr>
          <p:nvPr/>
        </p:nvSpPr>
        <p:spPr bwMode="auto">
          <a:xfrm>
            <a:off x="5731634" y="4877106"/>
            <a:ext cx="1978874" cy="641046"/>
          </a:xfrm>
          <a:prstGeom prst="rect">
            <a:avLst/>
          </a:prstGeom>
          <a:gradFill rotWithShape="1">
            <a:gsLst>
              <a:gs pos="0">
                <a:srgbClr val="97C8E9"/>
              </a:gs>
              <a:gs pos="100000">
                <a:srgbClr val="EAF4FB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Picture 23" descr="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47" y="2353646"/>
            <a:ext cx="5324882" cy="79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155"/>
          <p:cNvSpPr>
            <a:spLocks noChangeArrowheads="1"/>
          </p:cNvSpPr>
          <p:nvPr/>
        </p:nvSpPr>
        <p:spPr bwMode="auto">
          <a:xfrm>
            <a:off x="1611338" y="1819553"/>
            <a:ext cx="581079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40000"/>
              </a:lnSpc>
            </a:pPr>
            <a:r>
              <a:rPr kumimoji="0"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성공적인 </a:t>
            </a:r>
            <a:r>
              <a:rPr lang="ko-KR" altLang="en-US" sz="1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구축으로 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고객만족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실현</a:t>
            </a:r>
          </a:p>
        </p:txBody>
      </p:sp>
      <p:sp>
        <p:nvSpPr>
          <p:cNvPr id="11" name="Text Box 40"/>
          <p:cNvSpPr txBox="1">
            <a:spLocks noChangeArrowheads="1"/>
          </p:cNvSpPr>
          <p:nvPr/>
        </p:nvSpPr>
        <p:spPr bwMode="auto">
          <a:xfrm>
            <a:off x="1787677" y="2517158"/>
            <a:ext cx="5494034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fontAlgn="ctr" hangingPunct="1"/>
            <a: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정확하고 일관된 </a:t>
            </a:r>
            <a:r>
              <a:rPr kumimoji="0" lang="en-US" altLang="ko-KR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작업절차 수립 </a:t>
            </a:r>
            <a:b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1000" i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작업과정의 표준화</a:t>
            </a: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5930912" y="5159681"/>
            <a:ext cx="1580318" cy="285265"/>
          </a:xfrm>
          <a:prstGeom prst="rect">
            <a:avLst/>
          </a:prstGeom>
          <a:solidFill>
            <a:srgbClr val="F8F8F8"/>
          </a:solidFill>
          <a:ln w="9525" algn="ctr">
            <a:solidFill>
              <a:srgbClr val="D1C9FF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>
              <a:lnSpc>
                <a:spcPct val="80000"/>
              </a:lnSpc>
            </a:pPr>
            <a:r>
              <a:rPr kumimoji="0" lang="ko-KR" altLang="en-US" sz="9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품질보증팀</a:t>
            </a:r>
          </a:p>
        </p:txBody>
      </p:sp>
      <p:sp>
        <p:nvSpPr>
          <p:cNvPr id="13" name="AutoShape 85"/>
          <p:cNvSpPr>
            <a:spLocks noChangeArrowheads="1"/>
          </p:cNvSpPr>
          <p:nvPr/>
        </p:nvSpPr>
        <p:spPr bwMode="auto">
          <a:xfrm>
            <a:off x="387349" y="5586718"/>
            <a:ext cx="4129322" cy="786881"/>
          </a:xfrm>
          <a:prstGeom prst="roundRect">
            <a:avLst>
              <a:gd name="adj" fmla="val 4912"/>
            </a:avLst>
          </a:prstGeom>
          <a:solidFill>
            <a:srgbClr val="C5DAF1"/>
          </a:solidFill>
          <a:ln w="9525">
            <a:solidFill>
              <a:srgbClr val="6FACDF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AutoShape 86"/>
          <p:cNvSpPr>
            <a:spLocks noChangeArrowheads="1"/>
          </p:cNvSpPr>
          <p:nvPr/>
        </p:nvSpPr>
        <p:spPr bwMode="auto">
          <a:xfrm>
            <a:off x="472381" y="5871542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AutoShape 87"/>
          <p:cNvSpPr>
            <a:spLocks noChangeArrowheads="1"/>
          </p:cNvSpPr>
          <p:nvPr/>
        </p:nvSpPr>
        <p:spPr bwMode="auto">
          <a:xfrm>
            <a:off x="477719" y="5610757"/>
            <a:ext cx="3948476" cy="245201"/>
          </a:xfrm>
          <a:prstGeom prst="roundRect">
            <a:avLst>
              <a:gd name="adj" fmla="val 2391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AutoShape 88"/>
          <p:cNvSpPr>
            <a:spLocks noChangeArrowheads="1"/>
          </p:cNvSpPr>
          <p:nvPr/>
        </p:nvSpPr>
        <p:spPr bwMode="auto">
          <a:xfrm>
            <a:off x="4583657" y="5586720"/>
            <a:ext cx="4129322" cy="786881"/>
          </a:xfrm>
          <a:prstGeom prst="roundRect">
            <a:avLst>
              <a:gd name="adj" fmla="val 4912"/>
            </a:avLst>
          </a:prstGeom>
          <a:solidFill>
            <a:srgbClr val="C5DAF1"/>
          </a:solidFill>
          <a:ln w="9525">
            <a:solidFill>
              <a:srgbClr val="6FACDF"/>
            </a:solidFill>
            <a:round/>
            <a:headEnd/>
            <a:tailEnd/>
          </a:ln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AutoShape 89"/>
          <p:cNvSpPr>
            <a:spLocks noChangeArrowheads="1"/>
          </p:cNvSpPr>
          <p:nvPr/>
        </p:nvSpPr>
        <p:spPr bwMode="auto">
          <a:xfrm>
            <a:off x="4674133" y="5610757"/>
            <a:ext cx="3948476" cy="245201"/>
          </a:xfrm>
          <a:prstGeom prst="roundRect">
            <a:avLst>
              <a:gd name="adj" fmla="val 23912"/>
            </a:avLst>
          </a:prstGeom>
          <a:gradFill rotWithShape="1">
            <a:gsLst>
              <a:gs pos="0">
                <a:schemeClr val="bg1">
                  <a:alpha val="80000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Box 90"/>
          <p:cNvSpPr txBox="1">
            <a:spLocks noChangeArrowheads="1"/>
          </p:cNvSpPr>
          <p:nvPr/>
        </p:nvSpPr>
        <p:spPr bwMode="auto">
          <a:xfrm>
            <a:off x="1080975" y="5630810"/>
            <a:ext cx="2742074" cy="23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</a:pPr>
            <a:r>
              <a:rPr kumimoji="0"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품질관리 기준</a:t>
            </a:r>
          </a:p>
        </p:txBody>
      </p:sp>
      <p:sp>
        <p:nvSpPr>
          <p:cNvPr id="19" name="Text Box 91"/>
          <p:cNvSpPr txBox="1">
            <a:spLocks noChangeArrowheads="1"/>
          </p:cNvSpPr>
          <p:nvPr/>
        </p:nvSpPr>
        <p:spPr bwMode="auto">
          <a:xfrm>
            <a:off x="5277280" y="5630809"/>
            <a:ext cx="2742074" cy="23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 algn="ctr" eaLnBrk="1" latinLnBrk="0" hangingPunct="1">
              <a:lnSpc>
                <a:spcPct val="90000"/>
              </a:lnSpc>
            </a:pPr>
            <a:r>
              <a:rPr kumimoji="0"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제안사 품질관리 기반</a:t>
            </a: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auto">
          <a:xfrm>
            <a:off x="1810496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AutoShape 93"/>
          <p:cNvSpPr>
            <a:spLocks noChangeArrowheads="1"/>
          </p:cNvSpPr>
          <p:nvPr/>
        </p:nvSpPr>
        <p:spPr bwMode="auto">
          <a:xfrm>
            <a:off x="3141006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AutoShape 94"/>
          <p:cNvSpPr>
            <a:spLocks noChangeArrowheads="1"/>
          </p:cNvSpPr>
          <p:nvPr/>
        </p:nvSpPr>
        <p:spPr bwMode="auto">
          <a:xfrm>
            <a:off x="4660084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AutoShape 95"/>
          <p:cNvSpPr>
            <a:spLocks noChangeArrowheads="1"/>
          </p:cNvSpPr>
          <p:nvPr/>
        </p:nvSpPr>
        <p:spPr bwMode="auto">
          <a:xfrm>
            <a:off x="6006805" y="5871546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0"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AutoShape 96"/>
          <p:cNvSpPr>
            <a:spLocks noChangeArrowheads="1"/>
          </p:cNvSpPr>
          <p:nvPr/>
        </p:nvSpPr>
        <p:spPr bwMode="auto">
          <a:xfrm>
            <a:off x="7341943" y="5871553"/>
            <a:ext cx="1283031" cy="478275"/>
          </a:xfrm>
          <a:prstGeom prst="roundRect">
            <a:avLst>
              <a:gd name="adj" fmla="val 3319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AutoShape 97"/>
          <p:cNvSpPr>
            <a:spLocks noChangeArrowheads="1"/>
          </p:cNvSpPr>
          <p:nvPr/>
        </p:nvSpPr>
        <p:spPr bwMode="auto">
          <a:xfrm>
            <a:off x="479939" y="5880238"/>
            <a:ext cx="1226504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</a:p>
          <a:p>
            <a:pPr algn="ctr" fontAlgn="ctr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26" name="AutoShape 98"/>
          <p:cNvSpPr>
            <a:spLocks noChangeArrowheads="1"/>
          </p:cNvSpPr>
          <p:nvPr/>
        </p:nvSpPr>
        <p:spPr bwMode="auto">
          <a:xfrm>
            <a:off x="1840145" y="5880238"/>
            <a:ext cx="1223732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주관기관</a:t>
            </a:r>
            <a:endParaRPr kumimoji="0" lang="en-US" altLang="ko-KR" sz="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품질목표</a:t>
            </a:r>
          </a:p>
        </p:txBody>
      </p:sp>
      <p:sp>
        <p:nvSpPr>
          <p:cNvPr id="27" name="AutoShape 99"/>
          <p:cNvSpPr>
            <a:spLocks noChangeArrowheads="1"/>
          </p:cNvSpPr>
          <p:nvPr/>
        </p:nvSpPr>
        <p:spPr bwMode="auto">
          <a:xfrm>
            <a:off x="3105647" y="5880238"/>
            <a:ext cx="1348861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</a:t>
            </a:r>
            <a:r>
              <a:rPr kumimoji="0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지침</a:t>
            </a:r>
          </a:p>
        </p:txBody>
      </p:sp>
      <p:sp>
        <p:nvSpPr>
          <p:cNvPr id="28" name="AutoShape 100"/>
          <p:cNvSpPr>
            <a:spLocks noChangeArrowheads="1"/>
          </p:cNvSpPr>
          <p:nvPr/>
        </p:nvSpPr>
        <p:spPr bwMode="auto">
          <a:xfrm>
            <a:off x="4775022" y="5880238"/>
            <a:ext cx="1004328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사업관리</a:t>
            </a:r>
            <a:b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방법론</a:t>
            </a:r>
          </a:p>
        </p:txBody>
      </p:sp>
      <p:sp>
        <p:nvSpPr>
          <p:cNvPr id="29" name="AutoShape 101"/>
          <p:cNvSpPr>
            <a:spLocks noChangeArrowheads="1"/>
          </p:cNvSpPr>
          <p:nvPr/>
        </p:nvSpPr>
        <p:spPr bwMode="auto">
          <a:xfrm>
            <a:off x="5999924" y="5880238"/>
            <a:ext cx="1296785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품질인증</a:t>
            </a:r>
            <a:endParaRPr kumimoji="0" lang="en-US" altLang="ko-KR" sz="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지원</a:t>
            </a:r>
          </a:p>
        </p:txBody>
      </p:sp>
      <p:sp>
        <p:nvSpPr>
          <p:cNvPr id="30" name="AutoShape 102"/>
          <p:cNvSpPr>
            <a:spLocks noChangeArrowheads="1"/>
          </p:cNvSpPr>
          <p:nvPr/>
        </p:nvSpPr>
        <p:spPr bwMode="auto">
          <a:xfrm>
            <a:off x="7475148" y="5880238"/>
            <a:ext cx="1045135" cy="460908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ctr" latinLnBrk="0"/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품질관리</a:t>
            </a:r>
            <a:r>
              <a:rPr kumimoji="0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kumimoji="0" lang="en-US" altLang="ko-KR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kumimoji="0" lang="ko-KR" altLang="en-US" sz="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</a:t>
            </a:r>
          </a:p>
        </p:txBody>
      </p:sp>
      <p:graphicFrame>
        <p:nvGraphicFramePr>
          <p:cNvPr id="31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40318"/>
              </p:ext>
            </p:extLst>
          </p:nvPr>
        </p:nvGraphicFramePr>
        <p:xfrm>
          <a:off x="3244669" y="4900919"/>
          <a:ext cx="2599878" cy="637842"/>
        </p:xfrm>
        <a:graphic>
          <a:graphicData uri="http://schemas.openxmlformats.org/drawingml/2006/table">
            <a:tbl>
              <a:tblPr/>
              <a:tblGrid>
                <a:gridCol w="2599878"/>
              </a:tblGrid>
              <a:tr h="3228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수행팀</a:t>
                      </a:r>
                    </a:p>
                  </a:txBody>
                  <a:tcPr marT="45612" marB="45612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66EAC"/>
                    </a:solidFill>
                  </a:tcPr>
                </a:tc>
              </a:tr>
              <a:tr h="3149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Arial" pitchFamily="34" charset="0"/>
                        </a:rPr>
                        <a:t>PM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Arial" pitchFamily="34" charset="0"/>
                      </a:endParaRPr>
                    </a:p>
                  </a:txBody>
                  <a:tcPr marT="45612" marB="45612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2" name="AutoShape 332"/>
          <p:cNvSpPr>
            <a:spLocks noChangeArrowheads="1"/>
          </p:cNvSpPr>
          <p:nvPr/>
        </p:nvSpPr>
        <p:spPr bwMode="auto">
          <a:xfrm flipV="1">
            <a:off x="3075991" y="5010454"/>
            <a:ext cx="475022" cy="415078"/>
          </a:xfrm>
          <a:prstGeom prst="rightArrow">
            <a:avLst>
              <a:gd name="adj1" fmla="val 52870"/>
              <a:gd name="adj2" fmla="val 40167"/>
            </a:avLst>
          </a:prstGeom>
          <a:gradFill rotWithShape="1">
            <a:gsLst>
              <a:gs pos="0">
                <a:srgbClr val="FFFFFF"/>
              </a:gs>
              <a:gs pos="100000">
                <a:srgbClr val="8F8F8F"/>
              </a:gs>
            </a:gsLst>
            <a:lin ang="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kumimoji="0" lang="ko-KR" altLang="en-US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AutoShape 332"/>
          <p:cNvSpPr>
            <a:spLocks noChangeArrowheads="1"/>
          </p:cNvSpPr>
          <p:nvPr/>
        </p:nvSpPr>
        <p:spPr bwMode="auto">
          <a:xfrm flipH="1" flipV="1">
            <a:off x="5506453" y="5010454"/>
            <a:ext cx="475022" cy="415078"/>
          </a:xfrm>
          <a:prstGeom prst="rightArrow">
            <a:avLst>
              <a:gd name="adj1" fmla="val 52870"/>
              <a:gd name="adj2" fmla="val 40167"/>
            </a:avLst>
          </a:prstGeom>
          <a:gradFill rotWithShape="1">
            <a:gsLst>
              <a:gs pos="0">
                <a:srgbClr val="FFFFFF"/>
              </a:gs>
              <a:gs pos="100000">
                <a:srgbClr val="8F8F8F"/>
              </a:gs>
            </a:gsLst>
            <a:lin ang="0" scaled="1"/>
          </a:gradFill>
          <a:ln w="9525" algn="ctr">
            <a:solidFill>
              <a:srgbClr val="808080"/>
            </a:solidFill>
            <a:miter lim="800000"/>
            <a:headEnd/>
            <a:tailEnd/>
          </a:ln>
        </p:spPr>
        <p:txBody>
          <a:bodyPr rot="10800000" wrap="none" lIns="90000" tIns="46800" rIns="90000" bIns="46800" anchor="ctr"/>
          <a:lstStyle/>
          <a:p>
            <a:endParaRPr kumimoji="0" lang="ko-KR" altLang="en-US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263"/>
          <p:cNvSpPr>
            <a:spLocks noChangeArrowheads="1"/>
          </p:cNvSpPr>
          <p:nvPr/>
        </p:nvSpPr>
        <p:spPr bwMode="auto">
          <a:xfrm>
            <a:off x="1906918" y="5075544"/>
            <a:ext cx="94309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349375" eaLnBrk="0" latinLnBrk="0" hangingPunct="0"/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주관기관</a:t>
            </a:r>
          </a:p>
        </p:txBody>
      </p:sp>
      <p:sp>
        <p:nvSpPr>
          <p:cNvPr id="35" name="직사각형 265"/>
          <p:cNvSpPr>
            <a:spLocks noChangeArrowheads="1"/>
          </p:cNvSpPr>
          <p:nvPr/>
        </p:nvSpPr>
        <p:spPr bwMode="auto">
          <a:xfrm>
            <a:off x="6334101" y="4891394"/>
            <a:ext cx="77394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349375" eaLnBrk="0" latinLnBrk="0" hangingPunct="0"/>
            <a:r>
              <a:rPr lang="ko-KR" altLang="en-US" sz="10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제안사</a:t>
            </a:r>
          </a:p>
        </p:txBody>
      </p:sp>
      <p:grpSp>
        <p:nvGrpSpPr>
          <p:cNvPr id="36" name="그룹 35"/>
          <p:cNvGrpSpPr/>
          <p:nvPr/>
        </p:nvGrpSpPr>
        <p:grpSpPr>
          <a:xfrm>
            <a:off x="387350" y="3090247"/>
            <a:ext cx="8267700" cy="1801932"/>
            <a:chOff x="514350" y="3261242"/>
            <a:chExt cx="8267700" cy="2465751"/>
          </a:xfrm>
        </p:grpSpPr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1503834" y="5618581"/>
              <a:ext cx="1945334" cy="108412"/>
            </a:xfrm>
            <a:prstGeom prst="rect">
              <a:avLst/>
            </a:prstGeom>
            <a:gradFill rotWithShape="1">
              <a:gsLst>
                <a:gs pos="0">
                  <a:srgbClr val="E0EEF8"/>
                </a:gs>
                <a:gs pos="100000">
                  <a:srgbClr val="A1CC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8" name="Rectangle 67"/>
            <p:cNvSpPr>
              <a:spLocks noChangeArrowheads="1"/>
            </p:cNvSpPr>
            <p:nvPr/>
          </p:nvSpPr>
          <p:spPr bwMode="auto">
            <a:xfrm>
              <a:off x="5847234" y="5618581"/>
              <a:ext cx="1945334" cy="108412"/>
            </a:xfrm>
            <a:prstGeom prst="rect">
              <a:avLst/>
            </a:prstGeom>
            <a:gradFill rotWithShape="1">
              <a:gsLst>
                <a:gs pos="0">
                  <a:srgbClr val="E0EEF8"/>
                </a:gs>
                <a:gs pos="100000">
                  <a:srgbClr val="A1CCE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/>
            <a:lstStyle/>
            <a:p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9" name="AutoShape 50"/>
            <p:cNvSpPr>
              <a:spLocks noChangeArrowheads="1"/>
            </p:cNvSpPr>
            <p:nvPr/>
          </p:nvSpPr>
          <p:spPr bwMode="auto">
            <a:xfrm rot="5400000">
              <a:off x="5088086" y="4311908"/>
              <a:ext cx="2257415" cy="15608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7 w 21600"/>
                <a:gd name="T13" fmla="*/ 2667 h 21600"/>
                <a:gd name="T14" fmla="*/ 18933 w 21600"/>
                <a:gd name="T15" fmla="*/ 189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4" y="21600"/>
                  </a:lnTo>
                  <a:lnTo>
                    <a:pt x="198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0" name="AutoShape 51"/>
            <p:cNvSpPr>
              <a:spLocks noChangeArrowheads="1"/>
            </p:cNvSpPr>
            <p:nvPr/>
          </p:nvSpPr>
          <p:spPr bwMode="auto">
            <a:xfrm rot="16200000" flipH="1">
              <a:off x="5246111" y="4283529"/>
              <a:ext cx="1852171" cy="212842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53 w 21600"/>
                <a:gd name="T13" fmla="*/ 1853 h 21600"/>
                <a:gd name="T14" fmla="*/ 19747 w 21600"/>
                <a:gd name="T15" fmla="*/ 19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5" y="21600"/>
                  </a:lnTo>
                  <a:lnTo>
                    <a:pt x="2149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1" name="AutoShape 52"/>
            <p:cNvSpPr>
              <a:spLocks noChangeArrowheads="1"/>
            </p:cNvSpPr>
            <p:nvPr/>
          </p:nvSpPr>
          <p:spPr bwMode="auto">
            <a:xfrm rot="16200000" flipH="1">
              <a:off x="6400613" y="3137222"/>
              <a:ext cx="2257415" cy="250545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EC9E4"/>
                </a:gs>
                <a:gs pos="100000">
                  <a:srgbClr val="E5EEF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2" name="AutoShape 53"/>
            <p:cNvSpPr>
              <a:spLocks noChangeArrowheads="1"/>
            </p:cNvSpPr>
            <p:nvPr/>
          </p:nvSpPr>
          <p:spPr bwMode="auto">
            <a:xfrm rot="16200000" flipH="1">
              <a:off x="6472777" y="3211653"/>
              <a:ext cx="2117138" cy="235140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EF4FA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3" name="AutoShape 72"/>
            <p:cNvSpPr>
              <a:spLocks noChangeArrowheads="1"/>
            </p:cNvSpPr>
            <p:nvPr/>
          </p:nvSpPr>
          <p:spPr bwMode="auto">
            <a:xfrm rot="5400000" flipH="1">
              <a:off x="4978873" y="4204139"/>
              <a:ext cx="1835287" cy="3547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AEC9E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4" name="AutoShape 41"/>
            <p:cNvSpPr>
              <a:spLocks noChangeArrowheads="1"/>
            </p:cNvSpPr>
            <p:nvPr/>
          </p:nvSpPr>
          <p:spPr bwMode="auto">
            <a:xfrm rot="16200000" flipH="1">
              <a:off x="1951911" y="4310894"/>
              <a:ext cx="2257415" cy="158111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667 w 21600"/>
                <a:gd name="T13" fmla="*/ 2667 h 21600"/>
                <a:gd name="T14" fmla="*/ 18933 w 21600"/>
                <a:gd name="T15" fmla="*/ 189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734" y="21600"/>
                  </a:lnTo>
                  <a:lnTo>
                    <a:pt x="1986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5" name="AutoShape 42"/>
            <p:cNvSpPr>
              <a:spLocks noChangeArrowheads="1"/>
            </p:cNvSpPr>
            <p:nvPr/>
          </p:nvSpPr>
          <p:spPr bwMode="auto">
            <a:xfrm rot="5400000">
              <a:off x="2199128" y="4282515"/>
              <a:ext cx="1852171" cy="214869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853 w 21600"/>
                <a:gd name="T13" fmla="*/ 1853 h 21600"/>
                <a:gd name="T14" fmla="*/ 19747 w 21600"/>
                <a:gd name="T15" fmla="*/ 197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05" y="21600"/>
                  </a:lnTo>
                  <a:lnTo>
                    <a:pt x="21495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B6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6" name="AutoShape 43"/>
            <p:cNvSpPr>
              <a:spLocks noChangeArrowheads="1"/>
            </p:cNvSpPr>
            <p:nvPr/>
          </p:nvSpPr>
          <p:spPr bwMode="auto">
            <a:xfrm rot="5400000">
              <a:off x="638371" y="3137222"/>
              <a:ext cx="2257415" cy="250545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5EEF6"/>
                </a:gs>
                <a:gs pos="100000">
                  <a:srgbClr val="AEC9E4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7" name="AutoShape 44"/>
            <p:cNvSpPr>
              <a:spLocks noChangeArrowheads="1"/>
            </p:cNvSpPr>
            <p:nvPr/>
          </p:nvSpPr>
          <p:spPr bwMode="auto">
            <a:xfrm rot="5400000">
              <a:off x="707496" y="3210639"/>
              <a:ext cx="2117138" cy="235342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396 w 21600"/>
                <a:gd name="T13" fmla="*/ 2396 h 21600"/>
                <a:gd name="T14" fmla="*/ 19204 w 21600"/>
                <a:gd name="T15" fmla="*/ 1920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1192" y="21600"/>
                  </a:lnTo>
                  <a:lnTo>
                    <a:pt x="20408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EF4F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8" name="AutoShape 71"/>
            <p:cNvSpPr>
              <a:spLocks noChangeArrowheads="1"/>
            </p:cNvSpPr>
            <p:nvPr/>
          </p:nvSpPr>
          <p:spPr bwMode="auto">
            <a:xfrm rot="16200000">
              <a:off x="2498457" y="4198058"/>
              <a:ext cx="1835288" cy="36689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AEC9E4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49" name="Rectangle 297"/>
            <p:cNvSpPr>
              <a:spLocks noChangeArrowheads="1"/>
            </p:cNvSpPr>
            <p:nvPr/>
          </p:nvSpPr>
          <p:spPr bwMode="auto">
            <a:xfrm>
              <a:off x="3390715" y="3261245"/>
              <a:ext cx="2562052" cy="2261285"/>
            </a:xfrm>
            <a:prstGeom prst="rect">
              <a:avLst/>
            </a:prstGeom>
            <a:solidFill>
              <a:srgbClr val="AEC9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kumimoji="0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Rectangle 297"/>
            <p:cNvSpPr>
              <a:spLocks noChangeArrowheads="1"/>
            </p:cNvSpPr>
            <p:nvPr/>
          </p:nvSpPr>
          <p:spPr bwMode="auto">
            <a:xfrm>
              <a:off x="3455839" y="3307975"/>
              <a:ext cx="2407110" cy="2167820"/>
            </a:xfrm>
            <a:prstGeom prst="rect">
              <a:avLst/>
            </a:prstGeom>
            <a:solidFill>
              <a:srgbClr val="EE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kumimoji="0"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1" name="AutoShape 103"/>
            <p:cNvSpPr>
              <a:spLocks noChangeArrowheads="1"/>
            </p:cNvSpPr>
            <p:nvPr/>
          </p:nvSpPr>
          <p:spPr bwMode="auto">
            <a:xfrm>
              <a:off x="577188" y="4171272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산출물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2" name="AutoShape 104"/>
            <p:cNvSpPr>
              <a:spLocks noChangeArrowheads="1"/>
            </p:cNvSpPr>
            <p:nvPr/>
          </p:nvSpPr>
          <p:spPr bwMode="auto">
            <a:xfrm>
              <a:off x="1258284" y="3861982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보고</a:t>
              </a:r>
              <a:r>
                <a:rPr kumimoji="0" lang="en-US" altLang="ko-KR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kumimoji="0" lang="ko-KR" altLang="en-US" sz="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검토</a:t>
              </a:r>
            </a:p>
          </p:txBody>
        </p:sp>
        <p:sp>
          <p:nvSpPr>
            <p:cNvPr id="53" name="AutoShape 105"/>
            <p:cNvSpPr>
              <a:spLocks noChangeArrowheads="1"/>
            </p:cNvSpPr>
            <p:nvPr/>
          </p:nvSpPr>
          <p:spPr bwMode="auto">
            <a:xfrm>
              <a:off x="1915053" y="4171272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위험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4" name="AutoShape 106"/>
            <p:cNvSpPr>
              <a:spLocks noChangeArrowheads="1"/>
            </p:cNvSpPr>
            <p:nvPr/>
          </p:nvSpPr>
          <p:spPr bwMode="auto">
            <a:xfrm>
              <a:off x="579215" y="4679883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5" name="AutoShape 107"/>
            <p:cNvSpPr>
              <a:spLocks noChangeArrowheads="1"/>
            </p:cNvSpPr>
            <p:nvPr/>
          </p:nvSpPr>
          <p:spPr bwMode="auto">
            <a:xfrm>
              <a:off x="1915053" y="4679883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승인</a:t>
              </a:r>
              <a:b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</a:p>
          </p:txBody>
        </p:sp>
        <p:sp>
          <p:nvSpPr>
            <p:cNvPr id="56" name="AutoShape 108"/>
            <p:cNvSpPr>
              <a:spLocks noChangeArrowheads="1"/>
            </p:cNvSpPr>
            <p:nvPr/>
          </p:nvSpPr>
          <p:spPr bwMode="auto">
            <a:xfrm>
              <a:off x="1250174" y="5023538"/>
              <a:ext cx="1052049" cy="2584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표준화</a:t>
              </a:r>
            </a:p>
          </p:txBody>
        </p:sp>
        <p:sp>
          <p:nvSpPr>
            <p:cNvPr id="57" name="Line 109"/>
            <p:cNvSpPr>
              <a:spLocks noChangeShapeType="1"/>
            </p:cNvSpPr>
            <p:nvPr/>
          </p:nvSpPr>
          <p:spPr bwMode="auto">
            <a:xfrm>
              <a:off x="741434" y="4549743"/>
              <a:ext cx="2071559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Line 110"/>
            <p:cNvSpPr>
              <a:spLocks noChangeShapeType="1"/>
            </p:cNvSpPr>
            <p:nvPr/>
          </p:nvSpPr>
          <p:spPr bwMode="auto">
            <a:xfrm>
              <a:off x="1047302" y="3822157"/>
              <a:ext cx="1557145" cy="1554536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>
              <a:outerShdw dist="28398" dir="1593903" algn="ctr" rotWithShape="0">
                <a:schemeClr val="bg1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Line 111"/>
            <p:cNvSpPr>
              <a:spLocks noChangeShapeType="1"/>
            </p:cNvSpPr>
            <p:nvPr/>
          </p:nvSpPr>
          <p:spPr bwMode="auto">
            <a:xfrm flipH="1">
              <a:off x="1068158" y="3719590"/>
              <a:ext cx="1515436" cy="155774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AutoShape 77"/>
            <p:cNvSpPr>
              <a:spLocks noChangeArrowheads="1"/>
            </p:cNvSpPr>
            <p:nvPr/>
          </p:nvSpPr>
          <p:spPr bwMode="auto">
            <a:xfrm>
              <a:off x="3625491" y="3767111"/>
              <a:ext cx="2100045" cy="258429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 및 시정조치</a:t>
              </a:r>
            </a:p>
          </p:txBody>
        </p:sp>
        <p:sp>
          <p:nvSpPr>
            <p:cNvPr id="61" name="AutoShape 78"/>
            <p:cNvSpPr>
              <a:spLocks noChangeArrowheads="1"/>
            </p:cNvSpPr>
            <p:nvPr/>
          </p:nvSpPr>
          <p:spPr bwMode="auto">
            <a:xfrm rot="16200000" flipV="1">
              <a:off x="4576644" y="3941840"/>
              <a:ext cx="198724" cy="315136"/>
            </a:xfrm>
            <a:prstGeom prst="rightArrow">
              <a:avLst>
                <a:gd name="adj1" fmla="val 52870"/>
                <a:gd name="adj2" fmla="val 4016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8F8F8F"/>
                </a:gs>
              </a:gsLst>
              <a:lin ang="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2" name="AutoShape 79"/>
            <p:cNvSpPr>
              <a:spLocks noChangeArrowheads="1"/>
            </p:cNvSpPr>
            <p:nvPr/>
          </p:nvSpPr>
          <p:spPr bwMode="auto">
            <a:xfrm>
              <a:off x="3625491" y="4193265"/>
              <a:ext cx="2100045" cy="258429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품질보증활동 실시</a:t>
              </a:r>
            </a:p>
          </p:txBody>
        </p:sp>
        <p:sp>
          <p:nvSpPr>
            <p:cNvPr id="63" name="AutoShape 80"/>
            <p:cNvSpPr>
              <a:spLocks noChangeArrowheads="1"/>
            </p:cNvSpPr>
            <p:nvPr/>
          </p:nvSpPr>
          <p:spPr bwMode="auto">
            <a:xfrm rot="16200000" flipV="1">
              <a:off x="4576644" y="4427433"/>
              <a:ext cx="198724" cy="315136"/>
            </a:xfrm>
            <a:prstGeom prst="rightArrow">
              <a:avLst>
                <a:gd name="adj1" fmla="val 52870"/>
                <a:gd name="adj2" fmla="val 40169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8F8F8F"/>
                </a:gs>
              </a:gsLst>
              <a:lin ang="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AutoShape 81"/>
            <p:cNvSpPr>
              <a:spLocks noChangeArrowheads="1"/>
            </p:cNvSpPr>
            <p:nvPr/>
          </p:nvSpPr>
          <p:spPr bwMode="auto">
            <a:xfrm>
              <a:off x="3625491" y="4657889"/>
              <a:ext cx="2100045" cy="259802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기준 설정</a:t>
              </a:r>
            </a:p>
          </p:txBody>
        </p:sp>
        <p:sp>
          <p:nvSpPr>
            <p:cNvPr id="65" name="AutoShape 82"/>
            <p:cNvSpPr>
              <a:spLocks noChangeArrowheads="1"/>
            </p:cNvSpPr>
            <p:nvPr/>
          </p:nvSpPr>
          <p:spPr bwMode="auto">
            <a:xfrm rot="16200000" flipV="1">
              <a:off x="4576644" y="4905012"/>
              <a:ext cx="198724" cy="315136"/>
            </a:xfrm>
            <a:prstGeom prst="rightArrow">
              <a:avLst>
                <a:gd name="adj1" fmla="val 52870"/>
                <a:gd name="adj2" fmla="val 4016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8F8F8F"/>
                </a:gs>
              </a:gsLst>
              <a:lin ang="0" scaled="1"/>
            </a:gradFill>
            <a:ln w="9525" algn="ctr">
              <a:solidFill>
                <a:srgbClr val="808080"/>
              </a:solidFill>
              <a:miter lim="800000"/>
              <a:headEnd/>
              <a:tailEnd/>
            </a:ln>
          </p:spPr>
          <p:txBody>
            <a:bodyPr rot="10800000" vert="eaVert" wrap="none" lIns="90000" tIns="46800" rIns="90000" bIns="468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AutoShape 83"/>
            <p:cNvSpPr>
              <a:spLocks noChangeArrowheads="1"/>
            </p:cNvSpPr>
            <p:nvPr/>
          </p:nvSpPr>
          <p:spPr bwMode="auto">
            <a:xfrm>
              <a:off x="3625491" y="5134873"/>
              <a:ext cx="2100045" cy="258428"/>
            </a:xfrm>
            <a:prstGeom prst="roundRect">
              <a:avLst>
                <a:gd name="adj" fmla="val 16667"/>
              </a:avLst>
            </a:prstGeom>
            <a:pattFill prst="ltUpDiag">
              <a:fgClr>
                <a:srgbClr val="CCECFF"/>
              </a:fgClr>
              <a:bgClr>
                <a:schemeClr val="bg1"/>
              </a:bgClr>
            </a:pattFill>
            <a:ln w="15875">
              <a:solidFill>
                <a:srgbClr val="90B7D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/>
              <a:r>
                <a:rPr kumimoji="0" lang="ko-KR" altLang="en-US" sz="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계획 수립</a:t>
              </a:r>
            </a:p>
          </p:txBody>
        </p:sp>
        <p:sp>
          <p:nvSpPr>
            <p:cNvPr id="67" name="Rectangle 344"/>
            <p:cNvSpPr>
              <a:spLocks noChangeArrowheads="1"/>
            </p:cNvSpPr>
            <p:nvPr/>
          </p:nvSpPr>
          <p:spPr bwMode="auto">
            <a:xfrm rot="18472550" flipH="1">
              <a:off x="7854999" y="4169006"/>
              <a:ext cx="51415" cy="1261040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8" name="Rectangle 344"/>
            <p:cNvSpPr>
              <a:spLocks noChangeArrowheads="1"/>
            </p:cNvSpPr>
            <p:nvPr/>
          </p:nvSpPr>
          <p:spPr bwMode="auto">
            <a:xfrm rot="3127450">
              <a:off x="7097070" y="4225744"/>
              <a:ext cx="51415" cy="1261040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9" name="직사각형 338"/>
            <p:cNvSpPr>
              <a:spLocks noChangeArrowheads="1"/>
            </p:cNvSpPr>
            <p:nvPr/>
          </p:nvSpPr>
          <p:spPr bwMode="auto">
            <a:xfrm>
              <a:off x="7458945" y="4103476"/>
              <a:ext cx="88543" cy="624121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50000">
                  <a:srgbClr val="FFFFFF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0" name="Oval 326"/>
            <p:cNvSpPr>
              <a:spLocks noChangeArrowheads="1"/>
            </p:cNvSpPr>
            <p:nvPr/>
          </p:nvSpPr>
          <p:spPr bwMode="gray">
            <a:xfrm>
              <a:off x="7205596" y="3933263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Oval 327"/>
            <p:cNvSpPr>
              <a:spLocks noChangeArrowheads="1"/>
            </p:cNvSpPr>
            <p:nvPr/>
          </p:nvSpPr>
          <p:spPr bwMode="gray">
            <a:xfrm>
              <a:off x="7252711" y="3963187"/>
              <a:ext cx="491242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2" name="Text Box 354"/>
            <p:cNvSpPr txBox="1">
              <a:spLocks noChangeArrowheads="1"/>
            </p:cNvSpPr>
            <p:nvPr/>
          </p:nvSpPr>
          <p:spPr bwMode="auto">
            <a:xfrm>
              <a:off x="7242855" y="3931822"/>
              <a:ext cx="492443" cy="3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테스트</a:t>
              </a:r>
            </a:p>
          </p:txBody>
        </p:sp>
        <p:sp>
          <p:nvSpPr>
            <p:cNvPr id="73" name="Oval 326"/>
            <p:cNvSpPr>
              <a:spLocks noChangeArrowheads="1"/>
            </p:cNvSpPr>
            <p:nvPr/>
          </p:nvSpPr>
          <p:spPr bwMode="gray">
            <a:xfrm>
              <a:off x="8082201" y="4822098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4" name="Oval 327"/>
            <p:cNvSpPr>
              <a:spLocks noChangeArrowheads="1"/>
            </p:cNvSpPr>
            <p:nvPr/>
          </p:nvSpPr>
          <p:spPr bwMode="gray">
            <a:xfrm>
              <a:off x="8128606" y="4851036"/>
              <a:ext cx="488925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5" name="Text Box 352"/>
            <p:cNvSpPr txBox="1">
              <a:spLocks noChangeArrowheads="1"/>
            </p:cNvSpPr>
            <p:nvPr/>
          </p:nvSpPr>
          <p:spPr bwMode="auto">
            <a:xfrm>
              <a:off x="8159773" y="4860777"/>
              <a:ext cx="389850" cy="3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감리</a:t>
              </a:r>
            </a:p>
          </p:txBody>
        </p:sp>
        <p:sp>
          <p:nvSpPr>
            <p:cNvPr id="76" name="Oval 326"/>
            <p:cNvSpPr>
              <a:spLocks noChangeArrowheads="1"/>
            </p:cNvSpPr>
            <p:nvPr/>
          </p:nvSpPr>
          <p:spPr bwMode="gray">
            <a:xfrm>
              <a:off x="6506617" y="4882681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7" name="Oval 327"/>
            <p:cNvSpPr>
              <a:spLocks noChangeArrowheads="1"/>
            </p:cNvSpPr>
            <p:nvPr/>
          </p:nvSpPr>
          <p:spPr bwMode="gray">
            <a:xfrm>
              <a:off x="6555241" y="4911935"/>
              <a:ext cx="488923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8" name="Text Box 353"/>
            <p:cNvSpPr txBox="1">
              <a:spLocks noChangeArrowheads="1"/>
            </p:cNvSpPr>
            <p:nvPr/>
          </p:nvSpPr>
          <p:spPr bwMode="auto">
            <a:xfrm>
              <a:off x="6545638" y="4930636"/>
              <a:ext cx="389850" cy="31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900" dirty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검토</a:t>
              </a:r>
            </a:p>
          </p:txBody>
        </p:sp>
        <p:sp>
          <p:nvSpPr>
            <p:cNvPr id="79" name="Oval 326"/>
            <p:cNvSpPr>
              <a:spLocks noChangeArrowheads="1"/>
            </p:cNvSpPr>
            <p:nvPr/>
          </p:nvSpPr>
          <p:spPr bwMode="gray">
            <a:xfrm>
              <a:off x="7130673" y="4409800"/>
              <a:ext cx="802262" cy="4728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0" name="Oval 327"/>
            <p:cNvSpPr>
              <a:spLocks noChangeArrowheads="1"/>
            </p:cNvSpPr>
            <p:nvPr/>
          </p:nvSpPr>
          <p:spPr bwMode="gray">
            <a:xfrm>
              <a:off x="7208686" y="4451984"/>
              <a:ext cx="662712" cy="38943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1" name="Text Box 351"/>
            <p:cNvSpPr txBox="1">
              <a:spLocks noChangeArrowheads="1"/>
            </p:cNvSpPr>
            <p:nvPr/>
          </p:nvSpPr>
          <p:spPr bwMode="auto">
            <a:xfrm>
              <a:off x="7167925" y="4481833"/>
              <a:ext cx="744858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굴림" pitchFamily="50" charset="-127"/>
                </a:defRPr>
              </a:lvl9pPr>
            </a:lstStyle>
            <a:p>
              <a:pPr eaLnBrk="1" latinLnBrk="0" hangingPunct="1"/>
              <a:r>
                <a:rPr kumimoji="0" lang="ko-KR" altLang="en-US" sz="1050" dirty="0" smtClean="0">
                  <a:solidFill>
                    <a:srgbClr val="00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형상관리</a:t>
              </a:r>
              <a:endParaRPr kumimoji="0" lang="ko-KR" alt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2" name="Oval 326"/>
            <p:cNvSpPr>
              <a:spLocks noChangeArrowheads="1"/>
            </p:cNvSpPr>
            <p:nvPr/>
          </p:nvSpPr>
          <p:spPr bwMode="gray">
            <a:xfrm>
              <a:off x="1488815" y="4393055"/>
              <a:ext cx="584084" cy="344273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3" name="Oval 327"/>
            <p:cNvSpPr>
              <a:spLocks noChangeArrowheads="1"/>
            </p:cNvSpPr>
            <p:nvPr/>
          </p:nvSpPr>
          <p:spPr bwMode="gray">
            <a:xfrm>
              <a:off x="1536226" y="4423137"/>
              <a:ext cx="491242" cy="285266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 w="6350" algn="ctr">
              <a:noFill/>
              <a:round/>
              <a:headEnd/>
              <a:tailEnd/>
            </a:ln>
          </p:spPr>
          <p:txBody>
            <a:bodyPr lIns="54000" tIns="36000" rIns="18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4" name="AutoShape 46"/>
            <p:cNvSpPr>
              <a:spLocks noChangeArrowheads="1"/>
            </p:cNvSpPr>
            <p:nvPr/>
          </p:nvSpPr>
          <p:spPr bwMode="auto">
            <a:xfrm flipH="1">
              <a:off x="732157" y="3488855"/>
              <a:ext cx="2144392" cy="2468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6296"/>
                </a:gs>
                <a:gs pos="100000">
                  <a:srgbClr val="214164"/>
                </a:gs>
              </a:gsLst>
              <a:lin ang="5400000" scaled="1"/>
            </a:gradFill>
            <a:ln w="9525" algn="ctr">
              <a:solidFill>
                <a:srgbClr val="21364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AutoShape 47"/>
            <p:cNvSpPr>
              <a:spLocks noChangeArrowheads="1"/>
            </p:cNvSpPr>
            <p:nvPr/>
          </p:nvSpPr>
          <p:spPr bwMode="auto">
            <a:xfrm flipH="1">
              <a:off x="807150" y="3501127"/>
              <a:ext cx="1994407" cy="10772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EB5CD"/>
                </a:gs>
                <a:gs pos="100000">
                  <a:srgbClr val="3262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Rectangle 109"/>
            <p:cNvSpPr>
              <a:spLocks noChangeArrowheads="1"/>
            </p:cNvSpPr>
            <p:nvPr/>
          </p:nvSpPr>
          <p:spPr bwMode="auto">
            <a:xfrm>
              <a:off x="1286173" y="3461610"/>
              <a:ext cx="936475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kumimoji="0"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대상</a:t>
              </a:r>
            </a:p>
          </p:txBody>
        </p:sp>
        <p:sp>
          <p:nvSpPr>
            <p:cNvPr id="87" name="AutoShape 55"/>
            <p:cNvSpPr>
              <a:spLocks noChangeArrowheads="1"/>
            </p:cNvSpPr>
            <p:nvPr/>
          </p:nvSpPr>
          <p:spPr bwMode="auto">
            <a:xfrm>
              <a:off x="3619789" y="3392787"/>
              <a:ext cx="2144392" cy="2468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6296"/>
                </a:gs>
                <a:gs pos="100000">
                  <a:srgbClr val="214164"/>
                </a:gs>
              </a:gsLst>
              <a:lin ang="5400000" scaled="1"/>
            </a:gradFill>
            <a:ln w="9525" algn="ctr">
              <a:solidFill>
                <a:srgbClr val="21364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AutoShape 56"/>
            <p:cNvSpPr>
              <a:spLocks noChangeArrowheads="1"/>
            </p:cNvSpPr>
            <p:nvPr/>
          </p:nvSpPr>
          <p:spPr bwMode="auto">
            <a:xfrm>
              <a:off x="3694780" y="3405060"/>
              <a:ext cx="1994407" cy="10772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EB5CD"/>
                </a:gs>
                <a:gs pos="100000">
                  <a:srgbClr val="3262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9" name="Rectangle 110"/>
            <p:cNvSpPr>
              <a:spLocks noChangeArrowheads="1"/>
            </p:cNvSpPr>
            <p:nvPr/>
          </p:nvSpPr>
          <p:spPr bwMode="auto">
            <a:xfrm>
              <a:off x="4173804" y="3346320"/>
              <a:ext cx="936475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kumimoji="0"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품질관리 절차</a:t>
              </a:r>
            </a:p>
          </p:txBody>
        </p:sp>
        <p:sp>
          <p:nvSpPr>
            <p:cNvPr id="90" name="AutoShape 46"/>
            <p:cNvSpPr>
              <a:spLocks noChangeArrowheads="1"/>
            </p:cNvSpPr>
            <p:nvPr/>
          </p:nvSpPr>
          <p:spPr bwMode="auto">
            <a:xfrm flipH="1">
              <a:off x="6480478" y="3488855"/>
              <a:ext cx="2144392" cy="24682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26296"/>
                </a:gs>
                <a:gs pos="100000">
                  <a:srgbClr val="214164"/>
                </a:gs>
              </a:gsLst>
              <a:lin ang="5400000" scaled="1"/>
            </a:gradFill>
            <a:ln w="9525" algn="ctr">
              <a:solidFill>
                <a:srgbClr val="21364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1" name="AutoShape 47"/>
            <p:cNvSpPr>
              <a:spLocks noChangeArrowheads="1"/>
            </p:cNvSpPr>
            <p:nvPr/>
          </p:nvSpPr>
          <p:spPr bwMode="auto">
            <a:xfrm flipH="1">
              <a:off x="6555469" y="3501127"/>
              <a:ext cx="1994407" cy="10772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9EB5CD"/>
                </a:gs>
                <a:gs pos="100000">
                  <a:srgbClr val="32629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0" lang="ko-KR" altLang="ko-KR" sz="11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Rectangle 109"/>
            <p:cNvSpPr>
              <a:spLocks noChangeArrowheads="1"/>
            </p:cNvSpPr>
            <p:nvPr/>
          </p:nvSpPr>
          <p:spPr bwMode="auto">
            <a:xfrm>
              <a:off x="7034493" y="3461610"/>
              <a:ext cx="936475" cy="347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latinLnBrk="0"/>
              <a:r>
                <a:rPr kumimoji="0"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품질보증 활동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380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성공적인 사업 추진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>
                <a:solidFill>
                  <a:srgbClr val="0070C0"/>
                </a:solidFill>
              </a:rPr>
              <a:t>풍부한 경험</a:t>
            </a:r>
            <a:r>
              <a:rPr lang="ko-KR" altLang="en-US" b="1"/>
              <a:t>을 통한 </a:t>
            </a:r>
            <a:r>
              <a:rPr lang="ko-KR" altLang="en-US" b="1">
                <a:solidFill>
                  <a:srgbClr val="FF0000"/>
                </a:solidFill>
              </a:rPr>
              <a:t>고객의 만족 실현 및 성공적인 사업 완료 약속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/>
          </a:p>
        </p:txBody>
      </p:sp>
      <p:sp>
        <p:nvSpPr>
          <p:cNvPr id="5" name="Freeform 8"/>
          <p:cNvSpPr>
            <a:spLocks/>
          </p:cNvSpPr>
          <p:nvPr/>
        </p:nvSpPr>
        <p:spPr bwMode="gray">
          <a:xfrm flipH="1">
            <a:off x="886002" y="2005531"/>
            <a:ext cx="3645843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27FAE"/>
              </a:gs>
              <a:gs pos="100000">
                <a:srgbClr val="2B9ED5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de-DE" noProof="1">
              <a:solidFill>
                <a:prstClr val="black"/>
              </a:solidFill>
            </a:endParaRPr>
          </a:p>
        </p:txBody>
      </p:sp>
      <p:sp>
        <p:nvSpPr>
          <p:cNvPr id="6" name="Freeform 9"/>
          <p:cNvSpPr>
            <a:spLocks/>
          </p:cNvSpPr>
          <p:nvPr/>
        </p:nvSpPr>
        <p:spPr bwMode="gray">
          <a:xfrm>
            <a:off x="886002" y="3927241"/>
            <a:ext cx="3645843" cy="1796949"/>
          </a:xfrm>
          <a:custGeom>
            <a:avLst/>
            <a:gdLst/>
            <a:ahLst/>
            <a:cxnLst>
              <a:cxn ang="0">
                <a:pos x="1300" y="0"/>
              </a:cxn>
              <a:cxn ang="0">
                <a:pos x="0" y="0"/>
              </a:cxn>
              <a:cxn ang="0">
                <a:pos x="0" y="864"/>
              </a:cxn>
              <a:cxn ang="0">
                <a:pos x="1753" y="864"/>
              </a:cxn>
              <a:cxn ang="0">
                <a:pos x="1753" y="453"/>
              </a:cxn>
              <a:cxn ang="0">
                <a:pos x="1300" y="0"/>
              </a:cxn>
            </a:cxnLst>
            <a:rect l="0" t="0" r="r" b="b"/>
            <a:pathLst>
              <a:path w="1753" h="864">
                <a:moveTo>
                  <a:pt x="130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453"/>
                  <a:pt x="1753" y="453"/>
                  <a:pt x="1753" y="453"/>
                </a:cubicBezTo>
                <a:cubicBezTo>
                  <a:pt x="1509" y="438"/>
                  <a:pt x="1314" y="243"/>
                  <a:pt x="1300" y="0"/>
                </a:cubicBezTo>
                <a:close/>
              </a:path>
            </a:pathLst>
          </a:custGeom>
          <a:gradFill>
            <a:gsLst>
              <a:gs pos="0">
                <a:srgbClr val="0DA5A5"/>
              </a:gs>
              <a:gs pos="99000">
                <a:srgbClr val="0B8E8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95000"/>
              </a:lnSpc>
            </a:pPr>
            <a:endParaRPr lang="en-US" noProof="1">
              <a:solidFill>
                <a:schemeClr val="bg1"/>
              </a:solidFill>
            </a:endParaRPr>
          </a:p>
        </p:txBody>
      </p:sp>
      <p:sp>
        <p:nvSpPr>
          <p:cNvPr id="7" name="Freeform 10"/>
          <p:cNvSpPr>
            <a:spLocks/>
          </p:cNvSpPr>
          <p:nvPr/>
        </p:nvSpPr>
        <p:spPr bwMode="gray">
          <a:xfrm>
            <a:off x="4656866" y="3918695"/>
            <a:ext cx="3645843" cy="1796949"/>
          </a:xfrm>
          <a:custGeom>
            <a:avLst/>
            <a:gdLst/>
            <a:ahLst/>
            <a:cxnLst>
              <a:cxn ang="0">
                <a:pos x="0" y="453"/>
              </a:cxn>
              <a:cxn ang="0">
                <a:pos x="0" y="864"/>
              </a:cxn>
              <a:cxn ang="0">
                <a:pos x="1753" y="864"/>
              </a:cxn>
              <a:cxn ang="0">
                <a:pos x="1753" y="0"/>
              </a:cxn>
              <a:cxn ang="0">
                <a:pos x="453" y="0"/>
              </a:cxn>
              <a:cxn ang="0">
                <a:pos x="0" y="453"/>
              </a:cxn>
            </a:cxnLst>
            <a:rect l="0" t="0" r="r" b="b"/>
            <a:pathLst>
              <a:path w="1753" h="864">
                <a:moveTo>
                  <a:pt x="0" y="453"/>
                </a:moveTo>
                <a:cubicBezTo>
                  <a:pt x="0" y="864"/>
                  <a:pt x="0" y="864"/>
                  <a:pt x="0" y="864"/>
                </a:cubicBezTo>
                <a:cubicBezTo>
                  <a:pt x="1753" y="864"/>
                  <a:pt x="1753" y="864"/>
                  <a:pt x="1753" y="864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453" y="0"/>
                  <a:pt x="453" y="0"/>
                  <a:pt x="453" y="0"/>
                </a:cubicBezTo>
                <a:cubicBezTo>
                  <a:pt x="439" y="243"/>
                  <a:pt x="244" y="438"/>
                  <a:pt x="0" y="453"/>
                </a:cubicBezTo>
                <a:close/>
              </a:path>
            </a:pathLst>
          </a:custGeom>
          <a:gradFill>
            <a:gsLst>
              <a:gs pos="29000">
                <a:srgbClr val="044AA6"/>
              </a:gs>
              <a:gs pos="100000">
                <a:srgbClr val="055ACB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t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gray">
          <a:xfrm>
            <a:off x="4656865" y="2005531"/>
            <a:ext cx="3645032" cy="1796949"/>
          </a:xfrm>
          <a:custGeom>
            <a:avLst/>
            <a:gdLst/>
            <a:ahLst/>
            <a:cxnLst/>
            <a:rect l="l" t="t" r="r" b="b"/>
            <a:pathLst>
              <a:path w="4176930" h="2058709">
                <a:moveTo>
                  <a:pt x="0" y="0"/>
                </a:moveTo>
                <a:cubicBezTo>
                  <a:pt x="0" y="0"/>
                  <a:pt x="0" y="0"/>
                  <a:pt x="4176930" y="0"/>
                </a:cubicBezTo>
                <a:lnTo>
                  <a:pt x="4176930" y="2058709"/>
                </a:lnTo>
                <a:cubicBezTo>
                  <a:pt x="4176930" y="2058709"/>
                  <a:pt x="4176930" y="2058709"/>
                  <a:pt x="1079378" y="2058709"/>
                </a:cubicBezTo>
                <a:cubicBezTo>
                  <a:pt x="1078688" y="2046733"/>
                  <a:pt x="1077814" y="2034806"/>
                  <a:pt x="1075638" y="2023030"/>
                </a:cubicBezTo>
                <a:cubicBezTo>
                  <a:pt x="1075154" y="2002066"/>
                  <a:pt x="1073005" y="1981342"/>
                  <a:pt x="1069130" y="1960943"/>
                </a:cubicBezTo>
                <a:cubicBezTo>
                  <a:pt x="1068629" y="1954635"/>
                  <a:pt x="1067677" y="1948400"/>
                  <a:pt x="1066276" y="1942246"/>
                </a:cubicBezTo>
                <a:cubicBezTo>
                  <a:pt x="989069" y="1409541"/>
                  <a:pt x="545998" y="995728"/>
                  <a:pt x="0" y="963616"/>
                </a:cubicBezTo>
                <a:cubicBezTo>
                  <a:pt x="0" y="917052"/>
                  <a:pt x="0" y="732381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2B88C7"/>
              </a:gs>
              <a:gs pos="100000">
                <a:srgbClr val="2C8ACA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lIns="108000" tIns="72000" rIns="108000" bIns="144000" anchor="b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lnSpc>
                <a:spcPct val="95000"/>
              </a:lnSpc>
            </a:pPr>
            <a:endParaRPr lang="en-US" noProof="1">
              <a:solidFill>
                <a:prstClr val="black"/>
              </a:solidFill>
            </a:endParaRP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1006356" y="2104704"/>
            <a:ext cx="2871791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제안사는 </a:t>
            </a:r>
            <a:r>
              <a:rPr lang="ko-KR" altLang="en-US" sz="1400" b="1" dirty="0" smtClean="0">
                <a:solidFill>
                  <a:srgbClr val="044BA9"/>
                </a:solidFill>
                <a:latin typeface="+mn-ea"/>
                <a:ea typeface="+mn-ea"/>
              </a:rPr>
              <a:t>저작권 성능평가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 관련 분야에 있어서 선도 기업이며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smtClean="0">
                <a:solidFill>
                  <a:srgbClr val="044BA9"/>
                </a:solidFill>
                <a:latin typeface="+mn-ea"/>
                <a:ea typeface="+mn-ea"/>
              </a:rPr>
              <a:t>수 년간의 구축 경험과 성공적인 사업 수행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을 통해 본 사업에 대한 방향과 목표를 인지하고 있습니다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5557089" y="4332421"/>
            <a:ext cx="268596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  <a:defRPr/>
            </a:pPr>
            <a:r>
              <a:rPr lang="en-US" altLang="ko-KR" sz="1400" b="1" dirty="0" smtClean="0">
                <a:solidFill>
                  <a:srgbClr val="FFC000"/>
                </a:solidFill>
                <a:latin typeface="+mn-ea"/>
                <a:ea typeface="+mn-ea"/>
              </a:rPr>
              <a:t>“</a:t>
            </a:r>
            <a:r>
              <a:rPr lang="ko-KR" altLang="en-US" sz="1400" b="1">
                <a:solidFill>
                  <a:srgbClr val="FFC000"/>
                </a:solidFill>
                <a:latin typeface="+mn-ea"/>
                <a:ea typeface="+mn-ea"/>
              </a:rPr>
              <a:t>저작권기술 성능평가 기능 개선 및 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운영 지원 사업</a:t>
            </a:r>
            <a:r>
              <a:rPr lang="en-US" altLang="ko-KR" sz="1400" b="1" smtClean="0">
                <a:solidFill>
                  <a:srgbClr val="FFC000"/>
                </a:solidFill>
                <a:latin typeface="+mn-ea"/>
                <a:ea typeface="+mn-ea"/>
              </a:rPr>
              <a:t>”</a:t>
            </a:r>
            <a:r>
              <a:rPr lang="ko-KR" altLang="en-US" sz="1400" b="1" smtClean="0">
                <a:solidFill>
                  <a:srgbClr val="FFC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성공을 위하여 모든 역량을 다 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" name="Text Box 54"/>
          <p:cNvSpPr txBox="1">
            <a:spLocks noChangeArrowheads="1"/>
          </p:cNvSpPr>
          <p:nvPr/>
        </p:nvSpPr>
        <p:spPr bwMode="auto">
          <a:xfrm>
            <a:off x="1024344" y="4182411"/>
            <a:ext cx="308531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다양한</a:t>
            </a: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 저작권 전문가들과의 </a:t>
            </a:r>
            <a:endParaRPr lang="en-US" altLang="ko-KR" sz="1400" b="1" dirty="0" smtClean="0">
              <a:solidFill>
                <a:srgbClr val="FFC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rgbClr val="FFC000"/>
                </a:solidFill>
                <a:latin typeface="+mn-ea"/>
                <a:ea typeface="+mn-ea"/>
              </a:rPr>
              <a:t>긴밀한 협의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를 통하여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고객의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Needs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에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대한 </a:t>
            </a:r>
            <a:r>
              <a:rPr lang="ko-KR" altLang="en-US" sz="1400" b="1" smtClean="0">
                <a:solidFill>
                  <a:schemeClr val="bg1"/>
                </a:solidFill>
                <a:latin typeface="+mn-ea"/>
              </a:rPr>
              <a:t>분석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설계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개발을 통해 </a:t>
            </a:r>
            <a:r>
              <a:rPr lang="ko-KR" altLang="en-US" sz="1400" b="1" dirty="0">
                <a:solidFill>
                  <a:srgbClr val="FFC000"/>
                </a:solidFill>
                <a:latin typeface="+mn-ea"/>
              </a:rPr>
              <a:t>안정적인 사업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을 진행하겠습니다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" name="Text Box 55"/>
          <p:cNvSpPr txBox="1">
            <a:spLocks noChangeArrowheads="1"/>
          </p:cNvSpPr>
          <p:nvPr/>
        </p:nvSpPr>
        <p:spPr bwMode="auto">
          <a:xfrm>
            <a:off x="5002133" y="2127799"/>
            <a:ext cx="3158139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defTabSz="957263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defTabSz="957263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r"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사업의 위험을 최소화 하기 위해 </a:t>
            </a:r>
            <a:r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400" b="1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ko-KR" altLang="en-US" sz="1400" b="1" smtClean="0">
                <a:solidFill>
                  <a:srgbClr val="044AA6"/>
                </a:solidFill>
                <a:latin typeface="+mn-ea"/>
                <a:ea typeface="+mn-ea"/>
              </a:rPr>
              <a:t>안정된 </a:t>
            </a:r>
            <a:r>
              <a:rPr lang="ko-KR" altLang="en-US" sz="1400" b="1" dirty="0" smtClean="0">
                <a:solidFill>
                  <a:srgbClr val="044AA6"/>
                </a:solidFill>
                <a:latin typeface="+mn-ea"/>
                <a:ea typeface="+mn-ea"/>
              </a:rPr>
              <a:t>기술 적용</a:t>
            </a:r>
            <a:r>
              <a:rPr lang="ko-KR" altLang="en-US" sz="1400" b="1" dirty="0" smtClean="0">
                <a:solidFill>
                  <a:schemeClr val="bg1"/>
                </a:solidFill>
                <a:latin typeface="+mn-ea"/>
                <a:ea typeface="+mn-ea"/>
              </a:rPr>
              <a:t>으로 성공적으로 사업을 완수하겠습니다</a:t>
            </a:r>
            <a:r>
              <a:rPr lang="en-US" altLang="ko-KR" sz="1400" b="1" dirty="0" smtClean="0">
                <a:solidFill>
                  <a:schemeClr val="bg1"/>
                </a:solidFill>
                <a:latin typeface="+mn-ea"/>
                <a:ea typeface="+mn-ea"/>
              </a:rPr>
              <a:t>. </a:t>
            </a:r>
            <a:endParaRPr lang="ko-KR" altLang="ko-KR" sz="14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21750">
            <a:off x="4747674" y="4644776"/>
            <a:ext cx="583129" cy="5742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167" y="2598311"/>
            <a:ext cx="481064" cy="481064"/>
          </a:xfrm>
          <a:prstGeom prst="rect">
            <a:avLst/>
          </a:prstGeom>
        </p:spPr>
      </p:pic>
      <p:grpSp>
        <p:nvGrpSpPr>
          <p:cNvPr id="16" name="Gruppieren 43"/>
          <p:cNvGrpSpPr/>
          <p:nvPr/>
        </p:nvGrpSpPr>
        <p:grpSpPr bwMode="gray">
          <a:xfrm>
            <a:off x="3738133" y="2991051"/>
            <a:ext cx="1694731" cy="1694731"/>
            <a:chOff x="2804400" y="1911431"/>
            <a:chExt cx="3535200" cy="3535200"/>
          </a:xfrm>
          <a:effectLst/>
        </p:grpSpPr>
        <p:sp>
          <p:nvSpPr>
            <p:cNvPr id="17" name="Freeform 10" descr="© INSCALE GmbH, 15.06.2010"/>
            <p:cNvSpPr>
              <a:spLocks noEditPoints="1"/>
            </p:cNvSpPr>
            <p:nvPr/>
          </p:nvSpPr>
          <p:spPr bwMode="gray">
            <a:xfrm>
              <a:off x="2804400" y="2009308"/>
              <a:ext cx="3535200" cy="3185164"/>
            </a:xfrm>
            <a:custGeom>
              <a:avLst/>
              <a:gdLst/>
              <a:ahLst/>
              <a:cxnLst>
                <a:cxn ang="0">
                  <a:pos x="530" y="84"/>
                </a:cxn>
                <a:cxn ang="0">
                  <a:pos x="1456" y="295"/>
                </a:cxn>
                <a:cxn ang="0">
                  <a:pos x="1519" y="325"/>
                </a:cxn>
                <a:cxn ang="0">
                  <a:pos x="138" y="415"/>
                </a:cxn>
                <a:cxn ang="0">
                  <a:pos x="163" y="444"/>
                </a:cxn>
                <a:cxn ang="0">
                  <a:pos x="1593" y="561"/>
                </a:cxn>
                <a:cxn ang="0">
                  <a:pos x="1645" y="530"/>
                </a:cxn>
                <a:cxn ang="0">
                  <a:pos x="1577" y="574"/>
                </a:cxn>
                <a:cxn ang="0">
                  <a:pos x="1613" y="598"/>
                </a:cxn>
                <a:cxn ang="0">
                  <a:pos x="1564" y="659"/>
                </a:cxn>
                <a:cxn ang="0">
                  <a:pos x="1643" y="814"/>
                </a:cxn>
                <a:cxn ang="0">
                  <a:pos x="1548" y="668"/>
                </a:cxn>
                <a:cxn ang="0">
                  <a:pos x="1555" y="704"/>
                </a:cxn>
                <a:cxn ang="0">
                  <a:pos x="1497" y="687"/>
                </a:cxn>
                <a:cxn ang="0">
                  <a:pos x="1394" y="728"/>
                </a:cxn>
                <a:cxn ang="0">
                  <a:pos x="1516" y="704"/>
                </a:cxn>
                <a:cxn ang="0">
                  <a:pos x="1612" y="784"/>
                </a:cxn>
                <a:cxn ang="0">
                  <a:pos x="1587" y="799"/>
                </a:cxn>
                <a:cxn ang="0">
                  <a:pos x="1694" y="752"/>
                </a:cxn>
                <a:cxn ang="0">
                  <a:pos x="1533" y="725"/>
                </a:cxn>
                <a:cxn ang="0">
                  <a:pos x="1559" y="743"/>
                </a:cxn>
                <a:cxn ang="0">
                  <a:pos x="1550" y="910"/>
                </a:cxn>
                <a:cxn ang="0">
                  <a:pos x="1460" y="828"/>
                </a:cxn>
                <a:cxn ang="0">
                  <a:pos x="1334" y="887"/>
                </a:cxn>
                <a:cxn ang="0">
                  <a:pos x="1340" y="1103"/>
                </a:cxn>
                <a:cxn ang="0">
                  <a:pos x="1473" y="1118"/>
                </a:cxn>
                <a:cxn ang="0">
                  <a:pos x="1581" y="1055"/>
                </a:cxn>
                <a:cxn ang="0">
                  <a:pos x="1649" y="872"/>
                </a:cxn>
                <a:cxn ang="0">
                  <a:pos x="1671" y="902"/>
                </a:cxn>
                <a:cxn ang="0">
                  <a:pos x="1596" y="815"/>
                </a:cxn>
                <a:cxn ang="0">
                  <a:pos x="1510" y="827"/>
                </a:cxn>
                <a:cxn ang="0">
                  <a:pos x="1589" y="865"/>
                </a:cxn>
                <a:cxn ang="0">
                  <a:pos x="1129" y="977"/>
                </a:cxn>
                <a:cxn ang="0">
                  <a:pos x="1121" y="1017"/>
                </a:cxn>
                <a:cxn ang="0">
                  <a:pos x="1073" y="1080"/>
                </a:cxn>
                <a:cxn ang="0">
                  <a:pos x="1345" y="1132"/>
                </a:cxn>
                <a:cxn ang="0">
                  <a:pos x="290" y="1296"/>
                </a:cxn>
                <a:cxn ang="0">
                  <a:pos x="689" y="58"/>
                </a:cxn>
                <a:cxn ang="0">
                  <a:pos x="524" y="26"/>
                </a:cxn>
                <a:cxn ang="0">
                  <a:pos x="231" y="343"/>
                </a:cxn>
                <a:cxn ang="0">
                  <a:pos x="178" y="499"/>
                </a:cxn>
                <a:cxn ang="0">
                  <a:pos x="64" y="623"/>
                </a:cxn>
                <a:cxn ang="0">
                  <a:pos x="193" y="1299"/>
                </a:cxn>
                <a:cxn ang="0">
                  <a:pos x="378" y="1416"/>
                </a:cxn>
                <a:cxn ang="0">
                  <a:pos x="342" y="1349"/>
                </a:cxn>
                <a:cxn ang="0">
                  <a:pos x="248" y="1245"/>
                </a:cxn>
                <a:cxn ang="0">
                  <a:pos x="119" y="767"/>
                </a:cxn>
                <a:cxn ang="0">
                  <a:pos x="139" y="607"/>
                </a:cxn>
                <a:cxn ang="0">
                  <a:pos x="361" y="359"/>
                </a:cxn>
                <a:cxn ang="0">
                  <a:pos x="432" y="296"/>
                </a:cxn>
                <a:cxn ang="0">
                  <a:pos x="474" y="141"/>
                </a:cxn>
                <a:cxn ang="0">
                  <a:pos x="545" y="68"/>
                </a:cxn>
                <a:cxn ang="0">
                  <a:pos x="717" y="64"/>
                </a:cxn>
                <a:cxn ang="0">
                  <a:pos x="1301" y="127"/>
                </a:cxn>
                <a:cxn ang="0">
                  <a:pos x="1393" y="183"/>
                </a:cxn>
                <a:cxn ang="0">
                  <a:pos x="1537" y="308"/>
                </a:cxn>
                <a:cxn ang="0">
                  <a:pos x="1682" y="671"/>
                </a:cxn>
                <a:cxn ang="0">
                  <a:pos x="1238" y="65"/>
                </a:cxn>
                <a:cxn ang="0">
                  <a:pos x="1413" y="215"/>
                </a:cxn>
                <a:cxn ang="0">
                  <a:pos x="1696" y="874"/>
                </a:cxn>
              </a:cxnLst>
              <a:rect l="0" t="0" r="r" b="b"/>
              <a:pathLst>
                <a:path w="1713" h="1537">
                  <a:moveTo>
                    <a:pt x="1152" y="12"/>
                  </a:moveTo>
                  <a:cubicBezTo>
                    <a:pt x="1149" y="12"/>
                    <a:pt x="1146" y="9"/>
                    <a:pt x="1145" y="11"/>
                  </a:cubicBezTo>
                  <a:cubicBezTo>
                    <a:pt x="1146" y="11"/>
                    <a:pt x="1150" y="15"/>
                    <a:pt x="1152" y="12"/>
                  </a:cubicBezTo>
                  <a:close/>
                  <a:moveTo>
                    <a:pt x="719" y="38"/>
                  </a:moveTo>
                  <a:cubicBezTo>
                    <a:pt x="708" y="38"/>
                    <a:pt x="708" y="38"/>
                    <a:pt x="708" y="38"/>
                  </a:cubicBezTo>
                  <a:cubicBezTo>
                    <a:pt x="708" y="41"/>
                    <a:pt x="719" y="43"/>
                    <a:pt x="719" y="38"/>
                  </a:cubicBezTo>
                  <a:close/>
                  <a:moveTo>
                    <a:pt x="763" y="72"/>
                  </a:moveTo>
                  <a:cubicBezTo>
                    <a:pt x="762" y="76"/>
                    <a:pt x="769" y="76"/>
                    <a:pt x="771" y="74"/>
                  </a:cubicBezTo>
                  <a:cubicBezTo>
                    <a:pt x="768" y="74"/>
                    <a:pt x="765" y="70"/>
                    <a:pt x="763" y="72"/>
                  </a:cubicBezTo>
                  <a:close/>
                  <a:moveTo>
                    <a:pt x="775" y="74"/>
                  </a:moveTo>
                  <a:cubicBezTo>
                    <a:pt x="778" y="76"/>
                    <a:pt x="786" y="80"/>
                    <a:pt x="788" y="76"/>
                  </a:cubicBezTo>
                  <a:cubicBezTo>
                    <a:pt x="783" y="77"/>
                    <a:pt x="779" y="72"/>
                    <a:pt x="775" y="74"/>
                  </a:cubicBezTo>
                  <a:close/>
                  <a:moveTo>
                    <a:pt x="530" y="84"/>
                  </a:moveTo>
                  <a:cubicBezTo>
                    <a:pt x="534" y="85"/>
                    <a:pt x="533" y="80"/>
                    <a:pt x="535" y="84"/>
                  </a:cubicBezTo>
                  <a:cubicBezTo>
                    <a:pt x="536" y="83"/>
                    <a:pt x="536" y="83"/>
                    <a:pt x="537" y="83"/>
                  </a:cubicBezTo>
                  <a:cubicBezTo>
                    <a:pt x="536" y="80"/>
                    <a:pt x="537" y="78"/>
                    <a:pt x="538" y="75"/>
                  </a:cubicBezTo>
                  <a:cubicBezTo>
                    <a:pt x="532" y="75"/>
                    <a:pt x="531" y="80"/>
                    <a:pt x="530" y="84"/>
                  </a:cubicBezTo>
                  <a:close/>
                  <a:moveTo>
                    <a:pt x="530" y="88"/>
                  </a:moveTo>
                  <a:cubicBezTo>
                    <a:pt x="530" y="92"/>
                    <a:pt x="532" y="98"/>
                    <a:pt x="527" y="101"/>
                  </a:cubicBezTo>
                  <a:cubicBezTo>
                    <a:pt x="533" y="99"/>
                    <a:pt x="537" y="94"/>
                    <a:pt x="538" y="87"/>
                  </a:cubicBezTo>
                  <a:cubicBezTo>
                    <a:pt x="535" y="87"/>
                    <a:pt x="533" y="90"/>
                    <a:pt x="530" y="88"/>
                  </a:cubicBezTo>
                  <a:close/>
                  <a:moveTo>
                    <a:pt x="1311" y="135"/>
                  </a:moveTo>
                  <a:cubicBezTo>
                    <a:pt x="1308" y="134"/>
                    <a:pt x="1306" y="128"/>
                    <a:pt x="1303" y="130"/>
                  </a:cubicBezTo>
                  <a:cubicBezTo>
                    <a:pt x="1306" y="131"/>
                    <a:pt x="1308" y="138"/>
                    <a:pt x="1311" y="135"/>
                  </a:cubicBezTo>
                  <a:close/>
                  <a:moveTo>
                    <a:pt x="1414" y="226"/>
                  </a:moveTo>
                  <a:cubicBezTo>
                    <a:pt x="1414" y="223"/>
                    <a:pt x="1413" y="221"/>
                    <a:pt x="1410" y="221"/>
                  </a:cubicBezTo>
                  <a:cubicBezTo>
                    <a:pt x="1409" y="225"/>
                    <a:pt x="1413" y="224"/>
                    <a:pt x="1412" y="228"/>
                  </a:cubicBezTo>
                  <a:cubicBezTo>
                    <a:pt x="1406" y="237"/>
                    <a:pt x="1416" y="247"/>
                    <a:pt x="1421" y="252"/>
                  </a:cubicBezTo>
                  <a:cubicBezTo>
                    <a:pt x="1425" y="264"/>
                    <a:pt x="1425" y="274"/>
                    <a:pt x="1434" y="281"/>
                  </a:cubicBezTo>
                  <a:cubicBezTo>
                    <a:pt x="1434" y="279"/>
                    <a:pt x="1431" y="277"/>
                    <a:pt x="1434" y="276"/>
                  </a:cubicBezTo>
                  <a:cubicBezTo>
                    <a:pt x="1436" y="279"/>
                    <a:pt x="1439" y="282"/>
                    <a:pt x="1441" y="287"/>
                  </a:cubicBezTo>
                  <a:cubicBezTo>
                    <a:pt x="1444" y="288"/>
                    <a:pt x="1441" y="283"/>
                    <a:pt x="1444" y="284"/>
                  </a:cubicBezTo>
                  <a:cubicBezTo>
                    <a:pt x="1444" y="290"/>
                    <a:pt x="1454" y="291"/>
                    <a:pt x="1456" y="289"/>
                  </a:cubicBezTo>
                  <a:cubicBezTo>
                    <a:pt x="1458" y="291"/>
                    <a:pt x="1455" y="292"/>
                    <a:pt x="1456" y="295"/>
                  </a:cubicBezTo>
                  <a:cubicBezTo>
                    <a:pt x="1462" y="296"/>
                    <a:pt x="1461" y="304"/>
                    <a:pt x="1468" y="306"/>
                  </a:cubicBezTo>
                  <a:cubicBezTo>
                    <a:pt x="1472" y="301"/>
                    <a:pt x="1466" y="298"/>
                    <a:pt x="1467" y="295"/>
                  </a:cubicBezTo>
                  <a:cubicBezTo>
                    <a:pt x="1469" y="297"/>
                    <a:pt x="1469" y="295"/>
                    <a:pt x="1472" y="296"/>
                  </a:cubicBezTo>
                  <a:cubicBezTo>
                    <a:pt x="1472" y="298"/>
                    <a:pt x="1474" y="298"/>
                    <a:pt x="1473" y="301"/>
                  </a:cubicBezTo>
                  <a:cubicBezTo>
                    <a:pt x="1472" y="301"/>
                    <a:pt x="1472" y="300"/>
                    <a:pt x="1470" y="300"/>
                  </a:cubicBezTo>
                  <a:cubicBezTo>
                    <a:pt x="1470" y="306"/>
                    <a:pt x="1475" y="306"/>
                    <a:pt x="1476" y="311"/>
                  </a:cubicBezTo>
                  <a:cubicBezTo>
                    <a:pt x="1478" y="312"/>
                    <a:pt x="1478" y="310"/>
                    <a:pt x="1479" y="310"/>
                  </a:cubicBezTo>
                  <a:cubicBezTo>
                    <a:pt x="1484" y="311"/>
                    <a:pt x="1483" y="317"/>
                    <a:pt x="1488" y="318"/>
                  </a:cubicBezTo>
                  <a:cubicBezTo>
                    <a:pt x="1491" y="309"/>
                    <a:pt x="1477" y="305"/>
                    <a:pt x="1477" y="300"/>
                  </a:cubicBezTo>
                  <a:cubicBezTo>
                    <a:pt x="1483" y="304"/>
                    <a:pt x="1486" y="309"/>
                    <a:pt x="1494" y="311"/>
                  </a:cubicBezTo>
                  <a:cubicBezTo>
                    <a:pt x="1486" y="299"/>
                    <a:pt x="1477" y="287"/>
                    <a:pt x="1459" y="284"/>
                  </a:cubicBezTo>
                  <a:cubicBezTo>
                    <a:pt x="1456" y="276"/>
                    <a:pt x="1452" y="269"/>
                    <a:pt x="1446" y="263"/>
                  </a:cubicBezTo>
                  <a:cubicBezTo>
                    <a:pt x="1446" y="266"/>
                    <a:pt x="1450" y="268"/>
                    <a:pt x="1447" y="269"/>
                  </a:cubicBezTo>
                  <a:cubicBezTo>
                    <a:pt x="1438" y="262"/>
                    <a:pt x="1428" y="252"/>
                    <a:pt x="1423" y="240"/>
                  </a:cubicBezTo>
                  <a:cubicBezTo>
                    <a:pt x="1423" y="239"/>
                    <a:pt x="1424" y="237"/>
                    <a:pt x="1424" y="237"/>
                  </a:cubicBezTo>
                  <a:cubicBezTo>
                    <a:pt x="1423" y="232"/>
                    <a:pt x="1416" y="223"/>
                    <a:pt x="1414" y="226"/>
                  </a:cubicBezTo>
                  <a:close/>
                  <a:moveTo>
                    <a:pt x="1519" y="325"/>
                  </a:moveTo>
                  <a:cubicBezTo>
                    <a:pt x="1520" y="328"/>
                    <a:pt x="1521" y="329"/>
                    <a:pt x="1524" y="330"/>
                  </a:cubicBezTo>
                  <a:cubicBezTo>
                    <a:pt x="1524" y="326"/>
                    <a:pt x="1521" y="326"/>
                    <a:pt x="1519" y="325"/>
                  </a:cubicBezTo>
                  <a:close/>
                  <a:moveTo>
                    <a:pt x="928" y="336"/>
                  </a:moveTo>
                  <a:cubicBezTo>
                    <a:pt x="928" y="340"/>
                    <a:pt x="935" y="341"/>
                    <a:pt x="934" y="335"/>
                  </a:cubicBezTo>
                  <a:cubicBezTo>
                    <a:pt x="931" y="335"/>
                    <a:pt x="929" y="335"/>
                    <a:pt x="928" y="336"/>
                  </a:cubicBezTo>
                  <a:close/>
                  <a:moveTo>
                    <a:pt x="913" y="346"/>
                  </a:moveTo>
                  <a:cubicBezTo>
                    <a:pt x="916" y="348"/>
                    <a:pt x="922" y="346"/>
                    <a:pt x="922" y="341"/>
                  </a:cubicBezTo>
                  <a:cubicBezTo>
                    <a:pt x="920" y="333"/>
                    <a:pt x="913" y="340"/>
                    <a:pt x="913" y="346"/>
                  </a:cubicBezTo>
                  <a:close/>
                  <a:moveTo>
                    <a:pt x="901" y="344"/>
                  </a:moveTo>
                  <a:cubicBezTo>
                    <a:pt x="904" y="350"/>
                    <a:pt x="894" y="346"/>
                    <a:pt x="893" y="351"/>
                  </a:cubicBezTo>
                  <a:cubicBezTo>
                    <a:pt x="898" y="355"/>
                    <a:pt x="903" y="351"/>
                    <a:pt x="908" y="349"/>
                  </a:cubicBezTo>
                  <a:cubicBezTo>
                    <a:pt x="908" y="345"/>
                    <a:pt x="903" y="346"/>
                    <a:pt x="901" y="344"/>
                  </a:cubicBezTo>
                  <a:close/>
                  <a:moveTo>
                    <a:pt x="901" y="357"/>
                  </a:moveTo>
                  <a:cubicBezTo>
                    <a:pt x="896" y="354"/>
                    <a:pt x="890" y="358"/>
                    <a:pt x="884" y="357"/>
                  </a:cubicBezTo>
                  <a:cubicBezTo>
                    <a:pt x="875" y="364"/>
                    <a:pt x="895" y="369"/>
                    <a:pt x="901" y="364"/>
                  </a:cubicBezTo>
                  <a:cubicBezTo>
                    <a:pt x="899" y="360"/>
                    <a:pt x="897" y="360"/>
                    <a:pt x="901" y="357"/>
                  </a:cubicBezTo>
                  <a:close/>
                  <a:moveTo>
                    <a:pt x="138" y="415"/>
                  </a:moveTo>
                  <a:cubicBezTo>
                    <a:pt x="134" y="415"/>
                    <a:pt x="133" y="417"/>
                    <a:pt x="132" y="420"/>
                  </a:cubicBezTo>
                  <a:cubicBezTo>
                    <a:pt x="136" y="421"/>
                    <a:pt x="137" y="417"/>
                    <a:pt x="138" y="415"/>
                  </a:cubicBezTo>
                  <a:close/>
                  <a:moveTo>
                    <a:pt x="130" y="417"/>
                  </a:moveTo>
                  <a:cubicBezTo>
                    <a:pt x="128" y="421"/>
                    <a:pt x="124" y="422"/>
                    <a:pt x="124" y="429"/>
                  </a:cubicBezTo>
                  <a:cubicBezTo>
                    <a:pt x="129" y="428"/>
                    <a:pt x="130" y="419"/>
                    <a:pt x="130" y="417"/>
                  </a:cubicBezTo>
                  <a:close/>
                  <a:moveTo>
                    <a:pt x="1576" y="428"/>
                  </a:moveTo>
                  <a:cubicBezTo>
                    <a:pt x="1578" y="441"/>
                    <a:pt x="1584" y="458"/>
                    <a:pt x="1592" y="468"/>
                  </a:cubicBezTo>
                  <a:cubicBezTo>
                    <a:pt x="1593" y="451"/>
                    <a:pt x="1585" y="437"/>
                    <a:pt x="1576" y="428"/>
                  </a:cubicBezTo>
                  <a:close/>
                  <a:moveTo>
                    <a:pt x="128" y="436"/>
                  </a:moveTo>
                  <a:cubicBezTo>
                    <a:pt x="127" y="439"/>
                    <a:pt x="123" y="443"/>
                    <a:pt x="124" y="446"/>
                  </a:cubicBezTo>
                  <a:cubicBezTo>
                    <a:pt x="126" y="443"/>
                    <a:pt x="132" y="441"/>
                    <a:pt x="128" y="436"/>
                  </a:cubicBezTo>
                  <a:close/>
                  <a:moveTo>
                    <a:pt x="118" y="437"/>
                  </a:moveTo>
                  <a:cubicBezTo>
                    <a:pt x="117" y="444"/>
                    <a:pt x="110" y="450"/>
                    <a:pt x="111" y="455"/>
                  </a:cubicBezTo>
                  <a:cubicBezTo>
                    <a:pt x="113" y="450"/>
                    <a:pt x="121" y="441"/>
                    <a:pt x="118" y="437"/>
                  </a:cubicBezTo>
                  <a:close/>
                  <a:moveTo>
                    <a:pt x="112" y="495"/>
                  </a:moveTo>
                  <a:cubicBezTo>
                    <a:pt x="113" y="473"/>
                    <a:pt x="139" y="464"/>
                    <a:pt x="146" y="448"/>
                  </a:cubicBezTo>
                  <a:cubicBezTo>
                    <a:pt x="150" y="447"/>
                    <a:pt x="157" y="446"/>
                    <a:pt x="163" y="444"/>
                  </a:cubicBezTo>
                  <a:cubicBezTo>
                    <a:pt x="154" y="432"/>
                    <a:pt x="144" y="446"/>
                    <a:pt x="135" y="450"/>
                  </a:cubicBezTo>
                  <a:cubicBezTo>
                    <a:pt x="128" y="463"/>
                    <a:pt x="116" y="465"/>
                    <a:pt x="111" y="481"/>
                  </a:cubicBezTo>
                  <a:cubicBezTo>
                    <a:pt x="102" y="487"/>
                    <a:pt x="98" y="497"/>
                    <a:pt x="92" y="505"/>
                  </a:cubicBezTo>
                  <a:cubicBezTo>
                    <a:pt x="103" y="506"/>
                    <a:pt x="103" y="496"/>
                    <a:pt x="112" y="495"/>
                  </a:cubicBezTo>
                  <a:close/>
                  <a:moveTo>
                    <a:pt x="146" y="459"/>
                  </a:moveTo>
                  <a:cubicBezTo>
                    <a:pt x="148" y="459"/>
                    <a:pt x="150" y="459"/>
                    <a:pt x="149" y="455"/>
                  </a:cubicBezTo>
                  <a:cubicBezTo>
                    <a:pt x="146" y="455"/>
                    <a:pt x="145" y="456"/>
                    <a:pt x="146" y="459"/>
                  </a:cubicBezTo>
                  <a:close/>
                  <a:moveTo>
                    <a:pt x="92" y="496"/>
                  </a:moveTo>
                  <a:cubicBezTo>
                    <a:pt x="88" y="495"/>
                    <a:pt x="89" y="499"/>
                    <a:pt x="88" y="502"/>
                  </a:cubicBezTo>
                  <a:cubicBezTo>
                    <a:pt x="91" y="502"/>
                    <a:pt x="92" y="499"/>
                    <a:pt x="92" y="496"/>
                  </a:cubicBezTo>
                  <a:close/>
                  <a:moveTo>
                    <a:pt x="1606" y="540"/>
                  </a:moveTo>
                  <a:cubicBezTo>
                    <a:pt x="1603" y="524"/>
                    <a:pt x="1602" y="509"/>
                    <a:pt x="1589" y="502"/>
                  </a:cubicBezTo>
                  <a:cubicBezTo>
                    <a:pt x="1587" y="522"/>
                    <a:pt x="1598" y="536"/>
                    <a:pt x="1598" y="554"/>
                  </a:cubicBezTo>
                  <a:cubicBezTo>
                    <a:pt x="1594" y="553"/>
                    <a:pt x="1591" y="549"/>
                    <a:pt x="1586" y="549"/>
                  </a:cubicBezTo>
                  <a:cubicBezTo>
                    <a:pt x="1582" y="552"/>
                    <a:pt x="1581" y="563"/>
                    <a:pt x="1588" y="564"/>
                  </a:cubicBezTo>
                  <a:cubicBezTo>
                    <a:pt x="1590" y="562"/>
                    <a:pt x="1589" y="557"/>
                    <a:pt x="1591" y="555"/>
                  </a:cubicBezTo>
                  <a:cubicBezTo>
                    <a:pt x="1593" y="557"/>
                    <a:pt x="1592" y="560"/>
                    <a:pt x="1593" y="561"/>
                  </a:cubicBezTo>
                  <a:cubicBezTo>
                    <a:pt x="1597" y="562"/>
                    <a:pt x="1596" y="559"/>
                    <a:pt x="1599" y="559"/>
                  </a:cubicBezTo>
                  <a:cubicBezTo>
                    <a:pt x="1606" y="564"/>
                    <a:pt x="1595" y="578"/>
                    <a:pt x="1604" y="582"/>
                  </a:cubicBezTo>
                  <a:cubicBezTo>
                    <a:pt x="1603" y="575"/>
                    <a:pt x="1609" y="569"/>
                    <a:pt x="1603" y="565"/>
                  </a:cubicBezTo>
                  <a:cubicBezTo>
                    <a:pt x="1607" y="560"/>
                    <a:pt x="1609" y="552"/>
                    <a:pt x="1610" y="543"/>
                  </a:cubicBezTo>
                  <a:cubicBezTo>
                    <a:pt x="1609" y="541"/>
                    <a:pt x="1607" y="541"/>
                    <a:pt x="1606" y="540"/>
                  </a:cubicBezTo>
                  <a:close/>
                  <a:moveTo>
                    <a:pt x="99" y="526"/>
                  </a:moveTo>
                  <a:cubicBezTo>
                    <a:pt x="103" y="523"/>
                    <a:pt x="110" y="519"/>
                    <a:pt x="112" y="511"/>
                  </a:cubicBezTo>
                  <a:cubicBezTo>
                    <a:pt x="106" y="513"/>
                    <a:pt x="98" y="519"/>
                    <a:pt x="99" y="526"/>
                  </a:cubicBezTo>
                  <a:close/>
                  <a:moveTo>
                    <a:pt x="73" y="545"/>
                  </a:moveTo>
                  <a:cubicBezTo>
                    <a:pt x="73" y="537"/>
                    <a:pt x="80" y="533"/>
                    <a:pt x="85" y="533"/>
                  </a:cubicBezTo>
                  <a:cubicBezTo>
                    <a:pt x="86" y="529"/>
                    <a:pt x="88" y="528"/>
                    <a:pt x="89" y="524"/>
                  </a:cubicBezTo>
                  <a:cubicBezTo>
                    <a:pt x="85" y="523"/>
                    <a:pt x="83" y="529"/>
                    <a:pt x="81" y="527"/>
                  </a:cubicBezTo>
                  <a:cubicBezTo>
                    <a:pt x="82" y="521"/>
                    <a:pt x="86" y="517"/>
                    <a:pt x="88" y="512"/>
                  </a:cubicBezTo>
                  <a:cubicBezTo>
                    <a:pt x="73" y="520"/>
                    <a:pt x="67" y="536"/>
                    <a:pt x="59" y="551"/>
                  </a:cubicBezTo>
                  <a:cubicBezTo>
                    <a:pt x="65" y="550"/>
                    <a:pt x="66" y="542"/>
                    <a:pt x="73" y="545"/>
                  </a:cubicBezTo>
                  <a:close/>
                  <a:moveTo>
                    <a:pt x="1658" y="557"/>
                  </a:moveTo>
                  <a:cubicBezTo>
                    <a:pt x="1659" y="547"/>
                    <a:pt x="1652" y="532"/>
                    <a:pt x="1645" y="530"/>
                  </a:cubicBezTo>
                  <a:cubicBezTo>
                    <a:pt x="1650" y="539"/>
                    <a:pt x="1650" y="552"/>
                    <a:pt x="1658" y="557"/>
                  </a:cubicBezTo>
                  <a:close/>
                  <a:moveTo>
                    <a:pt x="53" y="556"/>
                  </a:moveTo>
                  <a:cubicBezTo>
                    <a:pt x="53" y="562"/>
                    <a:pt x="47" y="562"/>
                    <a:pt x="47" y="569"/>
                  </a:cubicBezTo>
                  <a:cubicBezTo>
                    <a:pt x="50" y="570"/>
                    <a:pt x="56" y="561"/>
                    <a:pt x="53" y="556"/>
                  </a:cubicBezTo>
                  <a:close/>
                  <a:moveTo>
                    <a:pt x="1578" y="581"/>
                  </a:moveTo>
                  <a:cubicBezTo>
                    <a:pt x="1575" y="583"/>
                    <a:pt x="1573" y="586"/>
                    <a:pt x="1574" y="592"/>
                  </a:cubicBezTo>
                  <a:cubicBezTo>
                    <a:pt x="1579" y="593"/>
                    <a:pt x="1579" y="589"/>
                    <a:pt x="1582" y="588"/>
                  </a:cubicBezTo>
                  <a:cubicBezTo>
                    <a:pt x="1584" y="592"/>
                    <a:pt x="1583" y="598"/>
                    <a:pt x="1586" y="601"/>
                  </a:cubicBezTo>
                  <a:cubicBezTo>
                    <a:pt x="1586" y="598"/>
                    <a:pt x="1584" y="593"/>
                    <a:pt x="1587" y="592"/>
                  </a:cubicBezTo>
                  <a:cubicBezTo>
                    <a:pt x="1592" y="600"/>
                    <a:pt x="1584" y="615"/>
                    <a:pt x="1595" y="617"/>
                  </a:cubicBezTo>
                  <a:cubicBezTo>
                    <a:pt x="1597" y="608"/>
                    <a:pt x="1590" y="604"/>
                    <a:pt x="1593" y="597"/>
                  </a:cubicBezTo>
                  <a:cubicBezTo>
                    <a:pt x="1596" y="597"/>
                    <a:pt x="1596" y="601"/>
                    <a:pt x="1598" y="599"/>
                  </a:cubicBezTo>
                  <a:cubicBezTo>
                    <a:pt x="1598" y="592"/>
                    <a:pt x="1597" y="587"/>
                    <a:pt x="1596" y="582"/>
                  </a:cubicBezTo>
                  <a:cubicBezTo>
                    <a:pt x="1595" y="581"/>
                    <a:pt x="1592" y="583"/>
                    <a:pt x="1588" y="582"/>
                  </a:cubicBezTo>
                  <a:cubicBezTo>
                    <a:pt x="1587" y="586"/>
                    <a:pt x="1593" y="589"/>
                    <a:pt x="1589" y="592"/>
                  </a:cubicBezTo>
                  <a:cubicBezTo>
                    <a:pt x="1588" y="590"/>
                    <a:pt x="1586" y="581"/>
                    <a:pt x="1584" y="586"/>
                  </a:cubicBezTo>
                  <a:cubicBezTo>
                    <a:pt x="1582" y="581"/>
                    <a:pt x="1578" y="579"/>
                    <a:pt x="1577" y="574"/>
                  </a:cubicBezTo>
                  <a:cubicBezTo>
                    <a:pt x="1579" y="573"/>
                    <a:pt x="1581" y="572"/>
                    <a:pt x="1583" y="572"/>
                  </a:cubicBezTo>
                  <a:cubicBezTo>
                    <a:pt x="1579" y="549"/>
                    <a:pt x="1561" y="585"/>
                    <a:pt x="1578" y="581"/>
                  </a:cubicBezTo>
                  <a:close/>
                  <a:moveTo>
                    <a:pt x="1587" y="632"/>
                  </a:moveTo>
                  <a:cubicBezTo>
                    <a:pt x="1590" y="635"/>
                    <a:pt x="1593" y="642"/>
                    <a:pt x="1598" y="640"/>
                  </a:cubicBezTo>
                  <a:cubicBezTo>
                    <a:pt x="1597" y="631"/>
                    <a:pt x="1590" y="628"/>
                    <a:pt x="1588" y="620"/>
                  </a:cubicBezTo>
                  <a:cubicBezTo>
                    <a:pt x="1578" y="618"/>
                    <a:pt x="1579" y="606"/>
                    <a:pt x="1572" y="600"/>
                  </a:cubicBezTo>
                  <a:cubicBezTo>
                    <a:pt x="1573" y="599"/>
                    <a:pt x="1575" y="599"/>
                    <a:pt x="1574" y="596"/>
                  </a:cubicBezTo>
                  <a:cubicBezTo>
                    <a:pt x="1570" y="593"/>
                    <a:pt x="1569" y="599"/>
                    <a:pt x="1565" y="599"/>
                  </a:cubicBezTo>
                  <a:cubicBezTo>
                    <a:pt x="1568" y="613"/>
                    <a:pt x="1561" y="624"/>
                    <a:pt x="1568" y="633"/>
                  </a:cubicBezTo>
                  <a:cubicBezTo>
                    <a:pt x="1569" y="632"/>
                    <a:pt x="1569" y="630"/>
                    <a:pt x="1571" y="629"/>
                  </a:cubicBezTo>
                  <a:cubicBezTo>
                    <a:pt x="1574" y="635"/>
                    <a:pt x="1569" y="638"/>
                    <a:pt x="1570" y="645"/>
                  </a:cubicBezTo>
                  <a:cubicBezTo>
                    <a:pt x="1579" y="651"/>
                    <a:pt x="1586" y="643"/>
                    <a:pt x="1587" y="632"/>
                  </a:cubicBezTo>
                  <a:close/>
                  <a:moveTo>
                    <a:pt x="1579" y="595"/>
                  </a:moveTo>
                  <a:cubicBezTo>
                    <a:pt x="1580" y="597"/>
                    <a:pt x="1579" y="601"/>
                    <a:pt x="1583" y="600"/>
                  </a:cubicBezTo>
                  <a:cubicBezTo>
                    <a:pt x="1583" y="598"/>
                    <a:pt x="1583" y="596"/>
                    <a:pt x="1582" y="595"/>
                  </a:cubicBezTo>
                  <a:lnTo>
                    <a:pt x="1579" y="595"/>
                  </a:lnTo>
                  <a:close/>
                  <a:moveTo>
                    <a:pt x="1613" y="598"/>
                  </a:moveTo>
                  <a:cubicBezTo>
                    <a:pt x="1612" y="620"/>
                    <a:pt x="1625" y="632"/>
                    <a:pt x="1631" y="649"/>
                  </a:cubicBezTo>
                  <a:cubicBezTo>
                    <a:pt x="1629" y="634"/>
                    <a:pt x="1621" y="624"/>
                    <a:pt x="1616" y="612"/>
                  </a:cubicBezTo>
                  <a:cubicBezTo>
                    <a:pt x="1620" y="608"/>
                    <a:pt x="1616" y="600"/>
                    <a:pt x="1613" y="598"/>
                  </a:cubicBezTo>
                  <a:close/>
                  <a:moveTo>
                    <a:pt x="54" y="629"/>
                  </a:moveTo>
                  <a:cubicBezTo>
                    <a:pt x="55" y="628"/>
                    <a:pt x="58" y="623"/>
                    <a:pt x="55" y="621"/>
                  </a:cubicBezTo>
                  <a:cubicBezTo>
                    <a:pt x="55" y="623"/>
                    <a:pt x="52" y="627"/>
                    <a:pt x="54" y="629"/>
                  </a:cubicBezTo>
                  <a:close/>
                  <a:moveTo>
                    <a:pt x="1310" y="675"/>
                  </a:moveTo>
                  <a:cubicBezTo>
                    <a:pt x="1314" y="674"/>
                    <a:pt x="1312" y="666"/>
                    <a:pt x="1314" y="662"/>
                  </a:cubicBezTo>
                  <a:cubicBezTo>
                    <a:pt x="1323" y="662"/>
                    <a:pt x="1324" y="654"/>
                    <a:pt x="1334" y="655"/>
                  </a:cubicBezTo>
                  <a:cubicBezTo>
                    <a:pt x="1334" y="652"/>
                    <a:pt x="1334" y="648"/>
                    <a:pt x="1331" y="648"/>
                  </a:cubicBezTo>
                  <a:cubicBezTo>
                    <a:pt x="1324" y="656"/>
                    <a:pt x="1293" y="662"/>
                    <a:pt x="1310" y="675"/>
                  </a:cubicBezTo>
                  <a:close/>
                  <a:moveTo>
                    <a:pt x="1601" y="655"/>
                  </a:moveTo>
                  <a:cubicBezTo>
                    <a:pt x="1600" y="653"/>
                    <a:pt x="1601" y="649"/>
                    <a:pt x="1597" y="649"/>
                  </a:cubicBezTo>
                  <a:cubicBezTo>
                    <a:pt x="1595" y="651"/>
                    <a:pt x="1596" y="656"/>
                    <a:pt x="1598" y="657"/>
                  </a:cubicBezTo>
                  <a:cubicBezTo>
                    <a:pt x="1598" y="656"/>
                    <a:pt x="1600" y="656"/>
                    <a:pt x="1601" y="655"/>
                  </a:cubicBezTo>
                  <a:close/>
                  <a:moveTo>
                    <a:pt x="1561" y="650"/>
                  </a:moveTo>
                  <a:cubicBezTo>
                    <a:pt x="1560" y="654"/>
                    <a:pt x="1561" y="658"/>
                    <a:pt x="1564" y="659"/>
                  </a:cubicBezTo>
                  <a:cubicBezTo>
                    <a:pt x="1563" y="656"/>
                    <a:pt x="1565" y="650"/>
                    <a:pt x="1561" y="650"/>
                  </a:cubicBezTo>
                  <a:close/>
                  <a:moveTo>
                    <a:pt x="1376" y="658"/>
                  </a:moveTo>
                  <a:cubicBezTo>
                    <a:pt x="1375" y="655"/>
                    <a:pt x="1373" y="652"/>
                    <a:pt x="1369" y="652"/>
                  </a:cubicBezTo>
                  <a:cubicBezTo>
                    <a:pt x="1365" y="657"/>
                    <a:pt x="1372" y="661"/>
                    <a:pt x="1376" y="658"/>
                  </a:cubicBezTo>
                  <a:close/>
                  <a:moveTo>
                    <a:pt x="1573" y="656"/>
                  </a:moveTo>
                  <a:cubicBezTo>
                    <a:pt x="1573" y="659"/>
                    <a:pt x="1574" y="660"/>
                    <a:pt x="1575" y="661"/>
                  </a:cubicBezTo>
                  <a:cubicBezTo>
                    <a:pt x="1577" y="659"/>
                    <a:pt x="1576" y="655"/>
                    <a:pt x="1573" y="656"/>
                  </a:cubicBezTo>
                  <a:close/>
                  <a:moveTo>
                    <a:pt x="1606" y="656"/>
                  </a:moveTo>
                  <a:cubicBezTo>
                    <a:pt x="1606" y="659"/>
                    <a:pt x="1607" y="661"/>
                    <a:pt x="1609" y="663"/>
                  </a:cubicBezTo>
                  <a:cubicBezTo>
                    <a:pt x="1611" y="661"/>
                    <a:pt x="1608" y="659"/>
                    <a:pt x="1609" y="656"/>
                  </a:cubicBezTo>
                  <a:lnTo>
                    <a:pt x="1606" y="656"/>
                  </a:lnTo>
                  <a:close/>
                  <a:moveTo>
                    <a:pt x="1623" y="742"/>
                  </a:moveTo>
                  <a:cubicBezTo>
                    <a:pt x="1623" y="744"/>
                    <a:pt x="1619" y="741"/>
                    <a:pt x="1620" y="744"/>
                  </a:cubicBezTo>
                  <a:cubicBezTo>
                    <a:pt x="1621" y="755"/>
                    <a:pt x="1634" y="764"/>
                    <a:pt x="1624" y="774"/>
                  </a:cubicBezTo>
                  <a:cubicBezTo>
                    <a:pt x="1626" y="789"/>
                    <a:pt x="1627" y="807"/>
                    <a:pt x="1635" y="816"/>
                  </a:cubicBezTo>
                  <a:cubicBezTo>
                    <a:pt x="1634" y="813"/>
                    <a:pt x="1634" y="809"/>
                    <a:pt x="1636" y="806"/>
                  </a:cubicBezTo>
                  <a:cubicBezTo>
                    <a:pt x="1639" y="807"/>
                    <a:pt x="1640" y="812"/>
                    <a:pt x="1643" y="814"/>
                  </a:cubicBezTo>
                  <a:cubicBezTo>
                    <a:pt x="1644" y="812"/>
                    <a:pt x="1644" y="809"/>
                    <a:pt x="1646" y="810"/>
                  </a:cubicBezTo>
                  <a:cubicBezTo>
                    <a:pt x="1647" y="814"/>
                    <a:pt x="1649" y="818"/>
                    <a:pt x="1652" y="820"/>
                  </a:cubicBezTo>
                  <a:cubicBezTo>
                    <a:pt x="1652" y="817"/>
                    <a:pt x="1652" y="814"/>
                    <a:pt x="1654" y="813"/>
                  </a:cubicBezTo>
                  <a:cubicBezTo>
                    <a:pt x="1654" y="819"/>
                    <a:pt x="1656" y="822"/>
                    <a:pt x="1660" y="824"/>
                  </a:cubicBezTo>
                  <a:cubicBezTo>
                    <a:pt x="1662" y="802"/>
                    <a:pt x="1680" y="782"/>
                    <a:pt x="1666" y="762"/>
                  </a:cubicBezTo>
                  <a:cubicBezTo>
                    <a:pt x="1665" y="761"/>
                    <a:pt x="1661" y="763"/>
                    <a:pt x="1661" y="761"/>
                  </a:cubicBezTo>
                  <a:cubicBezTo>
                    <a:pt x="1665" y="735"/>
                    <a:pt x="1644" y="720"/>
                    <a:pt x="1644" y="691"/>
                  </a:cubicBezTo>
                  <a:cubicBezTo>
                    <a:pt x="1634" y="685"/>
                    <a:pt x="1638" y="666"/>
                    <a:pt x="1630" y="658"/>
                  </a:cubicBezTo>
                  <a:cubicBezTo>
                    <a:pt x="1627" y="666"/>
                    <a:pt x="1621" y="668"/>
                    <a:pt x="1614" y="671"/>
                  </a:cubicBezTo>
                  <a:cubicBezTo>
                    <a:pt x="1614" y="677"/>
                    <a:pt x="1618" y="677"/>
                    <a:pt x="1621" y="680"/>
                  </a:cubicBezTo>
                  <a:cubicBezTo>
                    <a:pt x="1622" y="684"/>
                    <a:pt x="1618" y="683"/>
                    <a:pt x="1619" y="687"/>
                  </a:cubicBezTo>
                  <a:cubicBezTo>
                    <a:pt x="1621" y="689"/>
                    <a:pt x="1624" y="689"/>
                    <a:pt x="1625" y="690"/>
                  </a:cubicBezTo>
                  <a:cubicBezTo>
                    <a:pt x="1623" y="696"/>
                    <a:pt x="1628" y="708"/>
                    <a:pt x="1620" y="710"/>
                  </a:cubicBezTo>
                  <a:cubicBezTo>
                    <a:pt x="1620" y="714"/>
                    <a:pt x="1621" y="715"/>
                    <a:pt x="1621" y="719"/>
                  </a:cubicBezTo>
                  <a:cubicBezTo>
                    <a:pt x="1618" y="721"/>
                    <a:pt x="1616" y="726"/>
                    <a:pt x="1614" y="731"/>
                  </a:cubicBezTo>
                  <a:cubicBezTo>
                    <a:pt x="1617" y="735"/>
                    <a:pt x="1623" y="735"/>
                    <a:pt x="1623" y="742"/>
                  </a:cubicBezTo>
                  <a:close/>
                  <a:moveTo>
                    <a:pt x="1548" y="668"/>
                  </a:moveTo>
                  <a:cubicBezTo>
                    <a:pt x="1547" y="667"/>
                    <a:pt x="1547" y="667"/>
                    <a:pt x="1547" y="666"/>
                  </a:cubicBezTo>
                  <a:cubicBezTo>
                    <a:pt x="1542" y="666"/>
                    <a:pt x="1542" y="666"/>
                    <a:pt x="1542" y="666"/>
                  </a:cubicBezTo>
                  <a:cubicBezTo>
                    <a:pt x="1542" y="668"/>
                    <a:pt x="1542" y="670"/>
                    <a:pt x="1543" y="671"/>
                  </a:cubicBezTo>
                  <a:cubicBezTo>
                    <a:pt x="1546" y="672"/>
                    <a:pt x="1548" y="670"/>
                    <a:pt x="1548" y="668"/>
                  </a:cubicBezTo>
                  <a:close/>
                  <a:moveTo>
                    <a:pt x="1350" y="702"/>
                  </a:moveTo>
                  <a:cubicBezTo>
                    <a:pt x="1351" y="700"/>
                    <a:pt x="1354" y="700"/>
                    <a:pt x="1353" y="697"/>
                  </a:cubicBezTo>
                  <a:cubicBezTo>
                    <a:pt x="1346" y="688"/>
                    <a:pt x="1330" y="688"/>
                    <a:pt x="1324" y="677"/>
                  </a:cubicBezTo>
                  <a:cubicBezTo>
                    <a:pt x="1325" y="675"/>
                    <a:pt x="1329" y="676"/>
                    <a:pt x="1328" y="672"/>
                  </a:cubicBezTo>
                  <a:cubicBezTo>
                    <a:pt x="1326" y="669"/>
                    <a:pt x="1324" y="666"/>
                    <a:pt x="1317" y="667"/>
                  </a:cubicBezTo>
                  <a:cubicBezTo>
                    <a:pt x="1310" y="689"/>
                    <a:pt x="1330" y="700"/>
                    <a:pt x="1350" y="702"/>
                  </a:cubicBezTo>
                  <a:close/>
                  <a:moveTo>
                    <a:pt x="1274" y="691"/>
                  </a:moveTo>
                  <a:cubicBezTo>
                    <a:pt x="1282" y="690"/>
                    <a:pt x="1291" y="682"/>
                    <a:pt x="1293" y="671"/>
                  </a:cubicBezTo>
                  <a:cubicBezTo>
                    <a:pt x="1287" y="669"/>
                    <a:pt x="1272" y="680"/>
                    <a:pt x="1274" y="691"/>
                  </a:cubicBezTo>
                  <a:close/>
                  <a:moveTo>
                    <a:pt x="1541" y="696"/>
                  </a:moveTo>
                  <a:cubicBezTo>
                    <a:pt x="1546" y="696"/>
                    <a:pt x="1547" y="698"/>
                    <a:pt x="1547" y="702"/>
                  </a:cubicBezTo>
                  <a:cubicBezTo>
                    <a:pt x="1547" y="705"/>
                    <a:pt x="1542" y="703"/>
                    <a:pt x="1542" y="707"/>
                  </a:cubicBezTo>
                  <a:cubicBezTo>
                    <a:pt x="1546" y="712"/>
                    <a:pt x="1552" y="706"/>
                    <a:pt x="1555" y="704"/>
                  </a:cubicBezTo>
                  <a:cubicBezTo>
                    <a:pt x="1558" y="695"/>
                    <a:pt x="1557" y="681"/>
                    <a:pt x="1550" y="672"/>
                  </a:cubicBezTo>
                  <a:cubicBezTo>
                    <a:pt x="1548" y="680"/>
                    <a:pt x="1553" y="687"/>
                    <a:pt x="1551" y="692"/>
                  </a:cubicBezTo>
                  <a:cubicBezTo>
                    <a:pt x="1546" y="691"/>
                    <a:pt x="1549" y="682"/>
                    <a:pt x="1541" y="684"/>
                  </a:cubicBezTo>
                  <a:cubicBezTo>
                    <a:pt x="1540" y="689"/>
                    <a:pt x="1542" y="692"/>
                    <a:pt x="1541" y="696"/>
                  </a:cubicBezTo>
                  <a:close/>
                  <a:moveTo>
                    <a:pt x="207" y="678"/>
                  </a:moveTo>
                  <a:cubicBezTo>
                    <a:pt x="204" y="678"/>
                    <a:pt x="204" y="678"/>
                    <a:pt x="204" y="678"/>
                  </a:cubicBezTo>
                  <a:cubicBezTo>
                    <a:pt x="204" y="683"/>
                    <a:pt x="201" y="684"/>
                    <a:pt x="198" y="684"/>
                  </a:cubicBezTo>
                  <a:cubicBezTo>
                    <a:pt x="198" y="688"/>
                    <a:pt x="198" y="688"/>
                    <a:pt x="198" y="688"/>
                  </a:cubicBezTo>
                  <a:cubicBezTo>
                    <a:pt x="203" y="686"/>
                    <a:pt x="200" y="692"/>
                    <a:pt x="202" y="694"/>
                  </a:cubicBezTo>
                  <a:cubicBezTo>
                    <a:pt x="204" y="694"/>
                    <a:pt x="206" y="693"/>
                    <a:pt x="207" y="693"/>
                  </a:cubicBezTo>
                  <a:cubicBezTo>
                    <a:pt x="208" y="689"/>
                    <a:pt x="206" y="687"/>
                    <a:pt x="205" y="686"/>
                  </a:cubicBezTo>
                  <a:cubicBezTo>
                    <a:pt x="212" y="685"/>
                    <a:pt x="204" y="681"/>
                    <a:pt x="207" y="678"/>
                  </a:cubicBezTo>
                  <a:close/>
                  <a:moveTo>
                    <a:pt x="1525" y="706"/>
                  </a:moveTo>
                  <a:cubicBezTo>
                    <a:pt x="1526" y="704"/>
                    <a:pt x="1528" y="703"/>
                    <a:pt x="1527" y="699"/>
                  </a:cubicBezTo>
                  <a:cubicBezTo>
                    <a:pt x="1525" y="697"/>
                    <a:pt x="1525" y="701"/>
                    <a:pt x="1522" y="700"/>
                  </a:cubicBezTo>
                  <a:cubicBezTo>
                    <a:pt x="1519" y="695"/>
                    <a:pt x="1516" y="689"/>
                    <a:pt x="1511" y="685"/>
                  </a:cubicBezTo>
                  <a:cubicBezTo>
                    <a:pt x="1506" y="687"/>
                    <a:pt x="1501" y="686"/>
                    <a:pt x="1497" y="687"/>
                  </a:cubicBezTo>
                  <a:cubicBezTo>
                    <a:pt x="1494" y="692"/>
                    <a:pt x="1496" y="701"/>
                    <a:pt x="1492" y="706"/>
                  </a:cubicBezTo>
                  <a:cubicBezTo>
                    <a:pt x="1491" y="706"/>
                    <a:pt x="1491" y="704"/>
                    <a:pt x="1490" y="704"/>
                  </a:cubicBezTo>
                  <a:cubicBezTo>
                    <a:pt x="1489" y="708"/>
                    <a:pt x="1489" y="710"/>
                    <a:pt x="1486" y="711"/>
                  </a:cubicBezTo>
                  <a:cubicBezTo>
                    <a:pt x="1479" y="708"/>
                    <a:pt x="1475" y="703"/>
                    <a:pt x="1476" y="694"/>
                  </a:cubicBezTo>
                  <a:cubicBezTo>
                    <a:pt x="1473" y="692"/>
                    <a:pt x="1469" y="691"/>
                    <a:pt x="1468" y="688"/>
                  </a:cubicBezTo>
                  <a:cubicBezTo>
                    <a:pt x="1471" y="685"/>
                    <a:pt x="1465" y="682"/>
                    <a:pt x="1465" y="680"/>
                  </a:cubicBezTo>
                  <a:cubicBezTo>
                    <a:pt x="1434" y="684"/>
                    <a:pt x="1406" y="677"/>
                    <a:pt x="1382" y="690"/>
                  </a:cubicBezTo>
                  <a:cubicBezTo>
                    <a:pt x="1382" y="694"/>
                    <a:pt x="1382" y="698"/>
                    <a:pt x="1379" y="699"/>
                  </a:cubicBezTo>
                  <a:cubicBezTo>
                    <a:pt x="1375" y="699"/>
                    <a:pt x="1366" y="699"/>
                    <a:pt x="1362" y="701"/>
                  </a:cubicBezTo>
                  <a:cubicBezTo>
                    <a:pt x="1361" y="708"/>
                    <a:pt x="1367" y="708"/>
                    <a:pt x="1368" y="714"/>
                  </a:cubicBezTo>
                  <a:cubicBezTo>
                    <a:pt x="1365" y="718"/>
                    <a:pt x="1361" y="719"/>
                    <a:pt x="1356" y="721"/>
                  </a:cubicBezTo>
                  <a:cubicBezTo>
                    <a:pt x="1355" y="729"/>
                    <a:pt x="1350" y="733"/>
                    <a:pt x="1343" y="729"/>
                  </a:cubicBezTo>
                  <a:cubicBezTo>
                    <a:pt x="1343" y="732"/>
                    <a:pt x="1343" y="735"/>
                    <a:pt x="1342" y="736"/>
                  </a:cubicBezTo>
                  <a:cubicBezTo>
                    <a:pt x="1334" y="737"/>
                    <a:pt x="1330" y="742"/>
                    <a:pt x="1328" y="749"/>
                  </a:cubicBezTo>
                  <a:cubicBezTo>
                    <a:pt x="1342" y="740"/>
                    <a:pt x="1361" y="759"/>
                    <a:pt x="1367" y="739"/>
                  </a:cubicBezTo>
                  <a:cubicBezTo>
                    <a:pt x="1372" y="739"/>
                    <a:pt x="1372" y="739"/>
                    <a:pt x="1372" y="739"/>
                  </a:cubicBezTo>
                  <a:cubicBezTo>
                    <a:pt x="1371" y="726"/>
                    <a:pt x="1388" y="734"/>
                    <a:pt x="1394" y="728"/>
                  </a:cubicBezTo>
                  <a:cubicBezTo>
                    <a:pt x="1395" y="733"/>
                    <a:pt x="1401" y="732"/>
                    <a:pt x="1400" y="740"/>
                  </a:cubicBezTo>
                  <a:cubicBezTo>
                    <a:pt x="1402" y="742"/>
                    <a:pt x="1408" y="741"/>
                    <a:pt x="1409" y="744"/>
                  </a:cubicBezTo>
                  <a:cubicBezTo>
                    <a:pt x="1407" y="746"/>
                    <a:pt x="1402" y="744"/>
                    <a:pt x="1402" y="748"/>
                  </a:cubicBezTo>
                  <a:cubicBezTo>
                    <a:pt x="1404" y="752"/>
                    <a:pt x="1406" y="754"/>
                    <a:pt x="1409" y="756"/>
                  </a:cubicBezTo>
                  <a:cubicBezTo>
                    <a:pt x="1415" y="753"/>
                    <a:pt x="1419" y="760"/>
                    <a:pt x="1424" y="760"/>
                  </a:cubicBezTo>
                  <a:cubicBezTo>
                    <a:pt x="1430" y="760"/>
                    <a:pt x="1432" y="755"/>
                    <a:pt x="1437" y="751"/>
                  </a:cubicBezTo>
                  <a:cubicBezTo>
                    <a:pt x="1442" y="756"/>
                    <a:pt x="1449" y="760"/>
                    <a:pt x="1456" y="763"/>
                  </a:cubicBezTo>
                  <a:cubicBezTo>
                    <a:pt x="1458" y="752"/>
                    <a:pt x="1452" y="749"/>
                    <a:pt x="1447" y="745"/>
                  </a:cubicBezTo>
                  <a:cubicBezTo>
                    <a:pt x="1450" y="740"/>
                    <a:pt x="1452" y="736"/>
                    <a:pt x="1454" y="728"/>
                  </a:cubicBezTo>
                  <a:cubicBezTo>
                    <a:pt x="1463" y="726"/>
                    <a:pt x="1476" y="721"/>
                    <a:pt x="1484" y="726"/>
                  </a:cubicBezTo>
                  <a:cubicBezTo>
                    <a:pt x="1488" y="722"/>
                    <a:pt x="1496" y="722"/>
                    <a:pt x="1499" y="719"/>
                  </a:cubicBezTo>
                  <a:cubicBezTo>
                    <a:pt x="1501" y="724"/>
                    <a:pt x="1500" y="731"/>
                    <a:pt x="1506" y="731"/>
                  </a:cubicBezTo>
                  <a:cubicBezTo>
                    <a:pt x="1506" y="722"/>
                    <a:pt x="1506" y="722"/>
                    <a:pt x="1506" y="722"/>
                  </a:cubicBezTo>
                  <a:cubicBezTo>
                    <a:pt x="1507" y="719"/>
                    <a:pt x="1514" y="722"/>
                    <a:pt x="1514" y="719"/>
                  </a:cubicBezTo>
                  <a:cubicBezTo>
                    <a:pt x="1510" y="713"/>
                    <a:pt x="1503" y="710"/>
                    <a:pt x="1497" y="705"/>
                  </a:cubicBezTo>
                  <a:cubicBezTo>
                    <a:pt x="1504" y="701"/>
                    <a:pt x="1507" y="712"/>
                    <a:pt x="1513" y="710"/>
                  </a:cubicBezTo>
                  <a:cubicBezTo>
                    <a:pt x="1515" y="710"/>
                    <a:pt x="1514" y="705"/>
                    <a:pt x="1516" y="704"/>
                  </a:cubicBezTo>
                  <a:cubicBezTo>
                    <a:pt x="1519" y="705"/>
                    <a:pt x="1521" y="707"/>
                    <a:pt x="1525" y="706"/>
                  </a:cubicBezTo>
                  <a:close/>
                  <a:moveTo>
                    <a:pt x="1262" y="683"/>
                  </a:moveTo>
                  <a:cubicBezTo>
                    <a:pt x="1262" y="689"/>
                    <a:pt x="1262" y="689"/>
                    <a:pt x="1262" y="689"/>
                  </a:cubicBezTo>
                  <a:cubicBezTo>
                    <a:pt x="1265" y="689"/>
                    <a:pt x="1267" y="687"/>
                    <a:pt x="1267" y="684"/>
                  </a:cubicBezTo>
                  <a:cubicBezTo>
                    <a:pt x="1266" y="683"/>
                    <a:pt x="1264" y="683"/>
                    <a:pt x="1262" y="683"/>
                  </a:cubicBezTo>
                  <a:close/>
                  <a:moveTo>
                    <a:pt x="1232" y="697"/>
                  </a:moveTo>
                  <a:cubicBezTo>
                    <a:pt x="1239" y="696"/>
                    <a:pt x="1246" y="694"/>
                    <a:pt x="1248" y="687"/>
                  </a:cubicBezTo>
                  <a:cubicBezTo>
                    <a:pt x="1241" y="688"/>
                    <a:pt x="1234" y="691"/>
                    <a:pt x="1232" y="697"/>
                  </a:cubicBezTo>
                  <a:close/>
                  <a:moveTo>
                    <a:pt x="196" y="694"/>
                  </a:moveTo>
                  <a:cubicBezTo>
                    <a:pt x="199" y="694"/>
                    <a:pt x="199" y="689"/>
                    <a:pt x="196" y="689"/>
                  </a:cubicBezTo>
                  <a:cubicBezTo>
                    <a:pt x="196" y="690"/>
                    <a:pt x="195" y="691"/>
                    <a:pt x="196" y="694"/>
                  </a:cubicBezTo>
                  <a:close/>
                  <a:moveTo>
                    <a:pt x="1222" y="693"/>
                  </a:moveTo>
                  <a:cubicBezTo>
                    <a:pt x="1217" y="695"/>
                    <a:pt x="1211" y="703"/>
                    <a:pt x="1214" y="706"/>
                  </a:cubicBezTo>
                  <a:cubicBezTo>
                    <a:pt x="1219" y="704"/>
                    <a:pt x="1226" y="700"/>
                    <a:pt x="1222" y="693"/>
                  </a:cubicBezTo>
                  <a:close/>
                  <a:moveTo>
                    <a:pt x="1604" y="812"/>
                  </a:moveTo>
                  <a:cubicBezTo>
                    <a:pt x="1609" y="805"/>
                    <a:pt x="1603" y="789"/>
                    <a:pt x="1609" y="781"/>
                  </a:cubicBezTo>
                  <a:cubicBezTo>
                    <a:pt x="1611" y="781"/>
                    <a:pt x="1609" y="785"/>
                    <a:pt x="1612" y="784"/>
                  </a:cubicBezTo>
                  <a:cubicBezTo>
                    <a:pt x="1615" y="776"/>
                    <a:pt x="1615" y="767"/>
                    <a:pt x="1611" y="762"/>
                  </a:cubicBezTo>
                  <a:cubicBezTo>
                    <a:pt x="1616" y="746"/>
                    <a:pt x="1609" y="726"/>
                    <a:pt x="1604" y="712"/>
                  </a:cubicBezTo>
                  <a:cubicBezTo>
                    <a:pt x="1594" y="717"/>
                    <a:pt x="1588" y="707"/>
                    <a:pt x="1581" y="704"/>
                  </a:cubicBezTo>
                  <a:cubicBezTo>
                    <a:pt x="1580" y="699"/>
                    <a:pt x="1575" y="693"/>
                    <a:pt x="1571" y="694"/>
                  </a:cubicBezTo>
                  <a:cubicBezTo>
                    <a:pt x="1574" y="703"/>
                    <a:pt x="1577" y="714"/>
                    <a:pt x="1587" y="718"/>
                  </a:cubicBezTo>
                  <a:cubicBezTo>
                    <a:pt x="1589" y="719"/>
                    <a:pt x="1592" y="716"/>
                    <a:pt x="1595" y="718"/>
                  </a:cubicBezTo>
                  <a:cubicBezTo>
                    <a:pt x="1597" y="718"/>
                    <a:pt x="1597" y="722"/>
                    <a:pt x="1598" y="723"/>
                  </a:cubicBezTo>
                  <a:cubicBezTo>
                    <a:pt x="1601" y="726"/>
                    <a:pt x="1604" y="724"/>
                    <a:pt x="1607" y="726"/>
                  </a:cubicBezTo>
                  <a:cubicBezTo>
                    <a:pt x="1607" y="731"/>
                    <a:pt x="1608" y="735"/>
                    <a:pt x="1608" y="741"/>
                  </a:cubicBezTo>
                  <a:cubicBezTo>
                    <a:pt x="1602" y="739"/>
                    <a:pt x="1602" y="743"/>
                    <a:pt x="1600" y="744"/>
                  </a:cubicBezTo>
                  <a:cubicBezTo>
                    <a:pt x="1598" y="736"/>
                    <a:pt x="1591" y="728"/>
                    <a:pt x="1586" y="726"/>
                  </a:cubicBezTo>
                  <a:cubicBezTo>
                    <a:pt x="1585" y="734"/>
                    <a:pt x="1593" y="741"/>
                    <a:pt x="1594" y="749"/>
                  </a:cubicBezTo>
                  <a:cubicBezTo>
                    <a:pt x="1592" y="748"/>
                    <a:pt x="1592" y="751"/>
                    <a:pt x="1589" y="750"/>
                  </a:cubicBezTo>
                  <a:cubicBezTo>
                    <a:pt x="1592" y="760"/>
                    <a:pt x="1582" y="760"/>
                    <a:pt x="1587" y="769"/>
                  </a:cubicBezTo>
                  <a:cubicBezTo>
                    <a:pt x="1583" y="774"/>
                    <a:pt x="1576" y="775"/>
                    <a:pt x="1578" y="785"/>
                  </a:cubicBezTo>
                  <a:cubicBezTo>
                    <a:pt x="1583" y="786"/>
                    <a:pt x="1581" y="791"/>
                    <a:pt x="1581" y="796"/>
                  </a:cubicBezTo>
                  <a:cubicBezTo>
                    <a:pt x="1583" y="797"/>
                    <a:pt x="1585" y="798"/>
                    <a:pt x="1587" y="799"/>
                  </a:cubicBezTo>
                  <a:cubicBezTo>
                    <a:pt x="1592" y="786"/>
                    <a:pt x="1596" y="772"/>
                    <a:pt x="1603" y="760"/>
                  </a:cubicBezTo>
                  <a:cubicBezTo>
                    <a:pt x="1603" y="772"/>
                    <a:pt x="1592" y="808"/>
                    <a:pt x="1604" y="812"/>
                  </a:cubicBezTo>
                  <a:close/>
                  <a:moveTo>
                    <a:pt x="187" y="697"/>
                  </a:moveTo>
                  <a:cubicBezTo>
                    <a:pt x="188" y="698"/>
                    <a:pt x="189" y="699"/>
                    <a:pt x="191" y="698"/>
                  </a:cubicBezTo>
                  <a:cubicBezTo>
                    <a:pt x="191" y="696"/>
                    <a:pt x="190" y="695"/>
                    <a:pt x="189" y="695"/>
                  </a:cubicBezTo>
                  <a:cubicBezTo>
                    <a:pt x="189" y="696"/>
                    <a:pt x="187" y="696"/>
                    <a:pt x="187" y="697"/>
                  </a:cubicBezTo>
                  <a:close/>
                  <a:moveTo>
                    <a:pt x="1253" y="697"/>
                  </a:moveTo>
                  <a:cubicBezTo>
                    <a:pt x="1252" y="701"/>
                    <a:pt x="1256" y="700"/>
                    <a:pt x="1255" y="703"/>
                  </a:cubicBezTo>
                  <a:cubicBezTo>
                    <a:pt x="1252" y="703"/>
                    <a:pt x="1251" y="704"/>
                    <a:pt x="1251" y="707"/>
                  </a:cubicBezTo>
                  <a:cubicBezTo>
                    <a:pt x="1258" y="709"/>
                    <a:pt x="1257" y="698"/>
                    <a:pt x="1266" y="700"/>
                  </a:cubicBezTo>
                  <a:cubicBezTo>
                    <a:pt x="1264" y="693"/>
                    <a:pt x="1259" y="700"/>
                    <a:pt x="1253" y="697"/>
                  </a:cubicBezTo>
                  <a:close/>
                  <a:moveTo>
                    <a:pt x="1692" y="805"/>
                  </a:moveTo>
                  <a:cubicBezTo>
                    <a:pt x="1700" y="797"/>
                    <a:pt x="1701" y="784"/>
                    <a:pt x="1703" y="769"/>
                  </a:cubicBezTo>
                  <a:cubicBezTo>
                    <a:pt x="1705" y="747"/>
                    <a:pt x="1704" y="720"/>
                    <a:pt x="1701" y="701"/>
                  </a:cubicBezTo>
                  <a:cubicBezTo>
                    <a:pt x="1701" y="715"/>
                    <a:pt x="1702" y="730"/>
                    <a:pt x="1700" y="742"/>
                  </a:cubicBezTo>
                  <a:cubicBezTo>
                    <a:pt x="1700" y="740"/>
                    <a:pt x="1700" y="739"/>
                    <a:pt x="1699" y="739"/>
                  </a:cubicBezTo>
                  <a:cubicBezTo>
                    <a:pt x="1700" y="744"/>
                    <a:pt x="1695" y="747"/>
                    <a:pt x="1694" y="752"/>
                  </a:cubicBezTo>
                  <a:cubicBezTo>
                    <a:pt x="1692" y="762"/>
                    <a:pt x="1695" y="773"/>
                    <a:pt x="1693" y="784"/>
                  </a:cubicBezTo>
                  <a:cubicBezTo>
                    <a:pt x="1691" y="792"/>
                    <a:pt x="1685" y="799"/>
                    <a:pt x="1692" y="805"/>
                  </a:cubicBezTo>
                  <a:close/>
                  <a:moveTo>
                    <a:pt x="1234" y="706"/>
                  </a:moveTo>
                  <a:cubicBezTo>
                    <a:pt x="1230" y="704"/>
                    <a:pt x="1222" y="705"/>
                    <a:pt x="1221" y="710"/>
                  </a:cubicBezTo>
                  <a:cubicBezTo>
                    <a:pt x="1223" y="714"/>
                    <a:pt x="1229" y="712"/>
                    <a:pt x="1233" y="711"/>
                  </a:cubicBezTo>
                  <a:cubicBezTo>
                    <a:pt x="1233" y="709"/>
                    <a:pt x="1235" y="709"/>
                    <a:pt x="1234" y="706"/>
                  </a:cubicBezTo>
                  <a:close/>
                  <a:moveTo>
                    <a:pt x="1204" y="718"/>
                  </a:moveTo>
                  <a:cubicBezTo>
                    <a:pt x="1206" y="723"/>
                    <a:pt x="1213" y="718"/>
                    <a:pt x="1213" y="714"/>
                  </a:cubicBezTo>
                  <a:cubicBezTo>
                    <a:pt x="1209" y="714"/>
                    <a:pt x="1205" y="714"/>
                    <a:pt x="1204" y="718"/>
                  </a:cubicBezTo>
                  <a:close/>
                  <a:moveTo>
                    <a:pt x="1531" y="737"/>
                  </a:moveTo>
                  <a:cubicBezTo>
                    <a:pt x="1532" y="736"/>
                    <a:pt x="1531" y="733"/>
                    <a:pt x="1533" y="733"/>
                  </a:cubicBezTo>
                  <a:cubicBezTo>
                    <a:pt x="1535" y="736"/>
                    <a:pt x="1540" y="738"/>
                    <a:pt x="1541" y="742"/>
                  </a:cubicBezTo>
                  <a:cubicBezTo>
                    <a:pt x="1542" y="739"/>
                    <a:pt x="1543" y="742"/>
                    <a:pt x="1545" y="742"/>
                  </a:cubicBezTo>
                  <a:cubicBezTo>
                    <a:pt x="1549" y="732"/>
                    <a:pt x="1537" y="730"/>
                    <a:pt x="1535" y="723"/>
                  </a:cubicBezTo>
                  <a:cubicBezTo>
                    <a:pt x="1536" y="722"/>
                    <a:pt x="1537" y="721"/>
                    <a:pt x="1537" y="718"/>
                  </a:cubicBezTo>
                  <a:cubicBezTo>
                    <a:pt x="1533" y="717"/>
                    <a:pt x="1532" y="715"/>
                    <a:pt x="1529" y="715"/>
                  </a:cubicBezTo>
                  <a:cubicBezTo>
                    <a:pt x="1528" y="720"/>
                    <a:pt x="1533" y="721"/>
                    <a:pt x="1533" y="725"/>
                  </a:cubicBezTo>
                  <a:cubicBezTo>
                    <a:pt x="1530" y="725"/>
                    <a:pt x="1527" y="726"/>
                    <a:pt x="1525" y="726"/>
                  </a:cubicBezTo>
                  <a:cubicBezTo>
                    <a:pt x="1526" y="731"/>
                    <a:pt x="1521" y="730"/>
                    <a:pt x="1522" y="736"/>
                  </a:cubicBezTo>
                  <a:cubicBezTo>
                    <a:pt x="1526" y="735"/>
                    <a:pt x="1528" y="735"/>
                    <a:pt x="1531" y="737"/>
                  </a:cubicBezTo>
                  <a:close/>
                  <a:moveTo>
                    <a:pt x="1564" y="733"/>
                  </a:moveTo>
                  <a:cubicBezTo>
                    <a:pt x="1568" y="735"/>
                    <a:pt x="1571" y="742"/>
                    <a:pt x="1577" y="739"/>
                  </a:cubicBezTo>
                  <a:cubicBezTo>
                    <a:pt x="1576" y="734"/>
                    <a:pt x="1567" y="732"/>
                    <a:pt x="1564" y="733"/>
                  </a:cubicBezTo>
                  <a:close/>
                  <a:moveTo>
                    <a:pt x="1586" y="743"/>
                  </a:moveTo>
                  <a:cubicBezTo>
                    <a:pt x="1588" y="741"/>
                    <a:pt x="1585" y="738"/>
                    <a:pt x="1583" y="738"/>
                  </a:cubicBezTo>
                  <a:cubicBezTo>
                    <a:pt x="1583" y="741"/>
                    <a:pt x="1582" y="744"/>
                    <a:pt x="1586" y="743"/>
                  </a:cubicBezTo>
                  <a:close/>
                  <a:moveTo>
                    <a:pt x="1490" y="759"/>
                  </a:moveTo>
                  <a:cubicBezTo>
                    <a:pt x="1492" y="752"/>
                    <a:pt x="1491" y="747"/>
                    <a:pt x="1489" y="741"/>
                  </a:cubicBezTo>
                  <a:cubicBezTo>
                    <a:pt x="1486" y="741"/>
                    <a:pt x="1486" y="741"/>
                    <a:pt x="1486" y="741"/>
                  </a:cubicBezTo>
                  <a:cubicBezTo>
                    <a:pt x="1490" y="746"/>
                    <a:pt x="1484" y="755"/>
                    <a:pt x="1490" y="759"/>
                  </a:cubicBezTo>
                  <a:close/>
                  <a:moveTo>
                    <a:pt x="1559" y="743"/>
                  </a:moveTo>
                  <a:cubicBezTo>
                    <a:pt x="1551" y="740"/>
                    <a:pt x="1551" y="749"/>
                    <a:pt x="1554" y="752"/>
                  </a:cubicBezTo>
                  <a:cubicBezTo>
                    <a:pt x="1556" y="752"/>
                    <a:pt x="1557" y="752"/>
                    <a:pt x="1559" y="752"/>
                  </a:cubicBezTo>
                  <a:cubicBezTo>
                    <a:pt x="1561" y="749"/>
                    <a:pt x="1560" y="747"/>
                    <a:pt x="1559" y="743"/>
                  </a:cubicBezTo>
                  <a:close/>
                  <a:moveTo>
                    <a:pt x="1676" y="743"/>
                  </a:moveTo>
                  <a:cubicBezTo>
                    <a:pt x="1676" y="746"/>
                    <a:pt x="1675" y="749"/>
                    <a:pt x="1678" y="749"/>
                  </a:cubicBezTo>
                  <a:cubicBezTo>
                    <a:pt x="1677" y="747"/>
                    <a:pt x="1679" y="743"/>
                    <a:pt x="1676" y="743"/>
                  </a:cubicBezTo>
                  <a:close/>
                  <a:moveTo>
                    <a:pt x="1012" y="752"/>
                  </a:moveTo>
                  <a:cubicBezTo>
                    <a:pt x="1012" y="761"/>
                    <a:pt x="1021" y="761"/>
                    <a:pt x="1029" y="763"/>
                  </a:cubicBezTo>
                  <a:cubicBezTo>
                    <a:pt x="1027" y="755"/>
                    <a:pt x="1019" y="754"/>
                    <a:pt x="1012" y="752"/>
                  </a:cubicBezTo>
                  <a:close/>
                  <a:moveTo>
                    <a:pt x="1031" y="767"/>
                  </a:moveTo>
                  <a:cubicBezTo>
                    <a:pt x="1025" y="778"/>
                    <a:pt x="1040" y="782"/>
                    <a:pt x="1046" y="776"/>
                  </a:cubicBezTo>
                  <a:cubicBezTo>
                    <a:pt x="1045" y="769"/>
                    <a:pt x="1039" y="767"/>
                    <a:pt x="1031" y="767"/>
                  </a:cubicBezTo>
                  <a:close/>
                  <a:moveTo>
                    <a:pt x="1581" y="1055"/>
                  </a:moveTo>
                  <a:cubicBezTo>
                    <a:pt x="1581" y="1036"/>
                    <a:pt x="1576" y="1014"/>
                    <a:pt x="1569" y="999"/>
                  </a:cubicBezTo>
                  <a:cubicBezTo>
                    <a:pt x="1556" y="993"/>
                    <a:pt x="1559" y="974"/>
                    <a:pt x="1555" y="960"/>
                  </a:cubicBezTo>
                  <a:cubicBezTo>
                    <a:pt x="1564" y="957"/>
                    <a:pt x="1561" y="938"/>
                    <a:pt x="1557" y="932"/>
                  </a:cubicBezTo>
                  <a:cubicBezTo>
                    <a:pt x="1555" y="935"/>
                    <a:pt x="1552" y="938"/>
                    <a:pt x="1550" y="941"/>
                  </a:cubicBezTo>
                  <a:cubicBezTo>
                    <a:pt x="1548" y="936"/>
                    <a:pt x="1554" y="933"/>
                    <a:pt x="1555" y="928"/>
                  </a:cubicBezTo>
                  <a:cubicBezTo>
                    <a:pt x="1552" y="925"/>
                    <a:pt x="1547" y="924"/>
                    <a:pt x="1546" y="919"/>
                  </a:cubicBezTo>
                  <a:cubicBezTo>
                    <a:pt x="1551" y="919"/>
                    <a:pt x="1548" y="912"/>
                    <a:pt x="1550" y="910"/>
                  </a:cubicBezTo>
                  <a:cubicBezTo>
                    <a:pt x="1549" y="908"/>
                    <a:pt x="1546" y="909"/>
                    <a:pt x="1546" y="908"/>
                  </a:cubicBezTo>
                  <a:cubicBezTo>
                    <a:pt x="1548" y="903"/>
                    <a:pt x="1547" y="896"/>
                    <a:pt x="1542" y="895"/>
                  </a:cubicBezTo>
                  <a:cubicBezTo>
                    <a:pt x="1544" y="888"/>
                    <a:pt x="1540" y="879"/>
                    <a:pt x="1537" y="874"/>
                  </a:cubicBezTo>
                  <a:cubicBezTo>
                    <a:pt x="1532" y="875"/>
                    <a:pt x="1535" y="884"/>
                    <a:pt x="1527" y="882"/>
                  </a:cubicBezTo>
                  <a:cubicBezTo>
                    <a:pt x="1524" y="885"/>
                    <a:pt x="1525" y="892"/>
                    <a:pt x="1523" y="896"/>
                  </a:cubicBezTo>
                  <a:cubicBezTo>
                    <a:pt x="1524" y="891"/>
                    <a:pt x="1522" y="889"/>
                    <a:pt x="1522" y="885"/>
                  </a:cubicBezTo>
                  <a:cubicBezTo>
                    <a:pt x="1517" y="887"/>
                    <a:pt x="1514" y="882"/>
                    <a:pt x="1512" y="879"/>
                  </a:cubicBezTo>
                  <a:cubicBezTo>
                    <a:pt x="1514" y="878"/>
                    <a:pt x="1517" y="878"/>
                    <a:pt x="1518" y="877"/>
                  </a:cubicBezTo>
                  <a:cubicBezTo>
                    <a:pt x="1521" y="869"/>
                    <a:pt x="1518" y="865"/>
                    <a:pt x="1515" y="860"/>
                  </a:cubicBezTo>
                  <a:cubicBezTo>
                    <a:pt x="1523" y="842"/>
                    <a:pt x="1502" y="838"/>
                    <a:pt x="1497" y="827"/>
                  </a:cubicBezTo>
                  <a:cubicBezTo>
                    <a:pt x="1500" y="828"/>
                    <a:pt x="1502" y="830"/>
                    <a:pt x="1507" y="829"/>
                  </a:cubicBezTo>
                  <a:cubicBezTo>
                    <a:pt x="1507" y="826"/>
                    <a:pt x="1507" y="824"/>
                    <a:pt x="1506" y="821"/>
                  </a:cubicBezTo>
                  <a:cubicBezTo>
                    <a:pt x="1502" y="822"/>
                    <a:pt x="1501" y="820"/>
                    <a:pt x="1498" y="819"/>
                  </a:cubicBezTo>
                  <a:cubicBezTo>
                    <a:pt x="1496" y="819"/>
                    <a:pt x="1497" y="823"/>
                    <a:pt x="1494" y="822"/>
                  </a:cubicBezTo>
                  <a:cubicBezTo>
                    <a:pt x="1484" y="819"/>
                    <a:pt x="1477" y="823"/>
                    <a:pt x="1469" y="817"/>
                  </a:cubicBezTo>
                  <a:cubicBezTo>
                    <a:pt x="1465" y="814"/>
                    <a:pt x="1464" y="808"/>
                    <a:pt x="1458" y="814"/>
                  </a:cubicBezTo>
                  <a:cubicBezTo>
                    <a:pt x="1457" y="820"/>
                    <a:pt x="1461" y="821"/>
                    <a:pt x="1460" y="828"/>
                  </a:cubicBezTo>
                  <a:cubicBezTo>
                    <a:pt x="1461" y="830"/>
                    <a:pt x="1466" y="829"/>
                    <a:pt x="1466" y="833"/>
                  </a:cubicBezTo>
                  <a:cubicBezTo>
                    <a:pt x="1462" y="840"/>
                    <a:pt x="1468" y="844"/>
                    <a:pt x="1466" y="854"/>
                  </a:cubicBezTo>
                  <a:cubicBezTo>
                    <a:pt x="1456" y="857"/>
                    <a:pt x="1451" y="864"/>
                    <a:pt x="1436" y="862"/>
                  </a:cubicBezTo>
                  <a:cubicBezTo>
                    <a:pt x="1433" y="864"/>
                    <a:pt x="1431" y="868"/>
                    <a:pt x="1426" y="869"/>
                  </a:cubicBezTo>
                  <a:cubicBezTo>
                    <a:pt x="1418" y="865"/>
                    <a:pt x="1419" y="861"/>
                    <a:pt x="1418" y="851"/>
                  </a:cubicBezTo>
                  <a:cubicBezTo>
                    <a:pt x="1415" y="830"/>
                    <a:pt x="1420" y="808"/>
                    <a:pt x="1416" y="790"/>
                  </a:cubicBezTo>
                  <a:cubicBezTo>
                    <a:pt x="1416" y="787"/>
                    <a:pt x="1418" y="786"/>
                    <a:pt x="1419" y="783"/>
                  </a:cubicBezTo>
                  <a:cubicBezTo>
                    <a:pt x="1416" y="778"/>
                    <a:pt x="1412" y="769"/>
                    <a:pt x="1405" y="776"/>
                  </a:cubicBezTo>
                  <a:cubicBezTo>
                    <a:pt x="1404" y="786"/>
                    <a:pt x="1396" y="797"/>
                    <a:pt x="1394" y="809"/>
                  </a:cubicBezTo>
                  <a:cubicBezTo>
                    <a:pt x="1391" y="804"/>
                    <a:pt x="1388" y="808"/>
                    <a:pt x="1382" y="808"/>
                  </a:cubicBezTo>
                  <a:cubicBezTo>
                    <a:pt x="1377" y="812"/>
                    <a:pt x="1380" y="819"/>
                    <a:pt x="1378" y="826"/>
                  </a:cubicBezTo>
                  <a:cubicBezTo>
                    <a:pt x="1377" y="832"/>
                    <a:pt x="1370" y="835"/>
                    <a:pt x="1369" y="840"/>
                  </a:cubicBezTo>
                  <a:cubicBezTo>
                    <a:pt x="1366" y="851"/>
                    <a:pt x="1369" y="858"/>
                    <a:pt x="1360" y="862"/>
                  </a:cubicBezTo>
                  <a:cubicBezTo>
                    <a:pt x="1353" y="864"/>
                    <a:pt x="1349" y="860"/>
                    <a:pt x="1342" y="866"/>
                  </a:cubicBezTo>
                  <a:cubicBezTo>
                    <a:pt x="1342" y="871"/>
                    <a:pt x="1340" y="871"/>
                    <a:pt x="1342" y="874"/>
                  </a:cubicBezTo>
                  <a:cubicBezTo>
                    <a:pt x="1340" y="876"/>
                    <a:pt x="1337" y="876"/>
                    <a:pt x="1335" y="877"/>
                  </a:cubicBezTo>
                  <a:cubicBezTo>
                    <a:pt x="1334" y="880"/>
                    <a:pt x="1334" y="884"/>
                    <a:pt x="1334" y="887"/>
                  </a:cubicBezTo>
                  <a:cubicBezTo>
                    <a:pt x="1331" y="881"/>
                    <a:pt x="1326" y="888"/>
                    <a:pt x="1322" y="888"/>
                  </a:cubicBezTo>
                  <a:cubicBezTo>
                    <a:pt x="1321" y="893"/>
                    <a:pt x="1324" y="894"/>
                    <a:pt x="1325" y="896"/>
                  </a:cubicBezTo>
                  <a:cubicBezTo>
                    <a:pt x="1319" y="898"/>
                    <a:pt x="1319" y="906"/>
                    <a:pt x="1311" y="907"/>
                  </a:cubicBezTo>
                  <a:cubicBezTo>
                    <a:pt x="1310" y="909"/>
                    <a:pt x="1309" y="912"/>
                    <a:pt x="1308" y="915"/>
                  </a:cubicBezTo>
                  <a:cubicBezTo>
                    <a:pt x="1305" y="915"/>
                    <a:pt x="1304" y="917"/>
                    <a:pt x="1302" y="917"/>
                  </a:cubicBezTo>
                  <a:cubicBezTo>
                    <a:pt x="1297" y="923"/>
                    <a:pt x="1300" y="933"/>
                    <a:pt x="1299" y="942"/>
                  </a:cubicBezTo>
                  <a:cubicBezTo>
                    <a:pt x="1298" y="946"/>
                    <a:pt x="1294" y="949"/>
                    <a:pt x="1294" y="953"/>
                  </a:cubicBezTo>
                  <a:cubicBezTo>
                    <a:pt x="1293" y="960"/>
                    <a:pt x="1297" y="971"/>
                    <a:pt x="1298" y="983"/>
                  </a:cubicBezTo>
                  <a:cubicBezTo>
                    <a:pt x="1298" y="992"/>
                    <a:pt x="1297" y="1002"/>
                    <a:pt x="1300" y="1008"/>
                  </a:cubicBezTo>
                  <a:cubicBezTo>
                    <a:pt x="1301" y="1011"/>
                    <a:pt x="1304" y="1012"/>
                    <a:pt x="1305" y="1014"/>
                  </a:cubicBezTo>
                  <a:cubicBezTo>
                    <a:pt x="1302" y="1024"/>
                    <a:pt x="1309" y="1029"/>
                    <a:pt x="1309" y="1038"/>
                  </a:cubicBezTo>
                  <a:cubicBezTo>
                    <a:pt x="1309" y="1039"/>
                    <a:pt x="1307" y="1042"/>
                    <a:pt x="1307" y="1043"/>
                  </a:cubicBezTo>
                  <a:cubicBezTo>
                    <a:pt x="1306" y="1051"/>
                    <a:pt x="1310" y="1059"/>
                    <a:pt x="1310" y="1066"/>
                  </a:cubicBezTo>
                  <a:cubicBezTo>
                    <a:pt x="1310" y="1071"/>
                    <a:pt x="1306" y="1075"/>
                    <a:pt x="1307" y="1080"/>
                  </a:cubicBezTo>
                  <a:cubicBezTo>
                    <a:pt x="1308" y="1085"/>
                    <a:pt x="1315" y="1089"/>
                    <a:pt x="1320" y="1089"/>
                  </a:cubicBezTo>
                  <a:cubicBezTo>
                    <a:pt x="1319" y="1099"/>
                    <a:pt x="1324" y="1104"/>
                    <a:pt x="1325" y="1112"/>
                  </a:cubicBezTo>
                  <a:cubicBezTo>
                    <a:pt x="1333" y="1111"/>
                    <a:pt x="1334" y="1105"/>
                    <a:pt x="1340" y="1103"/>
                  </a:cubicBezTo>
                  <a:cubicBezTo>
                    <a:pt x="1339" y="1107"/>
                    <a:pt x="1340" y="1114"/>
                    <a:pt x="1344" y="1119"/>
                  </a:cubicBezTo>
                  <a:cubicBezTo>
                    <a:pt x="1350" y="1118"/>
                    <a:pt x="1354" y="1117"/>
                    <a:pt x="1357" y="1122"/>
                  </a:cubicBezTo>
                  <a:cubicBezTo>
                    <a:pt x="1362" y="1119"/>
                    <a:pt x="1370" y="1120"/>
                    <a:pt x="1374" y="1116"/>
                  </a:cubicBezTo>
                  <a:cubicBezTo>
                    <a:pt x="1376" y="1113"/>
                    <a:pt x="1374" y="1110"/>
                    <a:pt x="1374" y="1105"/>
                  </a:cubicBezTo>
                  <a:cubicBezTo>
                    <a:pt x="1377" y="1102"/>
                    <a:pt x="1382" y="1100"/>
                    <a:pt x="1383" y="1095"/>
                  </a:cubicBezTo>
                  <a:cubicBezTo>
                    <a:pt x="1385" y="1095"/>
                    <a:pt x="1387" y="1096"/>
                    <a:pt x="1390" y="1096"/>
                  </a:cubicBezTo>
                  <a:cubicBezTo>
                    <a:pt x="1392" y="1092"/>
                    <a:pt x="1388" y="1082"/>
                    <a:pt x="1396" y="1083"/>
                  </a:cubicBezTo>
                  <a:cubicBezTo>
                    <a:pt x="1393" y="1089"/>
                    <a:pt x="1393" y="1098"/>
                    <a:pt x="1400" y="1098"/>
                  </a:cubicBezTo>
                  <a:cubicBezTo>
                    <a:pt x="1398" y="1083"/>
                    <a:pt x="1403" y="1071"/>
                    <a:pt x="1400" y="1061"/>
                  </a:cubicBezTo>
                  <a:cubicBezTo>
                    <a:pt x="1409" y="1068"/>
                    <a:pt x="1402" y="1082"/>
                    <a:pt x="1408" y="1092"/>
                  </a:cubicBezTo>
                  <a:cubicBezTo>
                    <a:pt x="1407" y="1095"/>
                    <a:pt x="1403" y="1097"/>
                    <a:pt x="1405" y="1101"/>
                  </a:cubicBezTo>
                  <a:cubicBezTo>
                    <a:pt x="1410" y="1101"/>
                    <a:pt x="1411" y="1101"/>
                    <a:pt x="1414" y="1099"/>
                  </a:cubicBezTo>
                  <a:cubicBezTo>
                    <a:pt x="1409" y="1091"/>
                    <a:pt x="1420" y="1086"/>
                    <a:pt x="1425" y="1085"/>
                  </a:cubicBezTo>
                  <a:cubicBezTo>
                    <a:pt x="1426" y="1082"/>
                    <a:pt x="1425" y="1079"/>
                    <a:pt x="1427" y="1076"/>
                  </a:cubicBezTo>
                  <a:cubicBezTo>
                    <a:pt x="1435" y="1075"/>
                    <a:pt x="1440" y="1076"/>
                    <a:pt x="1447" y="1075"/>
                  </a:cubicBezTo>
                  <a:cubicBezTo>
                    <a:pt x="1456" y="1082"/>
                    <a:pt x="1462" y="1092"/>
                    <a:pt x="1465" y="1105"/>
                  </a:cubicBezTo>
                  <a:cubicBezTo>
                    <a:pt x="1473" y="1104"/>
                    <a:pt x="1471" y="1113"/>
                    <a:pt x="1473" y="1118"/>
                  </a:cubicBezTo>
                  <a:cubicBezTo>
                    <a:pt x="1475" y="1122"/>
                    <a:pt x="1479" y="1122"/>
                    <a:pt x="1479" y="1126"/>
                  </a:cubicBezTo>
                  <a:cubicBezTo>
                    <a:pt x="1480" y="1132"/>
                    <a:pt x="1473" y="1139"/>
                    <a:pt x="1475" y="1146"/>
                  </a:cubicBezTo>
                  <a:cubicBezTo>
                    <a:pt x="1481" y="1150"/>
                    <a:pt x="1484" y="1156"/>
                    <a:pt x="1486" y="1164"/>
                  </a:cubicBezTo>
                  <a:cubicBezTo>
                    <a:pt x="1486" y="1166"/>
                    <a:pt x="1491" y="1164"/>
                    <a:pt x="1491" y="1167"/>
                  </a:cubicBezTo>
                  <a:cubicBezTo>
                    <a:pt x="1490" y="1178"/>
                    <a:pt x="1489" y="1185"/>
                    <a:pt x="1492" y="1195"/>
                  </a:cubicBezTo>
                  <a:cubicBezTo>
                    <a:pt x="1495" y="1195"/>
                    <a:pt x="1499" y="1197"/>
                    <a:pt x="1506" y="1198"/>
                  </a:cubicBezTo>
                  <a:cubicBezTo>
                    <a:pt x="1510" y="1193"/>
                    <a:pt x="1509" y="1192"/>
                    <a:pt x="1508" y="1185"/>
                  </a:cubicBezTo>
                  <a:cubicBezTo>
                    <a:pt x="1514" y="1178"/>
                    <a:pt x="1514" y="1168"/>
                    <a:pt x="1520" y="1161"/>
                  </a:cubicBezTo>
                  <a:cubicBezTo>
                    <a:pt x="1523" y="1159"/>
                    <a:pt x="1527" y="1158"/>
                    <a:pt x="1530" y="1155"/>
                  </a:cubicBezTo>
                  <a:cubicBezTo>
                    <a:pt x="1531" y="1154"/>
                    <a:pt x="1530" y="1152"/>
                    <a:pt x="1531" y="1150"/>
                  </a:cubicBezTo>
                  <a:cubicBezTo>
                    <a:pt x="1532" y="1148"/>
                    <a:pt x="1536" y="1145"/>
                    <a:pt x="1539" y="1142"/>
                  </a:cubicBezTo>
                  <a:cubicBezTo>
                    <a:pt x="1544" y="1134"/>
                    <a:pt x="1542" y="1131"/>
                    <a:pt x="1550" y="1129"/>
                  </a:cubicBezTo>
                  <a:cubicBezTo>
                    <a:pt x="1552" y="1117"/>
                    <a:pt x="1566" y="1116"/>
                    <a:pt x="1565" y="1102"/>
                  </a:cubicBezTo>
                  <a:cubicBezTo>
                    <a:pt x="1563" y="1101"/>
                    <a:pt x="1561" y="1105"/>
                    <a:pt x="1561" y="1103"/>
                  </a:cubicBezTo>
                  <a:cubicBezTo>
                    <a:pt x="1566" y="1095"/>
                    <a:pt x="1575" y="1091"/>
                    <a:pt x="1574" y="1078"/>
                  </a:cubicBezTo>
                  <a:cubicBezTo>
                    <a:pt x="1581" y="1073"/>
                    <a:pt x="1583" y="1059"/>
                    <a:pt x="1583" y="1051"/>
                  </a:cubicBezTo>
                  <a:cubicBezTo>
                    <a:pt x="1581" y="1051"/>
                    <a:pt x="1583" y="1054"/>
                    <a:pt x="1581" y="1055"/>
                  </a:cubicBezTo>
                  <a:close/>
                  <a:moveTo>
                    <a:pt x="1508" y="774"/>
                  </a:moveTo>
                  <a:cubicBezTo>
                    <a:pt x="1505" y="780"/>
                    <a:pt x="1512" y="784"/>
                    <a:pt x="1516" y="787"/>
                  </a:cubicBezTo>
                  <a:cubicBezTo>
                    <a:pt x="1516" y="780"/>
                    <a:pt x="1513" y="776"/>
                    <a:pt x="1508" y="774"/>
                  </a:cubicBezTo>
                  <a:close/>
                  <a:moveTo>
                    <a:pt x="1706" y="787"/>
                  </a:moveTo>
                  <a:cubicBezTo>
                    <a:pt x="1705" y="795"/>
                    <a:pt x="1703" y="802"/>
                    <a:pt x="1700" y="808"/>
                  </a:cubicBezTo>
                  <a:cubicBezTo>
                    <a:pt x="1697" y="806"/>
                    <a:pt x="1698" y="806"/>
                    <a:pt x="1696" y="803"/>
                  </a:cubicBezTo>
                  <a:cubicBezTo>
                    <a:pt x="1697" y="809"/>
                    <a:pt x="1694" y="820"/>
                    <a:pt x="1690" y="816"/>
                  </a:cubicBezTo>
                  <a:cubicBezTo>
                    <a:pt x="1691" y="824"/>
                    <a:pt x="1689" y="828"/>
                    <a:pt x="1689" y="835"/>
                  </a:cubicBezTo>
                  <a:cubicBezTo>
                    <a:pt x="1687" y="834"/>
                    <a:pt x="1687" y="832"/>
                    <a:pt x="1685" y="832"/>
                  </a:cubicBezTo>
                  <a:cubicBezTo>
                    <a:pt x="1684" y="835"/>
                    <a:pt x="1685" y="839"/>
                    <a:pt x="1683" y="840"/>
                  </a:cubicBezTo>
                  <a:cubicBezTo>
                    <a:pt x="1681" y="837"/>
                    <a:pt x="1683" y="829"/>
                    <a:pt x="1680" y="827"/>
                  </a:cubicBezTo>
                  <a:cubicBezTo>
                    <a:pt x="1677" y="832"/>
                    <a:pt x="1673" y="839"/>
                    <a:pt x="1675" y="845"/>
                  </a:cubicBezTo>
                  <a:cubicBezTo>
                    <a:pt x="1677" y="846"/>
                    <a:pt x="1678" y="842"/>
                    <a:pt x="1679" y="845"/>
                  </a:cubicBezTo>
                  <a:cubicBezTo>
                    <a:pt x="1674" y="855"/>
                    <a:pt x="1676" y="872"/>
                    <a:pt x="1671" y="885"/>
                  </a:cubicBezTo>
                  <a:cubicBezTo>
                    <a:pt x="1670" y="880"/>
                    <a:pt x="1664" y="879"/>
                    <a:pt x="1661" y="875"/>
                  </a:cubicBezTo>
                  <a:cubicBezTo>
                    <a:pt x="1660" y="877"/>
                    <a:pt x="1659" y="879"/>
                    <a:pt x="1657" y="880"/>
                  </a:cubicBezTo>
                  <a:cubicBezTo>
                    <a:pt x="1655" y="876"/>
                    <a:pt x="1652" y="874"/>
                    <a:pt x="1649" y="872"/>
                  </a:cubicBezTo>
                  <a:cubicBezTo>
                    <a:pt x="1649" y="869"/>
                    <a:pt x="1650" y="865"/>
                    <a:pt x="1648" y="863"/>
                  </a:cubicBezTo>
                  <a:cubicBezTo>
                    <a:pt x="1643" y="867"/>
                    <a:pt x="1642" y="863"/>
                    <a:pt x="1637" y="862"/>
                  </a:cubicBezTo>
                  <a:cubicBezTo>
                    <a:pt x="1635" y="865"/>
                    <a:pt x="1638" y="874"/>
                    <a:pt x="1633" y="874"/>
                  </a:cubicBezTo>
                  <a:cubicBezTo>
                    <a:pt x="1633" y="870"/>
                    <a:pt x="1633" y="871"/>
                    <a:pt x="1633" y="866"/>
                  </a:cubicBezTo>
                  <a:cubicBezTo>
                    <a:pt x="1629" y="865"/>
                    <a:pt x="1628" y="864"/>
                    <a:pt x="1625" y="867"/>
                  </a:cubicBezTo>
                  <a:cubicBezTo>
                    <a:pt x="1625" y="864"/>
                    <a:pt x="1623" y="863"/>
                    <a:pt x="1621" y="862"/>
                  </a:cubicBezTo>
                  <a:cubicBezTo>
                    <a:pt x="1620" y="864"/>
                    <a:pt x="1619" y="871"/>
                    <a:pt x="1621" y="873"/>
                  </a:cubicBezTo>
                  <a:cubicBezTo>
                    <a:pt x="1624" y="874"/>
                    <a:pt x="1623" y="871"/>
                    <a:pt x="1625" y="870"/>
                  </a:cubicBezTo>
                  <a:cubicBezTo>
                    <a:pt x="1627" y="874"/>
                    <a:pt x="1623" y="876"/>
                    <a:pt x="1623" y="880"/>
                  </a:cubicBezTo>
                  <a:cubicBezTo>
                    <a:pt x="1623" y="882"/>
                    <a:pt x="1626" y="882"/>
                    <a:pt x="1626" y="885"/>
                  </a:cubicBezTo>
                  <a:cubicBezTo>
                    <a:pt x="1629" y="884"/>
                    <a:pt x="1630" y="882"/>
                    <a:pt x="1634" y="882"/>
                  </a:cubicBezTo>
                  <a:cubicBezTo>
                    <a:pt x="1637" y="885"/>
                    <a:pt x="1639" y="889"/>
                    <a:pt x="1644" y="890"/>
                  </a:cubicBezTo>
                  <a:cubicBezTo>
                    <a:pt x="1648" y="891"/>
                    <a:pt x="1647" y="887"/>
                    <a:pt x="1650" y="887"/>
                  </a:cubicBezTo>
                  <a:cubicBezTo>
                    <a:pt x="1653" y="893"/>
                    <a:pt x="1658" y="898"/>
                    <a:pt x="1664" y="897"/>
                  </a:cubicBezTo>
                  <a:cubicBezTo>
                    <a:pt x="1665" y="899"/>
                    <a:pt x="1665" y="903"/>
                    <a:pt x="1667" y="904"/>
                  </a:cubicBezTo>
                  <a:cubicBezTo>
                    <a:pt x="1667" y="901"/>
                    <a:pt x="1668" y="899"/>
                    <a:pt x="1669" y="898"/>
                  </a:cubicBezTo>
                  <a:cubicBezTo>
                    <a:pt x="1669" y="900"/>
                    <a:pt x="1670" y="901"/>
                    <a:pt x="1671" y="902"/>
                  </a:cubicBezTo>
                  <a:cubicBezTo>
                    <a:pt x="1672" y="899"/>
                    <a:pt x="1669" y="888"/>
                    <a:pt x="1673" y="886"/>
                  </a:cubicBezTo>
                  <a:cubicBezTo>
                    <a:pt x="1673" y="890"/>
                    <a:pt x="1676" y="891"/>
                    <a:pt x="1677" y="894"/>
                  </a:cubicBezTo>
                  <a:cubicBezTo>
                    <a:pt x="1678" y="889"/>
                    <a:pt x="1683" y="887"/>
                    <a:pt x="1686" y="884"/>
                  </a:cubicBezTo>
                  <a:cubicBezTo>
                    <a:pt x="1692" y="874"/>
                    <a:pt x="1693" y="862"/>
                    <a:pt x="1697" y="850"/>
                  </a:cubicBezTo>
                  <a:cubicBezTo>
                    <a:pt x="1703" y="831"/>
                    <a:pt x="1713" y="807"/>
                    <a:pt x="1706" y="787"/>
                  </a:cubicBezTo>
                  <a:close/>
                  <a:moveTo>
                    <a:pt x="1682" y="843"/>
                  </a:moveTo>
                  <a:cubicBezTo>
                    <a:pt x="1680" y="843"/>
                    <a:pt x="1678" y="840"/>
                    <a:pt x="1680" y="839"/>
                  </a:cubicBezTo>
                  <a:cubicBezTo>
                    <a:pt x="1682" y="839"/>
                    <a:pt x="1682" y="841"/>
                    <a:pt x="1682" y="843"/>
                  </a:cubicBezTo>
                  <a:close/>
                  <a:moveTo>
                    <a:pt x="1550" y="804"/>
                  </a:moveTo>
                  <a:cubicBezTo>
                    <a:pt x="1553" y="805"/>
                    <a:pt x="1554" y="808"/>
                    <a:pt x="1557" y="810"/>
                  </a:cubicBezTo>
                  <a:cubicBezTo>
                    <a:pt x="1557" y="807"/>
                    <a:pt x="1557" y="804"/>
                    <a:pt x="1556" y="803"/>
                  </a:cubicBezTo>
                  <a:cubicBezTo>
                    <a:pt x="1554" y="804"/>
                    <a:pt x="1550" y="802"/>
                    <a:pt x="1550" y="804"/>
                  </a:cubicBezTo>
                  <a:close/>
                  <a:moveTo>
                    <a:pt x="1565" y="849"/>
                  </a:moveTo>
                  <a:cubicBezTo>
                    <a:pt x="1570" y="830"/>
                    <a:pt x="1554" y="815"/>
                    <a:pt x="1543" y="805"/>
                  </a:cubicBezTo>
                  <a:cubicBezTo>
                    <a:pt x="1542" y="811"/>
                    <a:pt x="1547" y="818"/>
                    <a:pt x="1548" y="824"/>
                  </a:cubicBezTo>
                  <a:cubicBezTo>
                    <a:pt x="1560" y="827"/>
                    <a:pt x="1556" y="844"/>
                    <a:pt x="1565" y="849"/>
                  </a:cubicBezTo>
                  <a:close/>
                  <a:moveTo>
                    <a:pt x="1596" y="815"/>
                  </a:moveTo>
                  <a:cubicBezTo>
                    <a:pt x="1596" y="812"/>
                    <a:pt x="1597" y="807"/>
                    <a:pt x="1594" y="807"/>
                  </a:cubicBezTo>
                  <a:cubicBezTo>
                    <a:pt x="1595" y="809"/>
                    <a:pt x="1592" y="815"/>
                    <a:pt x="1596" y="815"/>
                  </a:cubicBezTo>
                  <a:close/>
                  <a:moveTo>
                    <a:pt x="1686" y="817"/>
                  </a:moveTo>
                  <a:cubicBezTo>
                    <a:pt x="1687" y="815"/>
                    <a:pt x="1689" y="811"/>
                    <a:pt x="1685" y="811"/>
                  </a:cubicBezTo>
                  <a:cubicBezTo>
                    <a:pt x="1686" y="813"/>
                    <a:pt x="1684" y="817"/>
                    <a:pt x="1686" y="817"/>
                  </a:cubicBezTo>
                  <a:close/>
                  <a:moveTo>
                    <a:pt x="1584" y="835"/>
                  </a:moveTo>
                  <a:cubicBezTo>
                    <a:pt x="1582" y="832"/>
                    <a:pt x="1582" y="829"/>
                    <a:pt x="1577" y="830"/>
                  </a:cubicBezTo>
                  <a:cubicBezTo>
                    <a:pt x="1577" y="826"/>
                    <a:pt x="1575" y="823"/>
                    <a:pt x="1572" y="821"/>
                  </a:cubicBezTo>
                  <a:cubicBezTo>
                    <a:pt x="1571" y="837"/>
                    <a:pt x="1586" y="836"/>
                    <a:pt x="1589" y="848"/>
                  </a:cubicBezTo>
                  <a:cubicBezTo>
                    <a:pt x="1593" y="849"/>
                    <a:pt x="1592" y="849"/>
                    <a:pt x="1596" y="849"/>
                  </a:cubicBezTo>
                  <a:cubicBezTo>
                    <a:pt x="1593" y="844"/>
                    <a:pt x="1591" y="838"/>
                    <a:pt x="1588" y="833"/>
                  </a:cubicBezTo>
                  <a:cubicBezTo>
                    <a:pt x="1585" y="832"/>
                    <a:pt x="1586" y="834"/>
                    <a:pt x="1584" y="835"/>
                  </a:cubicBezTo>
                  <a:close/>
                  <a:moveTo>
                    <a:pt x="1190" y="823"/>
                  </a:moveTo>
                  <a:cubicBezTo>
                    <a:pt x="1178" y="826"/>
                    <a:pt x="1171" y="835"/>
                    <a:pt x="1162" y="841"/>
                  </a:cubicBezTo>
                  <a:cubicBezTo>
                    <a:pt x="1176" y="843"/>
                    <a:pt x="1186" y="834"/>
                    <a:pt x="1190" y="823"/>
                  </a:cubicBezTo>
                  <a:close/>
                  <a:moveTo>
                    <a:pt x="1513" y="836"/>
                  </a:moveTo>
                  <a:cubicBezTo>
                    <a:pt x="1515" y="833"/>
                    <a:pt x="1512" y="828"/>
                    <a:pt x="1510" y="827"/>
                  </a:cubicBezTo>
                  <a:cubicBezTo>
                    <a:pt x="1508" y="829"/>
                    <a:pt x="1509" y="835"/>
                    <a:pt x="1513" y="836"/>
                  </a:cubicBezTo>
                  <a:close/>
                  <a:moveTo>
                    <a:pt x="1669" y="831"/>
                  </a:moveTo>
                  <a:cubicBezTo>
                    <a:pt x="1667" y="834"/>
                    <a:pt x="1665" y="841"/>
                    <a:pt x="1671" y="841"/>
                  </a:cubicBezTo>
                  <a:cubicBezTo>
                    <a:pt x="1672" y="839"/>
                    <a:pt x="1674" y="830"/>
                    <a:pt x="1669" y="831"/>
                  </a:cubicBezTo>
                  <a:close/>
                  <a:moveTo>
                    <a:pt x="1704" y="836"/>
                  </a:moveTo>
                  <a:cubicBezTo>
                    <a:pt x="1705" y="840"/>
                    <a:pt x="1701" y="844"/>
                    <a:pt x="1704" y="847"/>
                  </a:cubicBezTo>
                  <a:cubicBezTo>
                    <a:pt x="1703" y="843"/>
                    <a:pt x="1708" y="837"/>
                    <a:pt x="1704" y="836"/>
                  </a:cubicBezTo>
                  <a:close/>
                  <a:moveTo>
                    <a:pt x="1607" y="846"/>
                  </a:moveTo>
                  <a:cubicBezTo>
                    <a:pt x="1604" y="845"/>
                    <a:pt x="1603" y="843"/>
                    <a:pt x="1600" y="842"/>
                  </a:cubicBezTo>
                  <a:cubicBezTo>
                    <a:pt x="1599" y="845"/>
                    <a:pt x="1598" y="851"/>
                    <a:pt x="1600" y="853"/>
                  </a:cubicBezTo>
                  <a:cubicBezTo>
                    <a:pt x="1604" y="853"/>
                    <a:pt x="1606" y="850"/>
                    <a:pt x="1607" y="846"/>
                  </a:cubicBezTo>
                  <a:close/>
                  <a:moveTo>
                    <a:pt x="1631" y="848"/>
                  </a:moveTo>
                  <a:cubicBezTo>
                    <a:pt x="1632" y="853"/>
                    <a:pt x="1632" y="858"/>
                    <a:pt x="1636" y="861"/>
                  </a:cubicBezTo>
                  <a:cubicBezTo>
                    <a:pt x="1638" y="856"/>
                    <a:pt x="1635" y="849"/>
                    <a:pt x="1631" y="848"/>
                  </a:cubicBezTo>
                  <a:close/>
                  <a:moveTo>
                    <a:pt x="1590" y="854"/>
                  </a:moveTo>
                  <a:cubicBezTo>
                    <a:pt x="1588" y="856"/>
                    <a:pt x="1585" y="858"/>
                    <a:pt x="1585" y="862"/>
                  </a:cubicBezTo>
                  <a:cubicBezTo>
                    <a:pt x="1586" y="863"/>
                    <a:pt x="1587" y="865"/>
                    <a:pt x="1589" y="865"/>
                  </a:cubicBezTo>
                  <a:cubicBezTo>
                    <a:pt x="1591" y="860"/>
                    <a:pt x="1592" y="864"/>
                    <a:pt x="1595" y="865"/>
                  </a:cubicBezTo>
                  <a:cubicBezTo>
                    <a:pt x="1597" y="865"/>
                    <a:pt x="1598" y="863"/>
                    <a:pt x="1598" y="861"/>
                  </a:cubicBezTo>
                  <a:cubicBezTo>
                    <a:pt x="1596" y="858"/>
                    <a:pt x="1593" y="856"/>
                    <a:pt x="1590" y="854"/>
                  </a:cubicBezTo>
                  <a:close/>
                  <a:moveTo>
                    <a:pt x="1604" y="854"/>
                  </a:moveTo>
                  <a:cubicBezTo>
                    <a:pt x="1600" y="860"/>
                    <a:pt x="1606" y="864"/>
                    <a:pt x="1609" y="867"/>
                  </a:cubicBezTo>
                  <a:cubicBezTo>
                    <a:pt x="1610" y="863"/>
                    <a:pt x="1612" y="867"/>
                    <a:pt x="1614" y="867"/>
                  </a:cubicBezTo>
                  <a:cubicBezTo>
                    <a:pt x="1614" y="863"/>
                    <a:pt x="1613" y="859"/>
                    <a:pt x="1612" y="856"/>
                  </a:cubicBezTo>
                  <a:cubicBezTo>
                    <a:pt x="1608" y="857"/>
                    <a:pt x="1608" y="855"/>
                    <a:pt x="1604" y="854"/>
                  </a:cubicBezTo>
                  <a:close/>
                  <a:moveTo>
                    <a:pt x="1616" y="858"/>
                  </a:moveTo>
                  <a:cubicBezTo>
                    <a:pt x="1615" y="860"/>
                    <a:pt x="1616" y="863"/>
                    <a:pt x="1619" y="863"/>
                  </a:cubicBezTo>
                  <a:cubicBezTo>
                    <a:pt x="1621" y="862"/>
                    <a:pt x="1620" y="857"/>
                    <a:pt x="1616" y="858"/>
                  </a:cubicBezTo>
                  <a:close/>
                  <a:moveTo>
                    <a:pt x="1693" y="877"/>
                  </a:moveTo>
                  <a:cubicBezTo>
                    <a:pt x="1694" y="880"/>
                    <a:pt x="1692" y="879"/>
                    <a:pt x="1692" y="882"/>
                  </a:cubicBezTo>
                  <a:cubicBezTo>
                    <a:pt x="1695" y="883"/>
                    <a:pt x="1697" y="876"/>
                    <a:pt x="1693" y="877"/>
                  </a:cubicBezTo>
                  <a:close/>
                  <a:moveTo>
                    <a:pt x="1121" y="1017"/>
                  </a:moveTo>
                  <a:cubicBezTo>
                    <a:pt x="1117" y="1003"/>
                    <a:pt x="1127" y="992"/>
                    <a:pt x="1132" y="979"/>
                  </a:cubicBezTo>
                  <a:cubicBezTo>
                    <a:pt x="1130" y="978"/>
                    <a:pt x="1130" y="977"/>
                    <a:pt x="1129" y="977"/>
                  </a:cubicBezTo>
                  <a:cubicBezTo>
                    <a:pt x="1125" y="984"/>
                    <a:pt x="1108" y="984"/>
                    <a:pt x="1116" y="998"/>
                  </a:cubicBezTo>
                  <a:cubicBezTo>
                    <a:pt x="1114" y="999"/>
                    <a:pt x="1113" y="1002"/>
                    <a:pt x="1111" y="1003"/>
                  </a:cubicBezTo>
                  <a:cubicBezTo>
                    <a:pt x="1111" y="999"/>
                    <a:pt x="1113" y="994"/>
                    <a:pt x="1108" y="995"/>
                  </a:cubicBezTo>
                  <a:cubicBezTo>
                    <a:pt x="1104" y="998"/>
                    <a:pt x="1111" y="1010"/>
                    <a:pt x="1105" y="1012"/>
                  </a:cubicBezTo>
                  <a:cubicBezTo>
                    <a:pt x="1099" y="1012"/>
                    <a:pt x="1095" y="1006"/>
                    <a:pt x="1089" y="1007"/>
                  </a:cubicBezTo>
                  <a:cubicBezTo>
                    <a:pt x="1089" y="1009"/>
                    <a:pt x="1089" y="1010"/>
                    <a:pt x="1088" y="1010"/>
                  </a:cubicBezTo>
                  <a:cubicBezTo>
                    <a:pt x="1089" y="1015"/>
                    <a:pt x="1096" y="1014"/>
                    <a:pt x="1094" y="1021"/>
                  </a:cubicBezTo>
                  <a:cubicBezTo>
                    <a:pt x="1101" y="1020"/>
                    <a:pt x="1097" y="1026"/>
                    <a:pt x="1099" y="1029"/>
                  </a:cubicBezTo>
                  <a:cubicBezTo>
                    <a:pt x="1103" y="1028"/>
                    <a:pt x="1107" y="1028"/>
                    <a:pt x="1108" y="1031"/>
                  </a:cubicBezTo>
                  <a:cubicBezTo>
                    <a:pt x="1109" y="1034"/>
                    <a:pt x="1107" y="1034"/>
                    <a:pt x="1108" y="1036"/>
                  </a:cubicBezTo>
                  <a:cubicBezTo>
                    <a:pt x="1109" y="1041"/>
                    <a:pt x="1115" y="1043"/>
                    <a:pt x="1119" y="1049"/>
                  </a:cubicBezTo>
                  <a:cubicBezTo>
                    <a:pt x="1122" y="1054"/>
                    <a:pt x="1123" y="1064"/>
                    <a:pt x="1132" y="1061"/>
                  </a:cubicBezTo>
                  <a:cubicBezTo>
                    <a:pt x="1134" y="1053"/>
                    <a:pt x="1126" y="1055"/>
                    <a:pt x="1126" y="1050"/>
                  </a:cubicBezTo>
                  <a:cubicBezTo>
                    <a:pt x="1126" y="1047"/>
                    <a:pt x="1126" y="1044"/>
                    <a:pt x="1129" y="1043"/>
                  </a:cubicBezTo>
                  <a:cubicBezTo>
                    <a:pt x="1135" y="1043"/>
                    <a:pt x="1135" y="1043"/>
                    <a:pt x="1135" y="1043"/>
                  </a:cubicBezTo>
                  <a:cubicBezTo>
                    <a:pt x="1137" y="1041"/>
                    <a:pt x="1138" y="1038"/>
                    <a:pt x="1138" y="1035"/>
                  </a:cubicBezTo>
                  <a:cubicBezTo>
                    <a:pt x="1132" y="1030"/>
                    <a:pt x="1127" y="1023"/>
                    <a:pt x="1121" y="1017"/>
                  </a:cubicBezTo>
                  <a:close/>
                  <a:moveTo>
                    <a:pt x="1194" y="1114"/>
                  </a:moveTo>
                  <a:cubicBezTo>
                    <a:pt x="1189" y="1106"/>
                    <a:pt x="1180" y="1101"/>
                    <a:pt x="1175" y="1094"/>
                  </a:cubicBezTo>
                  <a:cubicBezTo>
                    <a:pt x="1174" y="1092"/>
                    <a:pt x="1174" y="1090"/>
                    <a:pt x="1172" y="1087"/>
                  </a:cubicBezTo>
                  <a:cubicBezTo>
                    <a:pt x="1169" y="1083"/>
                    <a:pt x="1164" y="1082"/>
                    <a:pt x="1163" y="1079"/>
                  </a:cubicBezTo>
                  <a:cubicBezTo>
                    <a:pt x="1160" y="1069"/>
                    <a:pt x="1155" y="1062"/>
                    <a:pt x="1149" y="1055"/>
                  </a:cubicBezTo>
                  <a:cubicBezTo>
                    <a:pt x="1147" y="1057"/>
                    <a:pt x="1145" y="1058"/>
                    <a:pt x="1143" y="1060"/>
                  </a:cubicBezTo>
                  <a:cubicBezTo>
                    <a:pt x="1142" y="1059"/>
                    <a:pt x="1143" y="1057"/>
                    <a:pt x="1140" y="1057"/>
                  </a:cubicBezTo>
                  <a:cubicBezTo>
                    <a:pt x="1133" y="1073"/>
                    <a:pt x="1158" y="1081"/>
                    <a:pt x="1152" y="1096"/>
                  </a:cubicBezTo>
                  <a:cubicBezTo>
                    <a:pt x="1155" y="1097"/>
                    <a:pt x="1156" y="1097"/>
                    <a:pt x="1159" y="1097"/>
                  </a:cubicBezTo>
                  <a:cubicBezTo>
                    <a:pt x="1160" y="1103"/>
                    <a:pt x="1166" y="1106"/>
                    <a:pt x="1167" y="1111"/>
                  </a:cubicBezTo>
                  <a:cubicBezTo>
                    <a:pt x="1167" y="1112"/>
                    <a:pt x="1165" y="1113"/>
                    <a:pt x="1166" y="1114"/>
                  </a:cubicBezTo>
                  <a:cubicBezTo>
                    <a:pt x="1168" y="1117"/>
                    <a:pt x="1173" y="1119"/>
                    <a:pt x="1170" y="1125"/>
                  </a:cubicBezTo>
                  <a:cubicBezTo>
                    <a:pt x="1173" y="1127"/>
                    <a:pt x="1176" y="1130"/>
                    <a:pt x="1177" y="1135"/>
                  </a:cubicBezTo>
                  <a:cubicBezTo>
                    <a:pt x="1185" y="1138"/>
                    <a:pt x="1193" y="1135"/>
                    <a:pt x="1201" y="1139"/>
                  </a:cubicBezTo>
                  <a:cubicBezTo>
                    <a:pt x="1202" y="1136"/>
                    <a:pt x="1204" y="1135"/>
                    <a:pt x="1205" y="1133"/>
                  </a:cubicBezTo>
                  <a:cubicBezTo>
                    <a:pt x="1198" y="1129"/>
                    <a:pt x="1198" y="1121"/>
                    <a:pt x="1194" y="1114"/>
                  </a:cubicBezTo>
                  <a:close/>
                  <a:moveTo>
                    <a:pt x="1073" y="1080"/>
                  </a:moveTo>
                  <a:cubicBezTo>
                    <a:pt x="1077" y="1081"/>
                    <a:pt x="1078" y="1078"/>
                    <a:pt x="1079" y="1074"/>
                  </a:cubicBezTo>
                  <a:cubicBezTo>
                    <a:pt x="1077" y="1073"/>
                    <a:pt x="1076" y="1072"/>
                    <a:pt x="1074" y="1072"/>
                  </a:cubicBezTo>
                  <a:cubicBezTo>
                    <a:pt x="1073" y="1074"/>
                    <a:pt x="1071" y="1078"/>
                    <a:pt x="1073" y="1080"/>
                  </a:cubicBezTo>
                  <a:close/>
                  <a:moveTo>
                    <a:pt x="1399" y="1111"/>
                  </a:moveTo>
                  <a:cubicBezTo>
                    <a:pt x="1401" y="1111"/>
                    <a:pt x="1401" y="1110"/>
                    <a:pt x="1402" y="1110"/>
                  </a:cubicBezTo>
                  <a:cubicBezTo>
                    <a:pt x="1402" y="1109"/>
                    <a:pt x="1402" y="1107"/>
                    <a:pt x="1402" y="1105"/>
                  </a:cubicBezTo>
                  <a:cubicBezTo>
                    <a:pt x="1401" y="1103"/>
                    <a:pt x="1396" y="1104"/>
                    <a:pt x="1394" y="1103"/>
                  </a:cubicBezTo>
                  <a:cubicBezTo>
                    <a:pt x="1395" y="1106"/>
                    <a:pt x="1396" y="1110"/>
                    <a:pt x="1399" y="1111"/>
                  </a:cubicBezTo>
                  <a:close/>
                  <a:moveTo>
                    <a:pt x="1321" y="1124"/>
                  </a:moveTo>
                  <a:cubicBezTo>
                    <a:pt x="1324" y="1124"/>
                    <a:pt x="1324" y="1121"/>
                    <a:pt x="1324" y="1118"/>
                  </a:cubicBezTo>
                  <a:cubicBezTo>
                    <a:pt x="1321" y="1118"/>
                    <a:pt x="1319" y="1120"/>
                    <a:pt x="1319" y="1123"/>
                  </a:cubicBezTo>
                  <a:cubicBezTo>
                    <a:pt x="1319" y="1123"/>
                    <a:pt x="1321" y="1123"/>
                    <a:pt x="1321" y="1124"/>
                  </a:cubicBezTo>
                  <a:close/>
                  <a:moveTo>
                    <a:pt x="1318" y="1124"/>
                  </a:moveTo>
                  <a:cubicBezTo>
                    <a:pt x="1315" y="1123"/>
                    <a:pt x="1315" y="1125"/>
                    <a:pt x="1315" y="1127"/>
                  </a:cubicBezTo>
                  <a:cubicBezTo>
                    <a:pt x="1317" y="1128"/>
                    <a:pt x="1318" y="1126"/>
                    <a:pt x="1318" y="1124"/>
                  </a:cubicBezTo>
                  <a:close/>
                  <a:moveTo>
                    <a:pt x="1345" y="1125"/>
                  </a:moveTo>
                  <a:cubicBezTo>
                    <a:pt x="1345" y="1132"/>
                    <a:pt x="1345" y="1132"/>
                    <a:pt x="1345" y="1132"/>
                  </a:cubicBezTo>
                  <a:cubicBezTo>
                    <a:pt x="1349" y="1133"/>
                    <a:pt x="1349" y="1123"/>
                    <a:pt x="1345" y="1125"/>
                  </a:cubicBezTo>
                  <a:close/>
                  <a:moveTo>
                    <a:pt x="1341" y="1137"/>
                  </a:moveTo>
                  <a:cubicBezTo>
                    <a:pt x="1332" y="1139"/>
                    <a:pt x="1321" y="1137"/>
                    <a:pt x="1318" y="1129"/>
                  </a:cubicBezTo>
                  <a:cubicBezTo>
                    <a:pt x="1312" y="1142"/>
                    <a:pt x="1315" y="1151"/>
                    <a:pt x="1311" y="1163"/>
                  </a:cubicBezTo>
                  <a:cubicBezTo>
                    <a:pt x="1317" y="1161"/>
                    <a:pt x="1316" y="1168"/>
                    <a:pt x="1323" y="1170"/>
                  </a:cubicBezTo>
                  <a:cubicBezTo>
                    <a:pt x="1325" y="1164"/>
                    <a:pt x="1332" y="1162"/>
                    <a:pt x="1334" y="1155"/>
                  </a:cubicBezTo>
                  <a:cubicBezTo>
                    <a:pt x="1333" y="1154"/>
                    <a:pt x="1331" y="1155"/>
                    <a:pt x="1331" y="1152"/>
                  </a:cubicBezTo>
                  <a:cubicBezTo>
                    <a:pt x="1335" y="1148"/>
                    <a:pt x="1338" y="1143"/>
                    <a:pt x="1341" y="1137"/>
                  </a:cubicBezTo>
                  <a:close/>
                  <a:moveTo>
                    <a:pt x="1196" y="1143"/>
                  </a:moveTo>
                  <a:cubicBezTo>
                    <a:pt x="1192" y="1143"/>
                    <a:pt x="1192" y="1143"/>
                    <a:pt x="1192" y="1143"/>
                  </a:cubicBezTo>
                  <a:cubicBezTo>
                    <a:pt x="1191" y="1146"/>
                    <a:pt x="1191" y="1151"/>
                    <a:pt x="1195" y="1151"/>
                  </a:cubicBezTo>
                  <a:cubicBezTo>
                    <a:pt x="1194" y="1148"/>
                    <a:pt x="1197" y="1147"/>
                    <a:pt x="1196" y="1143"/>
                  </a:cubicBezTo>
                  <a:close/>
                  <a:moveTo>
                    <a:pt x="284" y="1289"/>
                  </a:moveTo>
                  <a:cubicBezTo>
                    <a:pt x="281" y="1281"/>
                    <a:pt x="276" y="1275"/>
                    <a:pt x="270" y="1271"/>
                  </a:cubicBezTo>
                  <a:cubicBezTo>
                    <a:pt x="272" y="1279"/>
                    <a:pt x="278" y="1284"/>
                    <a:pt x="284" y="1289"/>
                  </a:cubicBezTo>
                  <a:close/>
                  <a:moveTo>
                    <a:pt x="286" y="1293"/>
                  </a:moveTo>
                  <a:cubicBezTo>
                    <a:pt x="286" y="1295"/>
                    <a:pt x="287" y="1296"/>
                    <a:pt x="290" y="1296"/>
                  </a:cubicBezTo>
                  <a:cubicBezTo>
                    <a:pt x="290" y="1293"/>
                    <a:pt x="288" y="1293"/>
                    <a:pt x="286" y="1293"/>
                  </a:cubicBezTo>
                  <a:close/>
                  <a:moveTo>
                    <a:pt x="350" y="1358"/>
                  </a:moveTo>
                  <a:cubicBezTo>
                    <a:pt x="349" y="1355"/>
                    <a:pt x="347" y="1352"/>
                    <a:pt x="343" y="1351"/>
                  </a:cubicBezTo>
                  <a:cubicBezTo>
                    <a:pt x="344" y="1355"/>
                    <a:pt x="348" y="1356"/>
                    <a:pt x="350" y="1358"/>
                  </a:cubicBezTo>
                  <a:close/>
                  <a:moveTo>
                    <a:pt x="359" y="1369"/>
                  </a:moveTo>
                  <a:cubicBezTo>
                    <a:pt x="360" y="1371"/>
                    <a:pt x="361" y="1373"/>
                    <a:pt x="364" y="1374"/>
                  </a:cubicBezTo>
                  <a:cubicBezTo>
                    <a:pt x="363" y="1372"/>
                    <a:pt x="361" y="1367"/>
                    <a:pt x="359" y="1369"/>
                  </a:cubicBezTo>
                  <a:close/>
                  <a:moveTo>
                    <a:pt x="369" y="1383"/>
                  </a:moveTo>
                  <a:cubicBezTo>
                    <a:pt x="373" y="1382"/>
                    <a:pt x="369" y="1389"/>
                    <a:pt x="373" y="1388"/>
                  </a:cubicBezTo>
                  <a:cubicBezTo>
                    <a:pt x="374" y="1384"/>
                    <a:pt x="371" y="1380"/>
                    <a:pt x="369" y="1383"/>
                  </a:cubicBezTo>
                  <a:close/>
                  <a:moveTo>
                    <a:pt x="364" y="1432"/>
                  </a:moveTo>
                  <a:cubicBezTo>
                    <a:pt x="361" y="1431"/>
                    <a:pt x="359" y="1429"/>
                    <a:pt x="356" y="1428"/>
                  </a:cubicBezTo>
                  <a:cubicBezTo>
                    <a:pt x="358" y="1433"/>
                    <a:pt x="356" y="1436"/>
                    <a:pt x="360" y="1439"/>
                  </a:cubicBezTo>
                  <a:cubicBezTo>
                    <a:pt x="363" y="1440"/>
                    <a:pt x="365" y="1440"/>
                    <a:pt x="366" y="1438"/>
                  </a:cubicBezTo>
                  <a:cubicBezTo>
                    <a:pt x="363" y="1436"/>
                    <a:pt x="362" y="1435"/>
                    <a:pt x="364" y="1432"/>
                  </a:cubicBezTo>
                  <a:close/>
                  <a:moveTo>
                    <a:pt x="732" y="67"/>
                  </a:moveTo>
                  <a:cubicBezTo>
                    <a:pt x="718" y="64"/>
                    <a:pt x="703" y="59"/>
                    <a:pt x="689" y="58"/>
                  </a:cubicBezTo>
                  <a:cubicBezTo>
                    <a:pt x="682" y="54"/>
                    <a:pt x="675" y="54"/>
                    <a:pt x="668" y="48"/>
                  </a:cubicBezTo>
                  <a:cubicBezTo>
                    <a:pt x="680" y="51"/>
                    <a:pt x="684" y="46"/>
                    <a:pt x="696" y="47"/>
                  </a:cubicBezTo>
                  <a:cubicBezTo>
                    <a:pt x="697" y="42"/>
                    <a:pt x="691" y="44"/>
                    <a:pt x="691" y="41"/>
                  </a:cubicBezTo>
                  <a:cubicBezTo>
                    <a:pt x="694" y="41"/>
                    <a:pt x="697" y="42"/>
                    <a:pt x="701" y="42"/>
                  </a:cubicBezTo>
                  <a:cubicBezTo>
                    <a:pt x="702" y="40"/>
                    <a:pt x="703" y="39"/>
                    <a:pt x="704" y="37"/>
                  </a:cubicBezTo>
                  <a:cubicBezTo>
                    <a:pt x="702" y="34"/>
                    <a:pt x="698" y="39"/>
                    <a:pt x="697" y="36"/>
                  </a:cubicBezTo>
                  <a:cubicBezTo>
                    <a:pt x="700" y="35"/>
                    <a:pt x="702" y="35"/>
                    <a:pt x="703" y="32"/>
                  </a:cubicBezTo>
                  <a:cubicBezTo>
                    <a:pt x="693" y="28"/>
                    <a:pt x="680" y="24"/>
                    <a:pt x="665" y="25"/>
                  </a:cubicBezTo>
                  <a:cubicBezTo>
                    <a:pt x="664" y="22"/>
                    <a:pt x="665" y="22"/>
                    <a:pt x="661" y="21"/>
                  </a:cubicBezTo>
                  <a:cubicBezTo>
                    <a:pt x="670" y="20"/>
                    <a:pt x="687" y="24"/>
                    <a:pt x="692" y="14"/>
                  </a:cubicBezTo>
                  <a:cubicBezTo>
                    <a:pt x="678" y="11"/>
                    <a:pt x="670" y="15"/>
                    <a:pt x="657" y="14"/>
                  </a:cubicBezTo>
                  <a:cubicBezTo>
                    <a:pt x="662" y="10"/>
                    <a:pt x="670" y="9"/>
                    <a:pt x="675" y="5"/>
                  </a:cubicBezTo>
                  <a:cubicBezTo>
                    <a:pt x="669" y="3"/>
                    <a:pt x="658" y="6"/>
                    <a:pt x="655" y="0"/>
                  </a:cubicBezTo>
                  <a:cubicBezTo>
                    <a:pt x="626" y="0"/>
                    <a:pt x="595" y="8"/>
                    <a:pt x="569" y="17"/>
                  </a:cubicBezTo>
                  <a:cubicBezTo>
                    <a:pt x="555" y="11"/>
                    <a:pt x="540" y="23"/>
                    <a:pt x="526" y="24"/>
                  </a:cubicBezTo>
                  <a:cubicBezTo>
                    <a:pt x="527" y="24"/>
                    <a:pt x="527" y="23"/>
                    <a:pt x="525" y="23"/>
                  </a:cubicBezTo>
                  <a:cubicBezTo>
                    <a:pt x="524" y="25"/>
                    <a:pt x="522" y="24"/>
                    <a:pt x="524" y="26"/>
                  </a:cubicBezTo>
                  <a:cubicBezTo>
                    <a:pt x="515" y="28"/>
                    <a:pt x="507" y="32"/>
                    <a:pt x="499" y="35"/>
                  </a:cubicBezTo>
                  <a:cubicBezTo>
                    <a:pt x="460" y="51"/>
                    <a:pt x="419" y="76"/>
                    <a:pt x="386" y="98"/>
                  </a:cubicBezTo>
                  <a:cubicBezTo>
                    <a:pt x="324" y="140"/>
                    <a:pt x="261" y="193"/>
                    <a:pt x="212" y="249"/>
                  </a:cubicBezTo>
                  <a:cubicBezTo>
                    <a:pt x="191" y="272"/>
                    <a:pt x="179" y="300"/>
                    <a:pt x="165" y="324"/>
                  </a:cubicBezTo>
                  <a:cubicBezTo>
                    <a:pt x="168" y="328"/>
                    <a:pt x="160" y="331"/>
                    <a:pt x="163" y="334"/>
                  </a:cubicBezTo>
                  <a:cubicBezTo>
                    <a:pt x="165" y="330"/>
                    <a:pt x="166" y="337"/>
                    <a:pt x="164" y="337"/>
                  </a:cubicBezTo>
                  <a:cubicBezTo>
                    <a:pt x="166" y="338"/>
                    <a:pt x="167" y="335"/>
                    <a:pt x="168" y="337"/>
                  </a:cubicBezTo>
                  <a:cubicBezTo>
                    <a:pt x="166" y="341"/>
                    <a:pt x="165" y="346"/>
                    <a:pt x="170" y="347"/>
                  </a:cubicBezTo>
                  <a:cubicBezTo>
                    <a:pt x="168" y="379"/>
                    <a:pt x="140" y="395"/>
                    <a:pt x="144" y="426"/>
                  </a:cubicBezTo>
                  <a:cubicBezTo>
                    <a:pt x="152" y="412"/>
                    <a:pt x="160" y="398"/>
                    <a:pt x="167" y="384"/>
                  </a:cubicBezTo>
                  <a:cubicBezTo>
                    <a:pt x="167" y="372"/>
                    <a:pt x="176" y="369"/>
                    <a:pt x="181" y="360"/>
                  </a:cubicBezTo>
                  <a:cubicBezTo>
                    <a:pt x="183" y="361"/>
                    <a:pt x="182" y="364"/>
                    <a:pt x="185" y="363"/>
                  </a:cubicBezTo>
                  <a:cubicBezTo>
                    <a:pt x="191" y="353"/>
                    <a:pt x="203" y="345"/>
                    <a:pt x="215" y="346"/>
                  </a:cubicBezTo>
                  <a:cubicBezTo>
                    <a:pt x="213" y="351"/>
                    <a:pt x="211" y="355"/>
                    <a:pt x="208" y="359"/>
                  </a:cubicBezTo>
                  <a:cubicBezTo>
                    <a:pt x="211" y="358"/>
                    <a:pt x="213" y="355"/>
                    <a:pt x="216" y="354"/>
                  </a:cubicBezTo>
                  <a:cubicBezTo>
                    <a:pt x="216" y="354"/>
                    <a:pt x="214" y="356"/>
                    <a:pt x="215" y="356"/>
                  </a:cubicBezTo>
                  <a:cubicBezTo>
                    <a:pt x="221" y="356"/>
                    <a:pt x="223" y="349"/>
                    <a:pt x="231" y="343"/>
                  </a:cubicBezTo>
                  <a:cubicBezTo>
                    <a:pt x="233" y="343"/>
                    <a:pt x="232" y="346"/>
                    <a:pt x="234" y="345"/>
                  </a:cubicBezTo>
                  <a:cubicBezTo>
                    <a:pt x="237" y="341"/>
                    <a:pt x="241" y="339"/>
                    <a:pt x="245" y="337"/>
                  </a:cubicBezTo>
                  <a:cubicBezTo>
                    <a:pt x="245" y="340"/>
                    <a:pt x="245" y="340"/>
                    <a:pt x="245" y="340"/>
                  </a:cubicBezTo>
                  <a:cubicBezTo>
                    <a:pt x="250" y="342"/>
                    <a:pt x="251" y="335"/>
                    <a:pt x="253" y="337"/>
                  </a:cubicBezTo>
                  <a:cubicBezTo>
                    <a:pt x="252" y="340"/>
                    <a:pt x="251" y="342"/>
                    <a:pt x="252" y="345"/>
                  </a:cubicBezTo>
                  <a:cubicBezTo>
                    <a:pt x="256" y="348"/>
                    <a:pt x="261" y="345"/>
                    <a:pt x="263" y="345"/>
                  </a:cubicBezTo>
                  <a:cubicBezTo>
                    <a:pt x="265" y="350"/>
                    <a:pt x="267" y="353"/>
                    <a:pt x="269" y="356"/>
                  </a:cubicBezTo>
                  <a:cubicBezTo>
                    <a:pt x="267" y="362"/>
                    <a:pt x="262" y="369"/>
                    <a:pt x="263" y="376"/>
                  </a:cubicBezTo>
                  <a:cubicBezTo>
                    <a:pt x="264" y="376"/>
                    <a:pt x="266" y="375"/>
                    <a:pt x="267" y="377"/>
                  </a:cubicBezTo>
                  <a:cubicBezTo>
                    <a:pt x="267" y="409"/>
                    <a:pt x="253" y="443"/>
                    <a:pt x="230" y="460"/>
                  </a:cubicBezTo>
                  <a:cubicBezTo>
                    <a:pt x="223" y="457"/>
                    <a:pt x="211" y="460"/>
                    <a:pt x="206" y="465"/>
                  </a:cubicBezTo>
                  <a:cubicBezTo>
                    <a:pt x="208" y="459"/>
                    <a:pt x="203" y="460"/>
                    <a:pt x="201" y="457"/>
                  </a:cubicBezTo>
                  <a:cubicBezTo>
                    <a:pt x="199" y="450"/>
                    <a:pt x="204" y="445"/>
                    <a:pt x="201" y="438"/>
                  </a:cubicBezTo>
                  <a:cubicBezTo>
                    <a:pt x="190" y="438"/>
                    <a:pt x="182" y="442"/>
                    <a:pt x="174" y="446"/>
                  </a:cubicBezTo>
                  <a:cubicBezTo>
                    <a:pt x="173" y="457"/>
                    <a:pt x="179" y="464"/>
                    <a:pt x="176" y="479"/>
                  </a:cubicBezTo>
                  <a:cubicBezTo>
                    <a:pt x="179" y="479"/>
                    <a:pt x="178" y="476"/>
                    <a:pt x="181" y="477"/>
                  </a:cubicBezTo>
                  <a:cubicBezTo>
                    <a:pt x="176" y="481"/>
                    <a:pt x="181" y="491"/>
                    <a:pt x="178" y="499"/>
                  </a:cubicBezTo>
                  <a:cubicBezTo>
                    <a:pt x="179" y="500"/>
                    <a:pt x="183" y="499"/>
                    <a:pt x="182" y="503"/>
                  </a:cubicBezTo>
                  <a:cubicBezTo>
                    <a:pt x="175" y="505"/>
                    <a:pt x="172" y="508"/>
                    <a:pt x="165" y="512"/>
                  </a:cubicBezTo>
                  <a:cubicBezTo>
                    <a:pt x="153" y="509"/>
                    <a:pt x="145" y="524"/>
                    <a:pt x="138" y="532"/>
                  </a:cubicBezTo>
                  <a:cubicBezTo>
                    <a:pt x="139" y="542"/>
                    <a:pt x="138" y="555"/>
                    <a:pt x="141" y="565"/>
                  </a:cubicBezTo>
                  <a:cubicBezTo>
                    <a:pt x="140" y="581"/>
                    <a:pt x="132" y="593"/>
                    <a:pt x="128" y="608"/>
                  </a:cubicBezTo>
                  <a:cubicBezTo>
                    <a:pt x="123" y="608"/>
                    <a:pt x="123" y="614"/>
                    <a:pt x="119" y="615"/>
                  </a:cubicBezTo>
                  <a:cubicBezTo>
                    <a:pt x="116" y="611"/>
                    <a:pt x="111" y="615"/>
                    <a:pt x="109" y="611"/>
                  </a:cubicBezTo>
                  <a:cubicBezTo>
                    <a:pt x="101" y="617"/>
                    <a:pt x="97" y="627"/>
                    <a:pt x="92" y="636"/>
                  </a:cubicBezTo>
                  <a:cubicBezTo>
                    <a:pt x="89" y="634"/>
                    <a:pt x="87" y="631"/>
                    <a:pt x="84" y="629"/>
                  </a:cubicBezTo>
                  <a:cubicBezTo>
                    <a:pt x="84" y="624"/>
                    <a:pt x="85" y="617"/>
                    <a:pt x="82" y="615"/>
                  </a:cubicBezTo>
                  <a:cubicBezTo>
                    <a:pt x="78" y="614"/>
                    <a:pt x="79" y="617"/>
                    <a:pt x="76" y="617"/>
                  </a:cubicBezTo>
                  <a:cubicBezTo>
                    <a:pt x="76" y="616"/>
                    <a:pt x="77" y="614"/>
                    <a:pt x="76" y="614"/>
                  </a:cubicBezTo>
                  <a:cubicBezTo>
                    <a:pt x="75" y="615"/>
                    <a:pt x="74" y="617"/>
                    <a:pt x="72" y="617"/>
                  </a:cubicBezTo>
                  <a:cubicBezTo>
                    <a:pt x="71" y="614"/>
                    <a:pt x="70" y="614"/>
                    <a:pt x="67" y="615"/>
                  </a:cubicBezTo>
                  <a:cubicBezTo>
                    <a:pt x="67" y="612"/>
                    <a:pt x="67" y="610"/>
                    <a:pt x="65" y="610"/>
                  </a:cubicBezTo>
                  <a:cubicBezTo>
                    <a:pt x="63" y="612"/>
                    <a:pt x="60" y="614"/>
                    <a:pt x="60" y="619"/>
                  </a:cubicBezTo>
                  <a:cubicBezTo>
                    <a:pt x="60" y="621"/>
                    <a:pt x="64" y="620"/>
                    <a:pt x="64" y="623"/>
                  </a:cubicBezTo>
                  <a:cubicBezTo>
                    <a:pt x="61" y="625"/>
                    <a:pt x="63" y="631"/>
                    <a:pt x="60" y="633"/>
                  </a:cubicBezTo>
                  <a:cubicBezTo>
                    <a:pt x="60" y="630"/>
                    <a:pt x="55" y="632"/>
                    <a:pt x="53" y="630"/>
                  </a:cubicBezTo>
                  <a:cubicBezTo>
                    <a:pt x="46" y="635"/>
                    <a:pt x="49" y="645"/>
                    <a:pt x="45" y="651"/>
                  </a:cubicBezTo>
                  <a:cubicBezTo>
                    <a:pt x="43" y="654"/>
                    <a:pt x="39" y="655"/>
                    <a:pt x="37" y="657"/>
                  </a:cubicBezTo>
                  <a:cubicBezTo>
                    <a:pt x="34" y="661"/>
                    <a:pt x="36" y="668"/>
                    <a:pt x="31" y="671"/>
                  </a:cubicBezTo>
                  <a:cubicBezTo>
                    <a:pt x="30" y="671"/>
                    <a:pt x="29" y="670"/>
                    <a:pt x="27" y="671"/>
                  </a:cubicBezTo>
                  <a:cubicBezTo>
                    <a:pt x="21" y="675"/>
                    <a:pt x="25" y="682"/>
                    <a:pt x="22" y="689"/>
                  </a:cubicBezTo>
                  <a:cubicBezTo>
                    <a:pt x="20" y="687"/>
                    <a:pt x="23" y="681"/>
                    <a:pt x="19" y="681"/>
                  </a:cubicBezTo>
                  <a:cubicBezTo>
                    <a:pt x="21" y="694"/>
                    <a:pt x="15" y="700"/>
                    <a:pt x="19" y="711"/>
                  </a:cubicBezTo>
                  <a:cubicBezTo>
                    <a:pt x="16" y="710"/>
                    <a:pt x="18" y="714"/>
                    <a:pt x="15" y="714"/>
                  </a:cubicBezTo>
                  <a:cubicBezTo>
                    <a:pt x="8" y="753"/>
                    <a:pt x="0" y="800"/>
                    <a:pt x="3" y="845"/>
                  </a:cubicBezTo>
                  <a:cubicBezTo>
                    <a:pt x="4" y="874"/>
                    <a:pt x="7" y="900"/>
                    <a:pt x="10" y="925"/>
                  </a:cubicBezTo>
                  <a:cubicBezTo>
                    <a:pt x="22" y="1004"/>
                    <a:pt x="40" y="1074"/>
                    <a:pt x="66" y="1136"/>
                  </a:cubicBezTo>
                  <a:cubicBezTo>
                    <a:pt x="81" y="1172"/>
                    <a:pt x="97" y="1206"/>
                    <a:pt x="116" y="1234"/>
                  </a:cubicBezTo>
                  <a:cubicBezTo>
                    <a:pt x="115" y="1232"/>
                    <a:pt x="115" y="1229"/>
                    <a:pt x="117" y="1227"/>
                  </a:cubicBezTo>
                  <a:cubicBezTo>
                    <a:pt x="134" y="1241"/>
                    <a:pt x="145" y="1273"/>
                    <a:pt x="172" y="1283"/>
                  </a:cubicBezTo>
                  <a:cubicBezTo>
                    <a:pt x="177" y="1290"/>
                    <a:pt x="184" y="1296"/>
                    <a:pt x="193" y="1299"/>
                  </a:cubicBezTo>
                  <a:cubicBezTo>
                    <a:pt x="195" y="1290"/>
                    <a:pt x="188" y="1276"/>
                    <a:pt x="187" y="1270"/>
                  </a:cubicBezTo>
                  <a:cubicBezTo>
                    <a:pt x="197" y="1287"/>
                    <a:pt x="206" y="1311"/>
                    <a:pt x="224" y="1317"/>
                  </a:cubicBezTo>
                  <a:cubicBezTo>
                    <a:pt x="228" y="1313"/>
                    <a:pt x="231" y="1308"/>
                    <a:pt x="231" y="1303"/>
                  </a:cubicBezTo>
                  <a:cubicBezTo>
                    <a:pt x="238" y="1307"/>
                    <a:pt x="241" y="1316"/>
                    <a:pt x="248" y="1319"/>
                  </a:cubicBezTo>
                  <a:cubicBezTo>
                    <a:pt x="249" y="1319"/>
                    <a:pt x="249" y="1318"/>
                    <a:pt x="250" y="1319"/>
                  </a:cubicBezTo>
                  <a:cubicBezTo>
                    <a:pt x="251" y="1313"/>
                    <a:pt x="247" y="1308"/>
                    <a:pt x="248" y="1306"/>
                  </a:cubicBezTo>
                  <a:cubicBezTo>
                    <a:pt x="254" y="1312"/>
                    <a:pt x="261" y="1316"/>
                    <a:pt x="263" y="1325"/>
                  </a:cubicBezTo>
                  <a:cubicBezTo>
                    <a:pt x="261" y="1325"/>
                    <a:pt x="260" y="1324"/>
                    <a:pt x="259" y="1323"/>
                  </a:cubicBezTo>
                  <a:cubicBezTo>
                    <a:pt x="259" y="1328"/>
                    <a:pt x="262" y="1331"/>
                    <a:pt x="267" y="1332"/>
                  </a:cubicBezTo>
                  <a:cubicBezTo>
                    <a:pt x="266" y="1329"/>
                    <a:pt x="270" y="1330"/>
                    <a:pt x="271" y="1330"/>
                  </a:cubicBezTo>
                  <a:cubicBezTo>
                    <a:pt x="278" y="1334"/>
                    <a:pt x="279" y="1342"/>
                    <a:pt x="288" y="1343"/>
                  </a:cubicBezTo>
                  <a:cubicBezTo>
                    <a:pt x="307" y="1338"/>
                    <a:pt x="305" y="1369"/>
                    <a:pt x="319" y="1374"/>
                  </a:cubicBezTo>
                  <a:cubicBezTo>
                    <a:pt x="329" y="1373"/>
                    <a:pt x="332" y="1378"/>
                    <a:pt x="337" y="1382"/>
                  </a:cubicBezTo>
                  <a:cubicBezTo>
                    <a:pt x="352" y="1381"/>
                    <a:pt x="352" y="1394"/>
                    <a:pt x="361" y="1399"/>
                  </a:cubicBezTo>
                  <a:cubicBezTo>
                    <a:pt x="362" y="1395"/>
                    <a:pt x="375" y="1396"/>
                    <a:pt x="372" y="1400"/>
                  </a:cubicBezTo>
                  <a:cubicBezTo>
                    <a:pt x="371" y="1399"/>
                    <a:pt x="368" y="1399"/>
                    <a:pt x="365" y="1399"/>
                  </a:cubicBezTo>
                  <a:cubicBezTo>
                    <a:pt x="365" y="1407"/>
                    <a:pt x="373" y="1411"/>
                    <a:pt x="378" y="1416"/>
                  </a:cubicBezTo>
                  <a:cubicBezTo>
                    <a:pt x="383" y="1422"/>
                    <a:pt x="384" y="1431"/>
                    <a:pt x="391" y="1435"/>
                  </a:cubicBezTo>
                  <a:cubicBezTo>
                    <a:pt x="392" y="1431"/>
                    <a:pt x="391" y="1431"/>
                    <a:pt x="392" y="1429"/>
                  </a:cubicBezTo>
                  <a:cubicBezTo>
                    <a:pt x="393" y="1432"/>
                    <a:pt x="396" y="1428"/>
                    <a:pt x="397" y="1429"/>
                  </a:cubicBezTo>
                  <a:cubicBezTo>
                    <a:pt x="396" y="1422"/>
                    <a:pt x="390" y="1420"/>
                    <a:pt x="388" y="1414"/>
                  </a:cubicBezTo>
                  <a:cubicBezTo>
                    <a:pt x="390" y="1414"/>
                    <a:pt x="390" y="1416"/>
                    <a:pt x="392" y="1416"/>
                  </a:cubicBezTo>
                  <a:cubicBezTo>
                    <a:pt x="390" y="1411"/>
                    <a:pt x="387" y="1407"/>
                    <a:pt x="383" y="1404"/>
                  </a:cubicBezTo>
                  <a:cubicBezTo>
                    <a:pt x="383" y="1399"/>
                    <a:pt x="381" y="1394"/>
                    <a:pt x="375" y="1392"/>
                  </a:cubicBezTo>
                  <a:cubicBezTo>
                    <a:pt x="373" y="1393"/>
                    <a:pt x="370" y="1398"/>
                    <a:pt x="368" y="1393"/>
                  </a:cubicBezTo>
                  <a:cubicBezTo>
                    <a:pt x="370" y="1393"/>
                    <a:pt x="372" y="1393"/>
                    <a:pt x="373" y="1391"/>
                  </a:cubicBezTo>
                  <a:cubicBezTo>
                    <a:pt x="367" y="1388"/>
                    <a:pt x="368" y="1373"/>
                    <a:pt x="359" y="1376"/>
                  </a:cubicBezTo>
                  <a:cubicBezTo>
                    <a:pt x="362" y="1377"/>
                    <a:pt x="363" y="1378"/>
                    <a:pt x="362" y="1382"/>
                  </a:cubicBezTo>
                  <a:cubicBezTo>
                    <a:pt x="358" y="1381"/>
                    <a:pt x="356" y="1378"/>
                    <a:pt x="356" y="1374"/>
                  </a:cubicBezTo>
                  <a:cubicBezTo>
                    <a:pt x="357" y="1374"/>
                    <a:pt x="358" y="1376"/>
                    <a:pt x="358" y="1373"/>
                  </a:cubicBezTo>
                  <a:cubicBezTo>
                    <a:pt x="356" y="1370"/>
                    <a:pt x="351" y="1364"/>
                    <a:pt x="350" y="1363"/>
                  </a:cubicBezTo>
                  <a:cubicBezTo>
                    <a:pt x="352" y="1364"/>
                    <a:pt x="356" y="1368"/>
                    <a:pt x="359" y="1366"/>
                  </a:cubicBezTo>
                  <a:cubicBezTo>
                    <a:pt x="354" y="1361"/>
                    <a:pt x="347" y="1360"/>
                    <a:pt x="342" y="1354"/>
                  </a:cubicBezTo>
                  <a:cubicBezTo>
                    <a:pt x="342" y="1353"/>
                    <a:pt x="343" y="1350"/>
                    <a:pt x="342" y="1349"/>
                  </a:cubicBezTo>
                  <a:cubicBezTo>
                    <a:pt x="340" y="1344"/>
                    <a:pt x="329" y="1331"/>
                    <a:pt x="325" y="1332"/>
                  </a:cubicBezTo>
                  <a:cubicBezTo>
                    <a:pt x="324" y="1338"/>
                    <a:pt x="333" y="1340"/>
                    <a:pt x="332" y="1343"/>
                  </a:cubicBezTo>
                  <a:cubicBezTo>
                    <a:pt x="326" y="1344"/>
                    <a:pt x="328" y="1336"/>
                    <a:pt x="323" y="1336"/>
                  </a:cubicBezTo>
                  <a:cubicBezTo>
                    <a:pt x="322" y="1338"/>
                    <a:pt x="326" y="1339"/>
                    <a:pt x="323" y="1340"/>
                  </a:cubicBezTo>
                  <a:cubicBezTo>
                    <a:pt x="320" y="1338"/>
                    <a:pt x="321" y="1332"/>
                    <a:pt x="320" y="1329"/>
                  </a:cubicBezTo>
                  <a:cubicBezTo>
                    <a:pt x="314" y="1329"/>
                    <a:pt x="311" y="1319"/>
                    <a:pt x="316" y="1317"/>
                  </a:cubicBezTo>
                  <a:cubicBezTo>
                    <a:pt x="314" y="1313"/>
                    <a:pt x="309" y="1312"/>
                    <a:pt x="305" y="1310"/>
                  </a:cubicBezTo>
                  <a:cubicBezTo>
                    <a:pt x="303" y="1313"/>
                    <a:pt x="308" y="1317"/>
                    <a:pt x="309" y="1320"/>
                  </a:cubicBezTo>
                  <a:cubicBezTo>
                    <a:pt x="303" y="1316"/>
                    <a:pt x="299" y="1309"/>
                    <a:pt x="292" y="1307"/>
                  </a:cubicBezTo>
                  <a:cubicBezTo>
                    <a:pt x="297" y="1308"/>
                    <a:pt x="291" y="1304"/>
                    <a:pt x="295" y="1303"/>
                  </a:cubicBezTo>
                  <a:cubicBezTo>
                    <a:pt x="297" y="1306"/>
                    <a:pt x="299" y="1313"/>
                    <a:pt x="302" y="1310"/>
                  </a:cubicBezTo>
                  <a:cubicBezTo>
                    <a:pt x="299" y="1307"/>
                    <a:pt x="297" y="1303"/>
                    <a:pt x="293" y="1300"/>
                  </a:cubicBezTo>
                  <a:cubicBezTo>
                    <a:pt x="292" y="1301"/>
                    <a:pt x="293" y="1304"/>
                    <a:pt x="291" y="1303"/>
                  </a:cubicBezTo>
                  <a:cubicBezTo>
                    <a:pt x="285" y="1295"/>
                    <a:pt x="279" y="1286"/>
                    <a:pt x="269" y="1281"/>
                  </a:cubicBezTo>
                  <a:cubicBezTo>
                    <a:pt x="271" y="1275"/>
                    <a:pt x="265" y="1278"/>
                    <a:pt x="266" y="1272"/>
                  </a:cubicBezTo>
                  <a:cubicBezTo>
                    <a:pt x="268" y="1272"/>
                    <a:pt x="269" y="1275"/>
                    <a:pt x="268" y="1271"/>
                  </a:cubicBezTo>
                  <a:cubicBezTo>
                    <a:pt x="266" y="1260"/>
                    <a:pt x="254" y="1254"/>
                    <a:pt x="248" y="1245"/>
                  </a:cubicBezTo>
                  <a:cubicBezTo>
                    <a:pt x="244" y="1238"/>
                    <a:pt x="242" y="1230"/>
                    <a:pt x="237" y="1223"/>
                  </a:cubicBezTo>
                  <a:cubicBezTo>
                    <a:pt x="231" y="1216"/>
                    <a:pt x="220" y="1208"/>
                    <a:pt x="214" y="1202"/>
                  </a:cubicBezTo>
                  <a:cubicBezTo>
                    <a:pt x="209" y="1198"/>
                    <a:pt x="204" y="1191"/>
                    <a:pt x="201" y="1187"/>
                  </a:cubicBezTo>
                  <a:cubicBezTo>
                    <a:pt x="193" y="1176"/>
                    <a:pt x="191" y="1162"/>
                    <a:pt x="182" y="1150"/>
                  </a:cubicBezTo>
                  <a:cubicBezTo>
                    <a:pt x="180" y="1147"/>
                    <a:pt x="177" y="1146"/>
                    <a:pt x="175" y="1144"/>
                  </a:cubicBezTo>
                  <a:cubicBezTo>
                    <a:pt x="171" y="1137"/>
                    <a:pt x="170" y="1129"/>
                    <a:pt x="165" y="1122"/>
                  </a:cubicBezTo>
                  <a:cubicBezTo>
                    <a:pt x="155" y="1116"/>
                    <a:pt x="153" y="1102"/>
                    <a:pt x="146" y="1094"/>
                  </a:cubicBezTo>
                  <a:cubicBezTo>
                    <a:pt x="145" y="1085"/>
                    <a:pt x="139" y="1081"/>
                    <a:pt x="136" y="1075"/>
                  </a:cubicBezTo>
                  <a:cubicBezTo>
                    <a:pt x="137" y="1068"/>
                    <a:pt x="133" y="1067"/>
                    <a:pt x="130" y="1064"/>
                  </a:cubicBezTo>
                  <a:cubicBezTo>
                    <a:pt x="122" y="1042"/>
                    <a:pt x="108" y="1020"/>
                    <a:pt x="110" y="990"/>
                  </a:cubicBezTo>
                  <a:cubicBezTo>
                    <a:pt x="111" y="968"/>
                    <a:pt x="125" y="947"/>
                    <a:pt x="123" y="923"/>
                  </a:cubicBezTo>
                  <a:cubicBezTo>
                    <a:pt x="122" y="920"/>
                    <a:pt x="120" y="917"/>
                    <a:pt x="120" y="913"/>
                  </a:cubicBezTo>
                  <a:cubicBezTo>
                    <a:pt x="119" y="905"/>
                    <a:pt x="120" y="896"/>
                    <a:pt x="120" y="887"/>
                  </a:cubicBezTo>
                  <a:cubicBezTo>
                    <a:pt x="120" y="855"/>
                    <a:pt x="122" y="823"/>
                    <a:pt x="133" y="797"/>
                  </a:cubicBezTo>
                  <a:cubicBezTo>
                    <a:pt x="133" y="795"/>
                    <a:pt x="129" y="796"/>
                    <a:pt x="129" y="792"/>
                  </a:cubicBezTo>
                  <a:cubicBezTo>
                    <a:pt x="132" y="789"/>
                    <a:pt x="131" y="781"/>
                    <a:pt x="131" y="775"/>
                  </a:cubicBezTo>
                  <a:cubicBezTo>
                    <a:pt x="127" y="771"/>
                    <a:pt x="123" y="769"/>
                    <a:pt x="119" y="767"/>
                  </a:cubicBezTo>
                  <a:cubicBezTo>
                    <a:pt x="119" y="766"/>
                    <a:pt x="118" y="765"/>
                    <a:pt x="118" y="764"/>
                  </a:cubicBezTo>
                  <a:cubicBezTo>
                    <a:pt x="120" y="763"/>
                    <a:pt x="120" y="765"/>
                    <a:pt x="122" y="765"/>
                  </a:cubicBezTo>
                  <a:cubicBezTo>
                    <a:pt x="120" y="760"/>
                    <a:pt x="125" y="758"/>
                    <a:pt x="125" y="752"/>
                  </a:cubicBezTo>
                  <a:cubicBezTo>
                    <a:pt x="126" y="748"/>
                    <a:pt x="121" y="742"/>
                    <a:pt x="124" y="737"/>
                  </a:cubicBezTo>
                  <a:cubicBezTo>
                    <a:pt x="116" y="733"/>
                    <a:pt x="117" y="722"/>
                    <a:pt x="115" y="716"/>
                  </a:cubicBezTo>
                  <a:cubicBezTo>
                    <a:pt x="111" y="715"/>
                    <a:pt x="112" y="718"/>
                    <a:pt x="109" y="719"/>
                  </a:cubicBezTo>
                  <a:cubicBezTo>
                    <a:pt x="106" y="716"/>
                    <a:pt x="108" y="715"/>
                    <a:pt x="108" y="711"/>
                  </a:cubicBezTo>
                  <a:cubicBezTo>
                    <a:pt x="104" y="711"/>
                    <a:pt x="104" y="707"/>
                    <a:pt x="103" y="704"/>
                  </a:cubicBezTo>
                  <a:cubicBezTo>
                    <a:pt x="98" y="704"/>
                    <a:pt x="98" y="704"/>
                    <a:pt x="98" y="704"/>
                  </a:cubicBezTo>
                  <a:cubicBezTo>
                    <a:pt x="93" y="698"/>
                    <a:pt x="96" y="692"/>
                    <a:pt x="96" y="686"/>
                  </a:cubicBezTo>
                  <a:cubicBezTo>
                    <a:pt x="96" y="684"/>
                    <a:pt x="94" y="683"/>
                    <a:pt x="94" y="681"/>
                  </a:cubicBezTo>
                  <a:cubicBezTo>
                    <a:pt x="91" y="660"/>
                    <a:pt x="98" y="633"/>
                    <a:pt x="108" y="621"/>
                  </a:cubicBezTo>
                  <a:cubicBezTo>
                    <a:pt x="110" y="623"/>
                    <a:pt x="114" y="624"/>
                    <a:pt x="116" y="626"/>
                  </a:cubicBezTo>
                  <a:cubicBezTo>
                    <a:pt x="115" y="630"/>
                    <a:pt x="112" y="632"/>
                    <a:pt x="112" y="637"/>
                  </a:cubicBezTo>
                  <a:cubicBezTo>
                    <a:pt x="117" y="639"/>
                    <a:pt x="119" y="633"/>
                    <a:pt x="118" y="627"/>
                  </a:cubicBezTo>
                  <a:cubicBezTo>
                    <a:pt x="119" y="626"/>
                    <a:pt x="122" y="629"/>
                    <a:pt x="124" y="626"/>
                  </a:cubicBezTo>
                  <a:cubicBezTo>
                    <a:pt x="123" y="616"/>
                    <a:pt x="135" y="614"/>
                    <a:pt x="139" y="607"/>
                  </a:cubicBezTo>
                  <a:cubicBezTo>
                    <a:pt x="142" y="600"/>
                    <a:pt x="142" y="593"/>
                    <a:pt x="148" y="587"/>
                  </a:cubicBezTo>
                  <a:cubicBezTo>
                    <a:pt x="149" y="594"/>
                    <a:pt x="155" y="582"/>
                    <a:pt x="157" y="579"/>
                  </a:cubicBezTo>
                  <a:cubicBezTo>
                    <a:pt x="153" y="565"/>
                    <a:pt x="166" y="554"/>
                    <a:pt x="171" y="543"/>
                  </a:cubicBezTo>
                  <a:cubicBezTo>
                    <a:pt x="169" y="540"/>
                    <a:pt x="168" y="538"/>
                    <a:pt x="172" y="536"/>
                  </a:cubicBezTo>
                  <a:cubicBezTo>
                    <a:pt x="180" y="539"/>
                    <a:pt x="191" y="525"/>
                    <a:pt x="196" y="521"/>
                  </a:cubicBezTo>
                  <a:cubicBezTo>
                    <a:pt x="197" y="519"/>
                    <a:pt x="200" y="519"/>
                    <a:pt x="202" y="518"/>
                  </a:cubicBezTo>
                  <a:cubicBezTo>
                    <a:pt x="213" y="509"/>
                    <a:pt x="220" y="483"/>
                    <a:pt x="233" y="480"/>
                  </a:cubicBezTo>
                  <a:cubicBezTo>
                    <a:pt x="239" y="479"/>
                    <a:pt x="243" y="485"/>
                    <a:pt x="249" y="482"/>
                  </a:cubicBezTo>
                  <a:cubicBezTo>
                    <a:pt x="251" y="477"/>
                    <a:pt x="258" y="477"/>
                    <a:pt x="262" y="475"/>
                  </a:cubicBezTo>
                  <a:cubicBezTo>
                    <a:pt x="266" y="472"/>
                    <a:pt x="268" y="466"/>
                    <a:pt x="272" y="463"/>
                  </a:cubicBezTo>
                  <a:cubicBezTo>
                    <a:pt x="277" y="459"/>
                    <a:pt x="285" y="458"/>
                    <a:pt x="290" y="455"/>
                  </a:cubicBezTo>
                  <a:cubicBezTo>
                    <a:pt x="294" y="451"/>
                    <a:pt x="296" y="444"/>
                    <a:pt x="300" y="441"/>
                  </a:cubicBezTo>
                  <a:cubicBezTo>
                    <a:pt x="304" y="438"/>
                    <a:pt x="308" y="440"/>
                    <a:pt x="312" y="437"/>
                  </a:cubicBezTo>
                  <a:cubicBezTo>
                    <a:pt x="314" y="435"/>
                    <a:pt x="314" y="431"/>
                    <a:pt x="317" y="428"/>
                  </a:cubicBezTo>
                  <a:cubicBezTo>
                    <a:pt x="325" y="419"/>
                    <a:pt x="338" y="420"/>
                    <a:pt x="338" y="407"/>
                  </a:cubicBezTo>
                  <a:cubicBezTo>
                    <a:pt x="334" y="405"/>
                    <a:pt x="335" y="399"/>
                    <a:pt x="332" y="397"/>
                  </a:cubicBezTo>
                  <a:cubicBezTo>
                    <a:pt x="339" y="382"/>
                    <a:pt x="347" y="367"/>
                    <a:pt x="361" y="359"/>
                  </a:cubicBezTo>
                  <a:cubicBezTo>
                    <a:pt x="361" y="356"/>
                    <a:pt x="359" y="356"/>
                    <a:pt x="360" y="354"/>
                  </a:cubicBezTo>
                  <a:cubicBezTo>
                    <a:pt x="365" y="351"/>
                    <a:pt x="370" y="348"/>
                    <a:pt x="374" y="344"/>
                  </a:cubicBezTo>
                  <a:cubicBezTo>
                    <a:pt x="374" y="341"/>
                    <a:pt x="370" y="342"/>
                    <a:pt x="371" y="337"/>
                  </a:cubicBezTo>
                  <a:cubicBezTo>
                    <a:pt x="388" y="325"/>
                    <a:pt x="401" y="308"/>
                    <a:pt x="408" y="286"/>
                  </a:cubicBezTo>
                  <a:cubicBezTo>
                    <a:pt x="413" y="284"/>
                    <a:pt x="417" y="281"/>
                    <a:pt x="422" y="279"/>
                  </a:cubicBezTo>
                  <a:cubicBezTo>
                    <a:pt x="424" y="297"/>
                    <a:pt x="412" y="301"/>
                    <a:pt x="406" y="311"/>
                  </a:cubicBezTo>
                  <a:cubicBezTo>
                    <a:pt x="403" y="317"/>
                    <a:pt x="402" y="325"/>
                    <a:pt x="398" y="329"/>
                  </a:cubicBezTo>
                  <a:cubicBezTo>
                    <a:pt x="396" y="331"/>
                    <a:pt x="393" y="331"/>
                    <a:pt x="391" y="334"/>
                  </a:cubicBezTo>
                  <a:cubicBezTo>
                    <a:pt x="391" y="343"/>
                    <a:pt x="386" y="348"/>
                    <a:pt x="384" y="357"/>
                  </a:cubicBezTo>
                  <a:cubicBezTo>
                    <a:pt x="376" y="358"/>
                    <a:pt x="374" y="364"/>
                    <a:pt x="373" y="372"/>
                  </a:cubicBezTo>
                  <a:cubicBezTo>
                    <a:pt x="375" y="372"/>
                    <a:pt x="375" y="374"/>
                    <a:pt x="378" y="373"/>
                  </a:cubicBezTo>
                  <a:cubicBezTo>
                    <a:pt x="383" y="372"/>
                    <a:pt x="380" y="368"/>
                    <a:pt x="382" y="365"/>
                  </a:cubicBezTo>
                  <a:cubicBezTo>
                    <a:pt x="388" y="356"/>
                    <a:pt x="405" y="350"/>
                    <a:pt x="400" y="338"/>
                  </a:cubicBezTo>
                  <a:cubicBezTo>
                    <a:pt x="403" y="335"/>
                    <a:pt x="407" y="331"/>
                    <a:pt x="410" y="327"/>
                  </a:cubicBezTo>
                  <a:cubicBezTo>
                    <a:pt x="416" y="327"/>
                    <a:pt x="423" y="320"/>
                    <a:pt x="427" y="314"/>
                  </a:cubicBezTo>
                  <a:cubicBezTo>
                    <a:pt x="423" y="314"/>
                    <a:pt x="422" y="316"/>
                    <a:pt x="419" y="316"/>
                  </a:cubicBezTo>
                  <a:cubicBezTo>
                    <a:pt x="414" y="306"/>
                    <a:pt x="425" y="301"/>
                    <a:pt x="432" y="296"/>
                  </a:cubicBezTo>
                  <a:cubicBezTo>
                    <a:pt x="440" y="280"/>
                    <a:pt x="440" y="261"/>
                    <a:pt x="455" y="252"/>
                  </a:cubicBezTo>
                  <a:cubicBezTo>
                    <a:pt x="463" y="252"/>
                    <a:pt x="465" y="246"/>
                    <a:pt x="472" y="245"/>
                  </a:cubicBezTo>
                  <a:cubicBezTo>
                    <a:pt x="470" y="233"/>
                    <a:pt x="485" y="234"/>
                    <a:pt x="481" y="223"/>
                  </a:cubicBezTo>
                  <a:cubicBezTo>
                    <a:pt x="483" y="221"/>
                    <a:pt x="486" y="221"/>
                    <a:pt x="486" y="216"/>
                  </a:cubicBezTo>
                  <a:cubicBezTo>
                    <a:pt x="487" y="213"/>
                    <a:pt x="482" y="216"/>
                    <a:pt x="483" y="213"/>
                  </a:cubicBezTo>
                  <a:cubicBezTo>
                    <a:pt x="491" y="213"/>
                    <a:pt x="494" y="204"/>
                    <a:pt x="492" y="196"/>
                  </a:cubicBezTo>
                  <a:cubicBezTo>
                    <a:pt x="493" y="194"/>
                    <a:pt x="497" y="194"/>
                    <a:pt x="497" y="191"/>
                  </a:cubicBezTo>
                  <a:cubicBezTo>
                    <a:pt x="497" y="186"/>
                    <a:pt x="492" y="186"/>
                    <a:pt x="492" y="182"/>
                  </a:cubicBezTo>
                  <a:cubicBezTo>
                    <a:pt x="495" y="167"/>
                    <a:pt x="487" y="159"/>
                    <a:pt x="484" y="146"/>
                  </a:cubicBezTo>
                  <a:cubicBezTo>
                    <a:pt x="484" y="141"/>
                    <a:pt x="491" y="134"/>
                    <a:pt x="487" y="130"/>
                  </a:cubicBezTo>
                  <a:cubicBezTo>
                    <a:pt x="498" y="125"/>
                    <a:pt x="507" y="118"/>
                    <a:pt x="512" y="111"/>
                  </a:cubicBezTo>
                  <a:cubicBezTo>
                    <a:pt x="507" y="109"/>
                    <a:pt x="503" y="115"/>
                    <a:pt x="498" y="116"/>
                  </a:cubicBezTo>
                  <a:cubicBezTo>
                    <a:pt x="498" y="114"/>
                    <a:pt x="498" y="114"/>
                    <a:pt x="499" y="113"/>
                  </a:cubicBezTo>
                  <a:cubicBezTo>
                    <a:pt x="492" y="118"/>
                    <a:pt x="487" y="126"/>
                    <a:pt x="479" y="130"/>
                  </a:cubicBezTo>
                  <a:cubicBezTo>
                    <a:pt x="478" y="133"/>
                    <a:pt x="481" y="132"/>
                    <a:pt x="482" y="134"/>
                  </a:cubicBezTo>
                  <a:cubicBezTo>
                    <a:pt x="479" y="133"/>
                    <a:pt x="478" y="135"/>
                    <a:pt x="476" y="135"/>
                  </a:cubicBezTo>
                  <a:cubicBezTo>
                    <a:pt x="477" y="137"/>
                    <a:pt x="478" y="141"/>
                    <a:pt x="474" y="141"/>
                  </a:cubicBezTo>
                  <a:cubicBezTo>
                    <a:pt x="472" y="135"/>
                    <a:pt x="473" y="130"/>
                    <a:pt x="478" y="125"/>
                  </a:cubicBezTo>
                  <a:cubicBezTo>
                    <a:pt x="480" y="123"/>
                    <a:pt x="484" y="123"/>
                    <a:pt x="487" y="121"/>
                  </a:cubicBezTo>
                  <a:cubicBezTo>
                    <a:pt x="489" y="120"/>
                    <a:pt x="489" y="118"/>
                    <a:pt x="490" y="117"/>
                  </a:cubicBezTo>
                  <a:cubicBezTo>
                    <a:pt x="496" y="112"/>
                    <a:pt x="503" y="113"/>
                    <a:pt x="508" y="108"/>
                  </a:cubicBezTo>
                  <a:cubicBezTo>
                    <a:pt x="503" y="106"/>
                    <a:pt x="506" y="101"/>
                    <a:pt x="510" y="99"/>
                  </a:cubicBezTo>
                  <a:cubicBezTo>
                    <a:pt x="509" y="100"/>
                    <a:pt x="519" y="101"/>
                    <a:pt x="516" y="97"/>
                  </a:cubicBezTo>
                  <a:cubicBezTo>
                    <a:pt x="514" y="96"/>
                    <a:pt x="512" y="100"/>
                    <a:pt x="511" y="97"/>
                  </a:cubicBezTo>
                  <a:cubicBezTo>
                    <a:pt x="511" y="95"/>
                    <a:pt x="510" y="95"/>
                    <a:pt x="511" y="94"/>
                  </a:cubicBezTo>
                  <a:cubicBezTo>
                    <a:pt x="515" y="96"/>
                    <a:pt x="520" y="97"/>
                    <a:pt x="523" y="93"/>
                  </a:cubicBezTo>
                  <a:cubicBezTo>
                    <a:pt x="521" y="91"/>
                    <a:pt x="519" y="95"/>
                    <a:pt x="519" y="93"/>
                  </a:cubicBezTo>
                  <a:cubicBezTo>
                    <a:pt x="517" y="87"/>
                    <a:pt x="525" y="87"/>
                    <a:pt x="529" y="82"/>
                  </a:cubicBezTo>
                  <a:cubicBezTo>
                    <a:pt x="531" y="78"/>
                    <a:pt x="530" y="72"/>
                    <a:pt x="534" y="71"/>
                  </a:cubicBezTo>
                  <a:cubicBezTo>
                    <a:pt x="535" y="71"/>
                    <a:pt x="538" y="78"/>
                    <a:pt x="539" y="73"/>
                  </a:cubicBezTo>
                  <a:cubicBezTo>
                    <a:pt x="539" y="69"/>
                    <a:pt x="537" y="71"/>
                    <a:pt x="537" y="66"/>
                  </a:cubicBezTo>
                  <a:cubicBezTo>
                    <a:pt x="540" y="66"/>
                    <a:pt x="539" y="64"/>
                    <a:pt x="541" y="64"/>
                  </a:cubicBezTo>
                  <a:cubicBezTo>
                    <a:pt x="541" y="67"/>
                    <a:pt x="538" y="68"/>
                    <a:pt x="540" y="70"/>
                  </a:cubicBezTo>
                  <a:cubicBezTo>
                    <a:pt x="543" y="70"/>
                    <a:pt x="542" y="67"/>
                    <a:pt x="545" y="68"/>
                  </a:cubicBezTo>
                  <a:cubicBezTo>
                    <a:pt x="543" y="69"/>
                    <a:pt x="541" y="74"/>
                    <a:pt x="545" y="74"/>
                  </a:cubicBezTo>
                  <a:cubicBezTo>
                    <a:pt x="549" y="70"/>
                    <a:pt x="548" y="67"/>
                    <a:pt x="551" y="63"/>
                  </a:cubicBezTo>
                  <a:cubicBezTo>
                    <a:pt x="547" y="63"/>
                    <a:pt x="544" y="67"/>
                    <a:pt x="542" y="63"/>
                  </a:cubicBezTo>
                  <a:cubicBezTo>
                    <a:pt x="547" y="61"/>
                    <a:pt x="548" y="62"/>
                    <a:pt x="554" y="59"/>
                  </a:cubicBezTo>
                  <a:cubicBezTo>
                    <a:pt x="553" y="60"/>
                    <a:pt x="552" y="61"/>
                    <a:pt x="554" y="62"/>
                  </a:cubicBezTo>
                  <a:cubicBezTo>
                    <a:pt x="568" y="51"/>
                    <a:pt x="591" y="49"/>
                    <a:pt x="609" y="42"/>
                  </a:cubicBezTo>
                  <a:cubicBezTo>
                    <a:pt x="609" y="43"/>
                    <a:pt x="611" y="43"/>
                    <a:pt x="612" y="43"/>
                  </a:cubicBezTo>
                  <a:cubicBezTo>
                    <a:pt x="611" y="44"/>
                    <a:pt x="611" y="45"/>
                    <a:pt x="612" y="47"/>
                  </a:cubicBezTo>
                  <a:cubicBezTo>
                    <a:pt x="622" y="44"/>
                    <a:pt x="628" y="50"/>
                    <a:pt x="635" y="48"/>
                  </a:cubicBezTo>
                  <a:cubicBezTo>
                    <a:pt x="635" y="45"/>
                    <a:pt x="631" y="48"/>
                    <a:pt x="633" y="44"/>
                  </a:cubicBezTo>
                  <a:cubicBezTo>
                    <a:pt x="637" y="45"/>
                    <a:pt x="640" y="47"/>
                    <a:pt x="645" y="47"/>
                  </a:cubicBezTo>
                  <a:cubicBezTo>
                    <a:pt x="646" y="48"/>
                    <a:pt x="646" y="49"/>
                    <a:pt x="645" y="50"/>
                  </a:cubicBezTo>
                  <a:cubicBezTo>
                    <a:pt x="649" y="50"/>
                    <a:pt x="651" y="52"/>
                    <a:pt x="653" y="54"/>
                  </a:cubicBezTo>
                  <a:cubicBezTo>
                    <a:pt x="648" y="58"/>
                    <a:pt x="643" y="48"/>
                    <a:pt x="639" y="54"/>
                  </a:cubicBezTo>
                  <a:cubicBezTo>
                    <a:pt x="646" y="57"/>
                    <a:pt x="652" y="62"/>
                    <a:pt x="661" y="59"/>
                  </a:cubicBezTo>
                  <a:cubicBezTo>
                    <a:pt x="661" y="52"/>
                    <a:pt x="653" y="59"/>
                    <a:pt x="652" y="55"/>
                  </a:cubicBezTo>
                  <a:cubicBezTo>
                    <a:pt x="672" y="52"/>
                    <a:pt x="695" y="70"/>
                    <a:pt x="717" y="64"/>
                  </a:cubicBezTo>
                  <a:cubicBezTo>
                    <a:pt x="725" y="68"/>
                    <a:pt x="736" y="69"/>
                    <a:pt x="747" y="71"/>
                  </a:cubicBezTo>
                  <a:cubicBezTo>
                    <a:pt x="744" y="64"/>
                    <a:pt x="738" y="68"/>
                    <a:pt x="732" y="67"/>
                  </a:cubicBezTo>
                  <a:close/>
                  <a:moveTo>
                    <a:pt x="60" y="652"/>
                  </a:moveTo>
                  <a:cubicBezTo>
                    <a:pt x="56" y="649"/>
                    <a:pt x="61" y="641"/>
                    <a:pt x="61" y="636"/>
                  </a:cubicBezTo>
                  <a:cubicBezTo>
                    <a:pt x="66" y="642"/>
                    <a:pt x="62" y="646"/>
                    <a:pt x="60" y="652"/>
                  </a:cubicBezTo>
                  <a:close/>
                  <a:moveTo>
                    <a:pt x="380" y="1401"/>
                  </a:moveTo>
                  <a:cubicBezTo>
                    <a:pt x="381" y="1407"/>
                    <a:pt x="388" y="1407"/>
                    <a:pt x="384" y="1414"/>
                  </a:cubicBezTo>
                  <a:cubicBezTo>
                    <a:pt x="381" y="1414"/>
                    <a:pt x="383" y="1410"/>
                    <a:pt x="381" y="1410"/>
                  </a:cubicBezTo>
                  <a:cubicBezTo>
                    <a:pt x="381" y="1409"/>
                    <a:pt x="383" y="1409"/>
                    <a:pt x="384" y="1409"/>
                  </a:cubicBezTo>
                  <a:cubicBezTo>
                    <a:pt x="382" y="1407"/>
                    <a:pt x="382" y="1405"/>
                    <a:pt x="379" y="1405"/>
                  </a:cubicBezTo>
                  <a:cubicBezTo>
                    <a:pt x="380" y="1407"/>
                    <a:pt x="373" y="1409"/>
                    <a:pt x="373" y="1404"/>
                  </a:cubicBezTo>
                  <a:cubicBezTo>
                    <a:pt x="377" y="1403"/>
                    <a:pt x="375" y="1402"/>
                    <a:pt x="380" y="1401"/>
                  </a:cubicBezTo>
                  <a:close/>
                  <a:moveTo>
                    <a:pt x="119" y="1239"/>
                  </a:moveTo>
                  <a:cubicBezTo>
                    <a:pt x="118" y="1237"/>
                    <a:pt x="117" y="1236"/>
                    <a:pt x="116" y="1234"/>
                  </a:cubicBezTo>
                  <a:cubicBezTo>
                    <a:pt x="116" y="1236"/>
                    <a:pt x="117" y="1238"/>
                    <a:pt x="119" y="1239"/>
                  </a:cubicBezTo>
                  <a:close/>
                  <a:moveTo>
                    <a:pt x="1279" y="110"/>
                  </a:moveTo>
                  <a:cubicBezTo>
                    <a:pt x="1291" y="112"/>
                    <a:pt x="1291" y="124"/>
                    <a:pt x="1301" y="127"/>
                  </a:cubicBezTo>
                  <a:cubicBezTo>
                    <a:pt x="1304" y="123"/>
                    <a:pt x="1297" y="119"/>
                    <a:pt x="1301" y="115"/>
                  </a:cubicBezTo>
                  <a:cubicBezTo>
                    <a:pt x="1292" y="82"/>
                    <a:pt x="1253" y="76"/>
                    <a:pt x="1235" y="55"/>
                  </a:cubicBezTo>
                  <a:cubicBezTo>
                    <a:pt x="1241" y="60"/>
                    <a:pt x="1248" y="64"/>
                    <a:pt x="1255" y="68"/>
                  </a:cubicBezTo>
                  <a:cubicBezTo>
                    <a:pt x="1256" y="65"/>
                    <a:pt x="1251" y="64"/>
                    <a:pt x="1254" y="63"/>
                  </a:cubicBezTo>
                  <a:cubicBezTo>
                    <a:pt x="1269" y="69"/>
                    <a:pt x="1280" y="82"/>
                    <a:pt x="1295" y="85"/>
                  </a:cubicBezTo>
                  <a:cubicBezTo>
                    <a:pt x="1294" y="85"/>
                    <a:pt x="1292" y="83"/>
                    <a:pt x="1294" y="83"/>
                  </a:cubicBezTo>
                  <a:cubicBezTo>
                    <a:pt x="1321" y="93"/>
                    <a:pt x="1341" y="109"/>
                    <a:pt x="1361" y="126"/>
                  </a:cubicBezTo>
                  <a:cubicBezTo>
                    <a:pt x="1363" y="128"/>
                    <a:pt x="1364" y="125"/>
                    <a:pt x="1366" y="127"/>
                  </a:cubicBezTo>
                  <a:cubicBezTo>
                    <a:pt x="1365" y="131"/>
                    <a:pt x="1368" y="130"/>
                    <a:pt x="1368" y="133"/>
                  </a:cubicBezTo>
                  <a:cubicBezTo>
                    <a:pt x="1365" y="131"/>
                    <a:pt x="1363" y="128"/>
                    <a:pt x="1359" y="127"/>
                  </a:cubicBezTo>
                  <a:cubicBezTo>
                    <a:pt x="1359" y="129"/>
                    <a:pt x="1359" y="131"/>
                    <a:pt x="1358" y="131"/>
                  </a:cubicBezTo>
                  <a:cubicBezTo>
                    <a:pt x="1355" y="128"/>
                    <a:pt x="1352" y="125"/>
                    <a:pt x="1348" y="122"/>
                  </a:cubicBezTo>
                  <a:cubicBezTo>
                    <a:pt x="1357" y="133"/>
                    <a:pt x="1366" y="147"/>
                    <a:pt x="1370" y="159"/>
                  </a:cubicBezTo>
                  <a:cubicBezTo>
                    <a:pt x="1370" y="158"/>
                    <a:pt x="1372" y="157"/>
                    <a:pt x="1373" y="157"/>
                  </a:cubicBezTo>
                  <a:cubicBezTo>
                    <a:pt x="1376" y="162"/>
                    <a:pt x="1381" y="165"/>
                    <a:pt x="1383" y="170"/>
                  </a:cubicBezTo>
                  <a:cubicBezTo>
                    <a:pt x="1383" y="175"/>
                    <a:pt x="1380" y="175"/>
                    <a:pt x="1383" y="179"/>
                  </a:cubicBezTo>
                  <a:cubicBezTo>
                    <a:pt x="1386" y="177"/>
                    <a:pt x="1390" y="179"/>
                    <a:pt x="1393" y="183"/>
                  </a:cubicBezTo>
                  <a:cubicBezTo>
                    <a:pt x="1386" y="167"/>
                    <a:pt x="1375" y="155"/>
                    <a:pt x="1367" y="141"/>
                  </a:cubicBezTo>
                  <a:cubicBezTo>
                    <a:pt x="1395" y="168"/>
                    <a:pt x="1421" y="203"/>
                    <a:pt x="1450" y="226"/>
                  </a:cubicBezTo>
                  <a:cubicBezTo>
                    <a:pt x="1454" y="228"/>
                    <a:pt x="1451" y="223"/>
                    <a:pt x="1453" y="223"/>
                  </a:cubicBezTo>
                  <a:cubicBezTo>
                    <a:pt x="1457" y="230"/>
                    <a:pt x="1464" y="234"/>
                    <a:pt x="1469" y="241"/>
                  </a:cubicBezTo>
                  <a:cubicBezTo>
                    <a:pt x="1476" y="250"/>
                    <a:pt x="1489" y="260"/>
                    <a:pt x="1492" y="268"/>
                  </a:cubicBezTo>
                  <a:cubicBezTo>
                    <a:pt x="1492" y="271"/>
                    <a:pt x="1493" y="277"/>
                    <a:pt x="1493" y="280"/>
                  </a:cubicBezTo>
                  <a:cubicBezTo>
                    <a:pt x="1495" y="288"/>
                    <a:pt x="1495" y="297"/>
                    <a:pt x="1499" y="303"/>
                  </a:cubicBezTo>
                  <a:cubicBezTo>
                    <a:pt x="1502" y="307"/>
                    <a:pt x="1509" y="308"/>
                    <a:pt x="1513" y="311"/>
                  </a:cubicBezTo>
                  <a:cubicBezTo>
                    <a:pt x="1515" y="313"/>
                    <a:pt x="1514" y="318"/>
                    <a:pt x="1518" y="316"/>
                  </a:cubicBezTo>
                  <a:cubicBezTo>
                    <a:pt x="1513" y="306"/>
                    <a:pt x="1511" y="297"/>
                    <a:pt x="1505" y="287"/>
                  </a:cubicBezTo>
                  <a:cubicBezTo>
                    <a:pt x="1508" y="285"/>
                    <a:pt x="1510" y="289"/>
                    <a:pt x="1511" y="287"/>
                  </a:cubicBezTo>
                  <a:cubicBezTo>
                    <a:pt x="1508" y="282"/>
                    <a:pt x="1502" y="276"/>
                    <a:pt x="1502" y="271"/>
                  </a:cubicBezTo>
                  <a:cubicBezTo>
                    <a:pt x="1509" y="270"/>
                    <a:pt x="1514" y="284"/>
                    <a:pt x="1519" y="285"/>
                  </a:cubicBezTo>
                  <a:cubicBezTo>
                    <a:pt x="1515" y="279"/>
                    <a:pt x="1511" y="273"/>
                    <a:pt x="1507" y="267"/>
                  </a:cubicBezTo>
                  <a:cubicBezTo>
                    <a:pt x="1517" y="278"/>
                    <a:pt x="1527" y="289"/>
                    <a:pt x="1536" y="301"/>
                  </a:cubicBezTo>
                  <a:cubicBezTo>
                    <a:pt x="1534" y="301"/>
                    <a:pt x="1533" y="299"/>
                    <a:pt x="1533" y="301"/>
                  </a:cubicBezTo>
                  <a:cubicBezTo>
                    <a:pt x="1534" y="303"/>
                    <a:pt x="1536" y="304"/>
                    <a:pt x="1537" y="308"/>
                  </a:cubicBezTo>
                  <a:cubicBezTo>
                    <a:pt x="1532" y="303"/>
                    <a:pt x="1529" y="298"/>
                    <a:pt x="1523" y="297"/>
                  </a:cubicBezTo>
                  <a:cubicBezTo>
                    <a:pt x="1532" y="309"/>
                    <a:pt x="1543" y="319"/>
                    <a:pt x="1550" y="333"/>
                  </a:cubicBezTo>
                  <a:cubicBezTo>
                    <a:pt x="1545" y="340"/>
                    <a:pt x="1555" y="346"/>
                    <a:pt x="1552" y="356"/>
                  </a:cubicBezTo>
                  <a:cubicBezTo>
                    <a:pt x="1553" y="358"/>
                    <a:pt x="1556" y="358"/>
                    <a:pt x="1558" y="359"/>
                  </a:cubicBezTo>
                  <a:cubicBezTo>
                    <a:pt x="1557" y="362"/>
                    <a:pt x="1554" y="361"/>
                    <a:pt x="1555" y="364"/>
                  </a:cubicBezTo>
                  <a:cubicBezTo>
                    <a:pt x="1557" y="367"/>
                    <a:pt x="1563" y="371"/>
                    <a:pt x="1562" y="374"/>
                  </a:cubicBezTo>
                  <a:cubicBezTo>
                    <a:pt x="1559" y="373"/>
                    <a:pt x="1558" y="369"/>
                    <a:pt x="1554" y="369"/>
                  </a:cubicBezTo>
                  <a:cubicBezTo>
                    <a:pt x="1555" y="375"/>
                    <a:pt x="1560" y="377"/>
                    <a:pt x="1561" y="383"/>
                  </a:cubicBezTo>
                  <a:cubicBezTo>
                    <a:pt x="1586" y="415"/>
                    <a:pt x="1596" y="460"/>
                    <a:pt x="1625" y="487"/>
                  </a:cubicBezTo>
                  <a:cubicBezTo>
                    <a:pt x="1625" y="486"/>
                    <a:pt x="1625" y="484"/>
                    <a:pt x="1626" y="484"/>
                  </a:cubicBezTo>
                  <a:cubicBezTo>
                    <a:pt x="1632" y="501"/>
                    <a:pt x="1644" y="510"/>
                    <a:pt x="1648" y="528"/>
                  </a:cubicBezTo>
                  <a:cubicBezTo>
                    <a:pt x="1651" y="524"/>
                    <a:pt x="1644" y="518"/>
                    <a:pt x="1647" y="514"/>
                  </a:cubicBezTo>
                  <a:cubicBezTo>
                    <a:pt x="1656" y="534"/>
                    <a:pt x="1671" y="555"/>
                    <a:pt x="1668" y="580"/>
                  </a:cubicBezTo>
                  <a:cubicBezTo>
                    <a:pt x="1668" y="585"/>
                    <a:pt x="1664" y="588"/>
                    <a:pt x="1663" y="592"/>
                  </a:cubicBezTo>
                  <a:cubicBezTo>
                    <a:pt x="1663" y="595"/>
                    <a:pt x="1665" y="598"/>
                    <a:pt x="1665" y="600"/>
                  </a:cubicBezTo>
                  <a:cubicBezTo>
                    <a:pt x="1668" y="621"/>
                    <a:pt x="1667" y="635"/>
                    <a:pt x="1672" y="650"/>
                  </a:cubicBezTo>
                  <a:cubicBezTo>
                    <a:pt x="1674" y="657"/>
                    <a:pt x="1679" y="663"/>
                    <a:pt x="1682" y="671"/>
                  </a:cubicBezTo>
                  <a:cubicBezTo>
                    <a:pt x="1684" y="682"/>
                    <a:pt x="1682" y="693"/>
                    <a:pt x="1689" y="701"/>
                  </a:cubicBezTo>
                  <a:cubicBezTo>
                    <a:pt x="1689" y="678"/>
                    <a:pt x="1689" y="678"/>
                    <a:pt x="1689" y="678"/>
                  </a:cubicBezTo>
                  <a:cubicBezTo>
                    <a:pt x="1695" y="680"/>
                    <a:pt x="1688" y="666"/>
                    <a:pt x="1693" y="663"/>
                  </a:cubicBezTo>
                  <a:cubicBezTo>
                    <a:pt x="1698" y="672"/>
                    <a:pt x="1697" y="688"/>
                    <a:pt x="1701" y="699"/>
                  </a:cubicBezTo>
                  <a:cubicBezTo>
                    <a:pt x="1696" y="644"/>
                    <a:pt x="1684" y="595"/>
                    <a:pt x="1668" y="548"/>
                  </a:cubicBezTo>
                  <a:cubicBezTo>
                    <a:pt x="1631" y="438"/>
                    <a:pt x="1580" y="350"/>
                    <a:pt x="1516" y="270"/>
                  </a:cubicBezTo>
                  <a:cubicBezTo>
                    <a:pt x="1452" y="190"/>
                    <a:pt x="1375" y="128"/>
                    <a:pt x="1285" y="73"/>
                  </a:cubicBezTo>
                  <a:cubicBezTo>
                    <a:pt x="1257" y="57"/>
                    <a:pt x="1214" y="32"/>
                    <a:pt x="1183" y="25"/>
                  </a:cubicBezTo>
                  <a:cubicBezTo>
                    <a:pt x="1172" y="14"/>
                    <a:pt x="1152" y="22"/>
                    <a:pt x="1135" y="23"/>
                  </a:cubicBezTo>
                  <a:cubicBezTo>
                    <a:pt x="1140" y="27"/>
                    <a:pt x="1147" y="29"/>
                    <a:pt x="1150" y="34"/>
                  </a:cubicBezTo>
                  <a:cubicBezTo>
                    <a:pt x="1155" y="30"/>
                    <a:pt x="1165" y="32"/>
                    <a:pt x="1168" y="29"/>
                  </a:cubicBezTo>
                  <a:cubicBezTo>
                    <a:pt x="1169" y="36"/>
                    <a:pt x="1178" y="35"/>
                    <a:pt x="1182" y="38"/>
                  </a:cubicBezTo>
                  <a:cubicBezTo>
                    <a:pt x="1178" y="38"/>
                    <a:pt x="1181" y="41"/>
                    <a:pt x="1178" y="44"/>
                  </a:cubicBezTo>
                  <a:cubicBezTo>
                    <a:pt x="1195" y="45"/>
                    <a:pt x="1207" y="59"/>
                    <a:pt x="1222" y="63"/>
                  </a:cubicBezTo>
                  <a:cubicBezTo>
                    <a:pt x="1223" y="63"/>
                    <a:pt x="1226" y="62"/>
                    <a:pt x="1227" y="62"/>
                  </a:cubicBezTo>
                  <a:cubicBezTo>
                    <a:pt x="1230" y="62"/>
                    <a:pt x="1233" y="65"/>
                    <a:pt x="1237" y="67"/>
                  </a:cubicBezTo>
                  <a:cubicBezTo>
                    <a:pt x="1237" y="67"/>
                    <a:pt x="1237" y="64"/>
                    <a:pt x="1238" y="65"/>
                  </a:cubicBezTo>
                  <a:cubicBezTo>
                    <a:pt x="1246" y="68"/>
                    <a:pt x="1253" y="73"/>
                    <a:pt x="1259" y="80"/>
                  </a:cubicBezTo>
                  <a:cubicBezTo>
                    <a:pt x="1257" y="81"/>
                    <a:pt x="1255" y="77"/>
                    <a:pt x="1254" y="80"/>
                  </a:cubicBezTo>
                  <a:cubicBezTo>
                    <a:pt x="1259" y="82"/>
                    <a:pt x="1257" y="86"/>
                    <a:pt x="1258" y="89"/>
                  </a:cubicBezTo>
                  <a:cubicBezTo>
                    <a:pt x="1264" y="90"/>
                    <a:pt x="1267" y="93"/>
                    <a:pt x="1268" y="99"/>
                  </a:cubicBezTo>
                  <a:cubicBezTo>
                    <a:pt x="1272" y="101"/>
                    <a:pt x="1276" y="102"/>
                    <a:pt x="1278" y="104"/>
                  </a:cubicBezTo>
                  <a:cubicBezTo>
                    <a:pt x="1278" y="107"/>
                    <a:pt x="1279" y="108"/>
                    <a:pt x="1279" y="110"/>
                  </a:cubicBezTo>
                  <a:close/>
                  <a:moveTo>
                    <a:pt x="1357" y="178"/>
                  </a:moveTo>
                  <a:cubicBezTo>
                    <a:pt x="1361" y="180"/>
                    <a:pt x="1366" y="187"/>
                    <a:pt x="1370" y="186"/>
                  </a:cubicBezTo>
                  <a:cubicBezTo>
                    <a:pt x="1366" y="183"/>
                    <a:pt x="1362" y="176"/>
                    <a:pt x="1357" y="178"/>
                  </a:cubicBezTo>
                  <a:close/>
                  <a:moveTo>
                    <a:pt x="1406" y="207"/>
                  </a:moveTo>
                  <a:cubicBezTo>
                    <a:pt x="1400" y="202"/>
                    <a:pt x="1401" y="190"/>
                    <a:pt x="1393" y="188"/>
                  </a:cubicBezTo>
                  <a:cubicBezTo>
                    <a:pt x="1392" y="190"/>
                    <a:pt x="1392" y="193"/>
                    <a:pt x="1391" y="194"/>
                  </a:cubicBezTo>
                  <a:cubicBezTo>
                    <a:pt x="1382" y="196"/>
                    <a:pt x="1379" y="193"/>
                    <a:pt x="1373" y="189"/>
                  </a:cubicBezTo>
                  <a:cubicBezTo>
                    <a:pt x="1375" y="193"/>
                    <a:pt x="1380" y="193"/>
                    <a:pt x="1382" y="195"/>
                  </a:cubicBezTo>
                  <a:cubicBezTo>
                    <a:pt x="1383" y="198"/>
                    <a:pt x="1381" y="198"/>
                    <a:pt x="1381" y="200"/>
                  </a:cubicBezTo>
                  <a:cubicBezTo>
                    <a:pt x="1389" y="204"/>
                    <a:pt x="1394" y="209"/>
                    <a:pt x="1400" y="215"/>
                  </a:cubicBezTo>
                  <a:cubicBezTo>
                    <a:pt x="1404" y="211"/>
                    <a:pt x="1409" y="213"/>
                    <a:pt x="1413" y="215"/>
                  </a:cubicBezTo>
                  <a:cubicBezTo>
                    <a:pt x="1413" y="217"/>
                    <a:pt x="1411" y="217"/>
                    <a:pt x="1410" y="216"/>
                  </a:cubicBezTo>
                  <a:cubicBezTo>
                    <a:pt x="1411" y="221"/>
                    <a:pt x="1415" y="222"/>
                    <a:pt x="1419" y="224"/>
                  </a:cubicBezTo>
                  <a:cubicBezTo>
                    <a:pt x="1416" y="217"/>
                    <a:pt x="1415" y="208"/>
                    <a:pt x="1406" y="207"/>
                  </a:cubicBezTo>
                  <a:close/>
                  <a:moveTo>
                    <a:pt x="1504" y="338"/>
                  </a:moveTo>
                  <a:cubicBezTo>
                    <a:pt x="1504" y="338"/>
                    <a:pt x="1503" y="338"/>
                    <a:pt x="1503" y="337"/>
                  </a:cubicBezTo>
                  <a:cubicBezTo>
                    <a:pt x="1503" y="338"/>
                    <a:pt x="1503" y="339"/>
                    <a:pt x="1504" y="338"/>
                  </a:cubicBezTo>
                  <a:close/>
                  <a:moveTo>
                    <a:pt x="1506" y="326"/>
                  </a:moveTo>
                  <a:cubicBezTo>
                    <a:pt x="1504" y="318"/>
                    <a:pt x="1500" y="311"/>
                    <a:pt x="1492" y="313"/>
                  </a:cubicBezTo>
                  <a:cubicBezTo>
                    <a:pt x="1493" y="323"/>
                    <a:pt x="1498" y="333"/>
                    <a:pt x="1503" y="337"/>
                  </a:cubicBezTo>
                  <a:cubicBezTo>
                    <a:pt x="1503" y="336"/>
                    <a:pt x="1503" y="334"/>
                    <a:pt x="1504" y="335"/>
                  </a:cubicBezTo>
                  <a:cubicBezTo>
                    <a:pt x="1506" y="336"/>
                    <a:pt x="1505" y="340"/>
                    <a:pt x="1509" y="340"/>
                  </a:cubicBezTo>
                  <a:cubicBezTo>
                    <a:pt x="1508" y="331"/>
                    <a:pt x="1504" y="330"/>
                    <a:pt x="1502" y="323"/>
                  </a:cubicBezTo>
                  <a:cubicBezTo>
                    <a:pt x="1504" y="323"/>
                    <a:pt x="1504" y="326"/>
                    <a:pt x="1506" y="326"/>
                  </a:cubicBezTo>
                  <a:close/>
                  <a:moveTo>
                    <a:pt x="1696" y="874"/>
                  </a:moveTo>
                  <a:cubicBezTo>
                    <a:pt x="1696" y="872"/>
                    <a:pt x="1697" y="872"/>
                    <a:pt x="1698" y="873"/>
                  </a:cubicBezTo>
                  <a:cubicBezTo>
                    <a:pt x="1698" y="869"/>
                    <a:pt x="1702" y="864"/>
                    <a:pt x="1699" y="861"/>
                  </a:cubicBezTo>
                  <a:cubicBezTo>
                    <a:pt x="1699" y="866"/>
                    <a:pt x="1695" y="872"/>
                    <a:pt x="1696" y="874"/>
                  </a:cubicBezTo>
                  <a:close/>
                  <a:moveTo>
                    <a:pt x="824" y="1523"/>
                  </a:moveTo>
                  <a:cubicBezTo>
                    <a:pt x="826" y="1525"/>
                    <a:pt x="831" y="1524"/>
                    <a:pt x="833" y="1523"/>
                  </a:cubicBezTo>
                  <a:cubicBezTo>
                    <a:pt x="833" y="1525"/>
                    <a:pt x="833" y="1526"/>
                    <a:pt x="834" y="1527"/>
                  </a:cubicBezTo>
                  <a:cubicBezTo>
                    <a:pt x="832" y="1527"/>
                    <a:pt x="830" y="1528"/>
                    <a:pt x="829" y="1530"/>
                  </a:cubicBezTo>
                  <a:cubicBezTo>
                    <a:pt x="836" y="1537"/>
                    <a:pt x="841" y="1523"/>
                    <a:pt x="845" y="1528"/>
                  </a:cubicBezTo>
                  <a:cubicBezTo>
                    <a:pt x="847" y="1522"/>
                    <a:pt x="852" y="1519"/>
                    <a:pt x="855" y="1515"/>
                  </a:cubicBezTo>
                  <a:cubicBezTo>
                    <a:pt x="846" y="1516"/>
                    <a:pt x="829" y="1515"/>
                    <a:pt x="824" y="1523"/>
                  </a:cubicBezTo>
                  <a:close/>
                </a:path>
              </a:pathLst>
            </a:custGeom>
            <a:solidFill>
              <a:srgbClr val="7D7D7D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8" name="_color1" descr="© INSCALE GmbH, 15.06.2010"/>
            <p:cNvSpPr>
              <a:spLocks noEditPoints="1"/>
            </p:cNvSpPr>
            <p:nvPr/>
          </p:nvSpPr>
          <p:spPr bwMode="gray">
            <a:xfrm>
              <a:off x="2804400" y="1911431"/>
              <a:ext cx="3533540" cy="3535200"/>
            </a:xfrm>
            <a:custGeom>
              <a:avLst/>
              <a:gdLst/>
              <a:ahLst/>
              <a:cxnLst>
                <a:cxn ang="0">
                  <a:pos x="43" y="519"/>
                </a:cxn>
                <a:cxn ang="0">
                  <a:pos x="688" y="16"/>
                </a:cxn>
                <a:cxn ang="0">
                  <a:pos x="710" y="20"/>
                </a:cxn>
                <a:cxn ang="0">
                  <a:pos x="799" y="22"/>
                </a:cxn>
                <a:cxn ang="0">
                  <a:pos x="581" y="42"/>
                </a:cxn>
                <a:cxn ang="0">
                  <a:pos x="530" y="61"/>
                </a:cxn>
                <a:cxn ang="0">
                  <a:pos x="991" y="49"/>
                </a:cxn>
                <a:cxn ang="0">
                  <a:pos x="372" y="115"/>
                </a:cxn>
                <a:cxn ang="0">
                  <a:pos x="428" y="107"/>
                </a:cxn>
                <a:cxn ang="0">
                  <a:pos x="818" y="92"/>
                </a:cxn>
                <a:cxn ang="0">
                  <a:pos x="1055" y="192"/>
                </a:cxn>
                <a:cxn ang="0">
                  <a:pos x="825" y="120"/>
                </a:cxn>
                <a:cxn ang="0">
                  <a:pos x="386" y="131"/>
                </a:cxn>
                <a:cxn ang="0">
                  <a:pos x="360" y="122"/>
                </a:cxn>
                <a:cxn ang="0">
                  <a:pos x="307" y="157"/>
                </a:cxn>
                <a:cxn ang="0">
                  <a:pos x="1281" y="215"/>
                </a:cxn>
                <a:cxn ang="0">
                  <a:pos x="262" y="197"/>
                </a:cxn>
                <a:cxn ang="0">
                  <a:pos x="342" y="207"/>
                </a:cxn>
                <a:cxn ang="0">
                  <a:pos x="515" y="222"/>
                </a:cxn>
                <a:cxn ang="0">
                  <a:pos x="1092" y="232"/>
                </a:cxn>
                <a:cxn ang="0">
                  <a:pos x="1054" y="395"/>
                </a:cxn>
                <a:cxn ang="0">
                  <a:pos x="286" y="259"/>
                </a:cxn>
                <a:cxn ang="0">
                  <a:pos x="422" y="400"/>
                </a:cxn>
                <a:cxn ang="0">
                  <a:pos x="139" y="360"/>
                </a:cxn>
                <a:cxn ang="0">
                  <a:pos x="735" y="383"/>
                </a:cxn>
                <a:cxn ang="0">
                  <a:pos x="401" y="453"/>
                </a:cxn>
                <a:cxn ang="0">
                  <a:pos x="1275" y="515"/>
                </a:cxn>
                <a:cxn ang="0">
                  <a:pos x="965" y="472"/>
                </a:cxn>
                <a:cxn ang="0">
                  <a:pos x="1457" y="507"/>
                </a:cxn>
                <a:cxn ang="0">
                  <a:pos x="1123" y="716"/>
                </a:cxn>
                <a:cxn ang="0">
                  <a:pos x="1284" y="635"/>
                </a:cxn>
                <a:cxn ang="0">
                  <a:pos x="109" y="683"/>
                </a:cxn>
                <a:cxn ang="0">
                  <a:pos x="320" y="836"/>
                </a:cxn>
                <a:cxn ang="0">
                  <a:pos x="942" y="737"/>
                </a:cxn>
                <a:cxn ang="0">
                  <a:pos x="1520" y="791"/>
                </a:cxn>
                <a:cxn ang="0">
                  <a:pos x="1506" y="837"/>
                </a:cxn>
                <a:cxn ang="0">
                  <a:pos x="1392" y="910"/>
                </a:cxn>
                <a:cxn ang="0">
                  <a:pos x="1322" y="936"/>
                </a:cxn>
                <a:cxn ang="0">
                  <a:pos x="497" y="992"/>
                </a:cxn>
                <a:cxn ang="0">
                  <a:pos x="637" y="1004"/>
                </a:cxn>
                <a:cxn ang="0">
                  <a:pos x="75" y="1026"/>
                </a:cxn>
                <a:cxn ang="0">
                  <a:pos x="155" y="1216"/>
                </a:cxn>
                <a:cxn ang="0">
                  <a:pos x="1376" y="1175"/>
                </a:cxn>
                <a:cxn ang="0">
                  <a:pos x="187" y="1148"/>
                </a:cxn>
                <a:cxn ang="0">
                  <a:pos x="163" y="1223"/>
                </a:cxn>
                <a:cxn ang="0">
                  <a:pos x="363" y="1201"/>
                </a:cxn>
                <a:cxn ang="0">
                  <a:pos x="535" y="1295"/>
                </a:cxn>
                <a:cxn ang="0">
                  <a:pos x="170" y="1239"/>
                </a:cxn>
                <a:cxn ang="0">
                  <a:pos x="195" y="1266"/>
                </a:cxn>
                <a:cxn ang="0">
                  <a:pos x="224" y="1300"/>
                </a:cxn>
                <a:cxn ang="0">
                  <a:pos x="309" y="1356"/>
                </a:cxn>
                <a:cxn ang="0">
                  <a:pos x="1151" y="1402"/>
                </a:cxn>
                <a:cxn ang="0">
                  <a:pos x="618" y="1375"/>
                </a:cxn>
                <a:cxn ang="0">
                  <a:pos x="956" y="1397"/>
                </a:cxn>
                <a:cxn ang="0">
                  <a:pos x="1038" y="1391"/>
                </a:cxn>
                <a:cxn ang="0">
                  <a:pos x="697" y="1413"/>
                </a:cxn>
                <a:cxn ang="0">
                  <a:pos x="987" y="1439"/>
                </a:cxn>
                <a:cxn ang="0">
                  <a:pos x="513" y="1480"/>
                </a:cxn>
                <a:cxn ang="0">
                  <a:pos x="749" y="1462"/>
                </a:cxn>
                <a:cxn ang="0">
                  <a:pos x="975" y="1464"/>
                </a:cxn>
                <a:cxn ang="0">
                  <a:pos x="782" y="1475"/>
                </a:cxn>
                <a:cxn ang="0">
                  <a:pos x="738" y="1484"/>
                </a:cxn>
                <a:cxn ang="0">
                  <a:pos x="845" y="1510"/>
                </a:cxn>
              </a:cxnLst>
              <a:rect l="0" t="0" r="r" b="b"/>
              <a:pathLst>
                <a:path w="1525" h="1529">
                  <a:moveTo>
                    <a:pt x="760" y="11"/>
                  </a:moveTo>
                  <a:cubicBezTo>
                    <a:pt x="764" y="10"/>
                    <a:pt x="762" y="3"/>
                    <a:pt x="767" y="3"/>
                  </a:cubicBezTo>
                  <a:cubicBezTo>
                    <a:pt x="772" y="2"/>
                    <a:pt x="769" y="11"/>
                    <a:pt x="774" y="8"/>
                  </a:cubicBezTo>
                  <a:cubicBezTo>
                    <a:pt x="798" y="0"/>
                    <a:pt x="832" y="6"/>
                    <a:pt x="860" y="10"/>
                  </a:cubicBezTo>
                  <a:cubicBezTo>
                    <a:pt x="920" y="18"/>
                    <a:pt x="979" y="31"/>
                    <a:pt x="1027" y="50"/>
                  </a:cubicBezTo>
                  <a:cubicBezTo>
                    <a:pt x="1077" y="70"/>
                    <a:pt x="1124" y="92"/>
                    <a:pt x="1166" y="119"/>
                  </a:cubicBezTo>
                  <a:cubicBezTo>
                    <a:pt x="1181" y="129"/>
                    <a:pt x="1197" y="136"/>
                    <a:pt x="1209" y="145"/>
                  </a:cubicBezTo>
                  <a:cubicBezTo>
                    <a:pt x="1217" y="151"/>
                    <a:pt x="1224" y="160"/>
                    <a:pt x="1232" y="167"/>
                  </a:cubicBezTo>
                  <a:cubicBezTo>
                    <a:pt x="1281" y="205"/>
                    <a:pt x="1322" y="252"/>
                    <a:pt x="1362" y="301"/>
                  </a:cubicBezTo>
                  <a:cubicBezTo>
                    <a:pt x="1369" y="310"/>
                    <a:pt x="1378" y="316"/>
                    <a:pt x="1383" y="323"/>
                  </a:cubicBezTo>
                  <a:cubicBezTo>
                    <a:pt x="1388" y="331"/>
                    <a:pt x="1392" y="340"/>
                    <a:pt x="1398" y="348"/>
                  </a:cubicBezTo>
                  <a:cubicBezTo>
                    <a:pt x="1468" y="449"/>
                    <a:pt x="1525" y="587"/>
                    <a:pt x="1522" y="761"/>
                  </a:cubicBezTo>
                  <a:cubicBezTo>
                    <a:pt x="1522" y="773"/>
                    <a:pt x="1525" y="784"/>
                    <a:pt x="1524" y="795"/>
                  </a:cubicBezTo>
                  <a:cubicBezTo>
                    <a:pt x="1524" y="805"/>
                    <a:pt x="1520" y="815"/>
                    <a:pt x="1518" y="826"/>
                  </a:cubicBezTo>
                  <a:cubicBezTo>
                    <a:pt x="1515" y="857"/>
                    <a:pt x="1508" y="890"/>
                    <a:pt x="1502" y="919"/>
                  </a:cubicBezTo>
                  <a:cubicBezTo>
                    <a:pt x="1495" y="950"/>
                    <a:pt x="1489" y="979"/>
                    <a:pt x="1481" y="1007"/>
                  </a:cubicBezTo>
                  <a:cubicBezTo>
                    <a:pt x="1478" y="1017"/>
                    <a:pt x="1477" y="1028"/>
                    <a:pt x="1474" y="1037"/>
                  </a:cubicBezTo>
                  <a:cubicBezTo>
                    <a:pt x="1472" y="1045"/>
                    <a:pt x="1468" y="1051"/>
                    <a:pt x="1465" y="1058"/>
                  </a:cubicBezTo>
                  <a:cubicBezTo>
                    <a:pt x="1455" y="1079"/>
                    <a:pt x="1446" y="1102"/>
                    <a:pt x="1436" y="1122"/>
                  </a:cubicBezTo>
                  <a:cubicBezTo>
                    <a:pt x="1414" y="1164"/>
                    <a:pt x="1392" y="1199"/>
                    <a:pt x="1364" y="1233"/>
                  </a:cubicBezTo>
                  <a:cubicBezTo>
                    <a:pt x="1355" y="1245"/>
                    <a:pt x="1347" y="1257"/>
                    <a:pt x="1337" y="1268"/>
                  </a:cubicBezTo>
                  <a:cubicBezTo>
                    <a:pt x="1318" y="1289"/>
                    <a:pt x="1295" y="1305"/>
                    <a:pt x="1274" y="1326"/>
                  </a:cubicBezTo>
                  <a:cubicBezTo>
                    <a:pt x="1232" y="1368"/>
                    <a:pt x="1185" y="1404"/>
                    <a:pt x="1136" y="1434"/>
                  </a:cubicBezTo>
                  <a:cubicBezTo>
                    <a:pt x="1110" y="1450"/>
                    <a:pt x="1082" y="1460"/>
                    <a:pt x="1052" y="1471"/>
                  </a:cubicBezTo>
                  <a:cubicBezTo>
                    <a:pt x="1037" y="1477"/>
                    <a:pt x="1023" y="1484"/>
                    <a:pt x="1008" y="1488"/>
                  </a:cubicBezTo>
                  <a:cubicBezTo>
                    <a:pt x="992" y="1493"/>
                    <a:pt x="976" y="1494"/>
                    <a:pt x="958" y="1499"/>
                  </a:cubicBezTo>
                  <a:cubicBezTo>
                    <a:pt x="948" y="1502"/>
                    <a:pt x="940" y="1508"/>
                    <a:pt x="930" y="1511"/>
                  </a:cubicBezTo>
                  <a:cubicBezTo>
                    <a:pt x="904" y="1518"/>
                    <a:pt x="872" y="1514"/>
                    <a:pt x="846" y="1522"/>
                  </a:cubicBezTo>
                  <a:cubicBezTo>
                    <a:pt x="840" y="1524"/>
                    <a:pt x="835" y="1527"/>
                    <a:pt x="828" y="1528"/>
                  </a:cubicBezTo>
                  <a:cubicBezTo>
                    <a:pt x="823" y="1528"/>
                    <a:pt x="818" y="1526"/>
                    <a:pt x="813" y="1526"/>
                  </a:cubicBezTo>
                  <a:cubicBezTo>
                    <a:pt x="796" y="1525"/>
                    <a:pt x="777" y="1527"/>
                    <a:pt x="758" y="1528"/>
                  </a:cubicBezTo>
                  <a:cubicBezTo>
                    <a:pt x="735" y="1529"/>
                    <a:pt x="713" y="1524"/>
                    <a:pt x="691" y="1523"/>
                  </a:cubicBezTo>
                  <a:cubicBezTo>
                    <a:pt x="683" y="1523"/>
                    <a:pt x="676" y="1525"/>
                    <a:pt x="669" y="1524"/>
                  </a:cubicBezTo>
                  <a:cubicBezTo>
                    <a:pt x="656" y="1523"/>
                    <a:pt x="646" y="1514"/>
                    <a:pt x="635" y="1512"/>
                  </a:cubicBezTo>
                  <a:cubicBezTo>
                    <a:pt x="620" y="1510"/>
                    <a:pt x="607" y="1512"/>
                    <a:pt x="594" y="1511"/>
                  </a:cubicBezTo>
                  <a:cubicBezTo>
                    <a:pt x="571" y="1507"/>
                    <a:pt x="551" y="1496"/>
                    <a:pt x="531" y="1489"/>
                  </a:cubicBezTo>
                  <a:cubicBezTo>
                    <a:pt x="520" y="1486"/>
                    <a:pt x="508" y="1484"/>
                    <a:pt x="497" y="1481"/>
                  </a:cubicBezTo>
                  <a:cubicBezTo>
                    <a:pt x="454" y="1468"/>
                    <a:pt x="414" y="1451"/>
                    <a:pt x="380" y="1429"/>
                  </a:cubicBezTo>
                  <a:cubicBezTo>
                    <a:pt x="363" y="1418"/>
                    <a:pt x="347" y="1404"/>
                    <a:pt x="330" y="1393"/>
                  </a:cubicBezTo>
                  <a:cubicBezTo>
                    <a:pt x="287" y="1366"/>
                    <a:pt x="251" y="1334"/>
                    <a:pt x="216" y="1296"/>
                  </a:cubicBezTo>
                  <a:cubicBezTo>
                    <a:pt x="202" y="1282"/>
                    <a:pt x="187" y="1270"/>
                    <a:pt x="174" y="1252"/>
                  </a:cubicBezTo>
                  <a:cubicBezTo>
                    <a:pt x="169" y="1244"/>
                    <a:pt x="165" y="1234"/>
                    <a:pt x="159" y="1225"/>
                  </a:cubicBezTo>
                  <a:cubicBezTo>
                    <a:pt x="147" y="1209"/>
                    <a:pt x="133" y="1193"/>
                    <a:pt x="123" y="1177"/>
                  </a:cubicBezTo>
                  <a:cubicBezTo>
                    <a:pt x="60" y="1083"/>
                    <a:pt x="16" y="977"/>
                    <a:pt x="6" y="830"/>
                  </a:cubicBezTo>
                  <a:cubicBezTo>
                    <a:pt x="5" y="816"/>
                    <a:pt x="0" y="804"/>
                    <a:pt x="0" y="791"/>
                  </a:cubicBezTo>
                  <a:cubicBezTo>
                    <a:pt x="0" y="782"/>
                    <a:pt x="4" y="772"/>
                    <a:pt x="5" y="762"/>
                  </a:cubicBezTo>
                  <a:cubicBezTo>
                    <a:pt x="11" y="698"/>
                    <a:pt x="14" y="634"/>
                    <a:pt x="27" y="577"/>
                  </a:cubicBezTo>
                  <a:cubicBezTo>
                    <a:pt x="29" y="567"/>
                    <a:pt x="29" y="558"/>
                    <a:pt x="31" y="549"/>
                  </a:cubicBezTo>
                  <a:cubicBezTo>
                    <a:pt x="34" y="539"/>
                    <a:pt x="40" y="529"/>
                    <a:pt x="43" y="519"/>
                  </a:cubicBezTo>
                  <a:cubicBezTo>
                    <a:pt x="65" y="448"/>
                    <a:pt x="100" y="386"/>
                    <a:pt x="137" y="330"/>
                  </a:cubicBezTo>
                  <a:cubicBezTo>
                    <a:pt x="170" y="280"/>
                    <a:pt x="209" y="240"/>
                    <a:pt x="252" y="202"/>
                  </a:cubicBezTo>
                  <a:cubicBezTo>
                    <a:pt x="266" y="190"/>
                    <a:pt x="282" y="179"/>
                    <a:pt x="296" y="166"/>
                  </a:cubicBezTo>
                  <a:cubicBezTo>
                    <a:pt x="303" y="159"/>
                    <a:pt x="307" y="151"/>
                    <a:pt x="315" y="145"/>
                  </a:cubicBezTo>
                  <a:cubicBezTo>
                    <a:pt x="323" y="139"/>
                    <a:pt x="332" y="137"/>
                    <a:pt x="341" y="132"/>
                  </a:cubicBezTo>
                  <a:cubicBezTo>
                    <a:pt x="354" y="124"/>
                    <a:pt x="367" y="114"/>
                    <a:pt x="380" y="106"/>
                  </a:cubicBezTo>
                  <a:cubicBezTo>
                    <a:pt x="419" y="82"/>
                    <a:pt x="466" y="61"/>
                    <a:pt x="514" y="46"/>
                  </a:cubicBezTo>
                  <a:cubicBezTo>
                    <a:pt x="531" y="40"/>
                    <a:pt x="546" y="33"/>
                    <a:pt x="563" y="29"/>
                  </a:cubicBezTo>
                  <a:cubicBezTo>
                    <a:pt x="605" y="19"/>
                    <a:pt x="652" y="8"/>
                    <a:pt x="702" y="5"/>
                  </a:cubicBezTo>
                  <a:cubicBezTo>
                    <a:pt x="711" y="5"/>
                    <a:pt x="721" y="5"/>
                    <a:pt x="731" y="3"/>
                  </a:cubicBezTo>
                  <a:cubicBezTo>
                    <a:pt x="741" y="1"/>
                    <a:pt x="752" y="5"/>
                    <a:pt x="760" y="11"/>
                  </a:cubicBezTo>
                  <a:close/>
                  <a:moveTo>
                    <a:pt x="765" y="11"/>
                  </a:moveTo>
                  <a:cubicBezTo>
                    <a:pt x="767" y="11"/>
                    <a:pt x="769" y="11"/>
                    <a:pt x="770" y="9"/>
                  </a:cubicBezTo>
                  <a:cubicBezTo>
                    <a:pt x="768" y="9"/>
                    <a:pt x="769" y="6"/>
                    <a:pt x="767" y="5"/>
                  </a:cubicBezTo>
                  <a:cubicBezTo>
                    <a:pt x="766" y="7"/>
                    <a:pt x="764" y="8"/>
                    <a:pt x="765" y="11"/>
                  </a:cubicBezTo>
                  <a:close/>
                  <a:moveTo>
                    <a:pt x="737" y="6"/>
                  </a:moveTo>
                  <a:cubicBezTo>
                    <a:pt x="736" y="6"/>
                    <a:pt x="735" y="6"/>
                    <a:pt x="735" y="7"/>
                  </a:cubicBezTo>
                  <a:cubicBezTo>
                    <a:pt x="736" y="7"/>
                    <a:pt x="737" y="7"/>
                    <a:pt x="737" y="6"/>
                  </a:cubicBezTo>
                  <a:close/>
                  <a:moveTo>
                    <a:pt x="800" y="6"/>
                  </a:moveTo>
                  <a:cubicBezTo>
                    <a:pt x="790" y="5"/>
                    <a:pt x="794" y="9"/>
                    <a:pt x="800" y="6"/>
                  </a:cubicBezTo>
                  <a:close/>
                  <a:moveTo>
                    <a:pt x="744" y="7"/>
                  </a:moveTo>
                  <a:cubicBezTo>
                    <a:pt x="742" y="8"/>
                    <a:pt x="738" y="6"/>
                    <a:pt x="738" y="8"/>
                  </a:cubicBezTo>
                  <a:cubicBezTo>
                    <a:pt x="740" y="8"/>
                    <a:pt x="744" y="9"/>
                    <a:pt x="744" y="7"/>
                  </a:cubicBezTo>
                  <a:close/>
                  <a:moveTo>
                    <a:pt x="792" y="7"/>
                  </a:moveTo>
                  <a:cubicBezTo>
                    <a:pt x="790" y="8"/>
                    <a:pt x="785" y="6"/>
                    <a:pt x="785" y="8"/>
                  </a:cubicBezTo>
                  <a:cubicBezTo>
                    <a:pt x="787" y="8"/>
                    <a:pt x="791" y="9"/>
                    <a:pt x="792" y="7"/>
                  </a:cubicBezTo>
                  <a:close/>
                  <a:moveTo>
                    <a:pt x="727" y="8"/>
                  </a:moveTo>
                  <a:cubicBezTo>
                    <a:pt x="726" y="8"/>
                    <a:pt x="725" y="8"/>
                    <a:pt x="725" y="9"/>
                  </a:cubicBezTo>
                  <a:cubicBezTo>
                    <a:pt x="726" y="9"/>
                    <a:pt x="727" y="9"/>
                    <a:pt x="727" y="8"/>
                  </a:cubicBezTo>
                  <a:close/>
                  <a:moveTo>
                    <a:pt x="747" y="8"/>
                  </a:moveTo>
                  <a:cubicBezTo>
                    <a:pt x="746" y="8"/>
                    <a:pt x="745" y="8"/>
                    <a:pt x="745" y="9"/>
                  </a:cubicBezTo>
                  <a:cubicBezTo>
                    <a:pt x="745" y="9"/>
                    <a:pt x="747" y="9"/>
                    <a:pt x="747" y="8"/>
                  </a:cubicBezTo>
                  <a:close/>
                  <a:moveTo>
                    <a:pt x="784" y="8"/>
                  </a:moveTo>
                  <a:cubicBezTo>
                    <a:pt x="783" y="8"/>
                    <a:pt x="781" y="8"/>
                    <a:pt x="781" y="9"/>
                  </a:cubicBezTo>
                  <a:cubicBezTo>
                    <a:pt x="782" y="9"/>
                    <a:pt x="784" y="9"/>
                    <a:pt x="784" y="8"/>
                  </a:cubicBezTo>
                  <a:close/>
                  <a:moveTo>
                    <a:pt x="748" y="10"/>
                  </a:moveTo>
                  <a:cubicBezTo>
                    <a:pt x="747" y="10"/>
                    <a:pt x="748" y="11"/>
                    <a:pt x="748" y="10"/>
                  </a:cubicBezTo>
                  <a:close/>
                  <a:moveTo>
                    <a:pt x="778" y="10"/>
                  </a:moveTo>
                  <a:cubicBezTo>
                    <a:pt x="778" y="10"/>
                    <a:pt x="779" y="11"/>
                    <a:pt x="778" y="10"/>
                  </a:cubicBezTo>
                  <a:close/>
                  <a:moveTo>
                    <a:pt x="688" y="10"/>
                  </a:moveTo>
                  <a:cubicBezTo>
                    <a:pt x="686" y="11"/>
                    <a:pt x="682" y="9"/>
                    <a:pt x="682" y="11"/>
                  </a:cubicBezTo>
                  <a:cubicBezTo>
                    <a:pt x="684" y="10"/>
                    <a:pt x="688" y="12"/>
                    <a:pt x="688" y="10"/>
                  </a:cubicBezTo>
                  <a:close/>
                  <a:moveTo>
                    <a:pt x="841" y="11"/>
                  </a:moveTo>
                  <a:cubicBezTo>
                    <a:pt x="836" y="10"/>
                    <a:pt x="840" y="14"/>
                    <a:pt x="841" y="11"/>
                  </a:cubicBezTo>
                  <a:close/>
                  <a:moveTo>
                    <a:pt x="857" y="12"/>
                  </a:moveTo>
                  <a:cubicBezTo>
                    <a:pt x="856" y="12"/>
                    <a:pt x="854" y="12"/>
                    <a:pt x="854" y="13"/>
                  </a:cubicBezTo>
                  <a:cubicBezTo>
                    <a:pt x="855" y="13"/>
                    <a:pt x="857" y="13"/>
                    <a:pt x="857" y="12"/>
                  </a:cubicBezTo>
                  <a:close/>
                  <a:moveTo>
                    <a:pt x="688" y="16"/>
                  </a:moveTo>
                  <a:cubicBezTo>
                    <a:pt x="680" y="15"/>
                    <a:pt x="684" y="19"/>
                    <a:pt x="688" y="16"/>
                  </a:cubicBezTo>
                  <a:close/>
                  <a:moveTo>
                    <a:pt x="678" y="17"/>
                  </a:moveTo>
                  <a:cubicBezTo>
                    <a:pt x="676" y="17"/>
                    <a:pt x="671" y="16"/>
                    <a:pt x="671" y="18"/>
                  </a:cubicBezTo>
                  <a:cubicBezTo>
                    <a:pt x="673" y="17"/>
                    <a:pt x="677" y="19"/>
                    <a:pt x="678" y="17"/>
                  </a:cubicBezTo>
                  <a:close/>
                  <a:moveTo>
                    <a:pt x="842" y="17"/>
                  </a:moveTo>
                  <a:cubicBezTo>
                    <a:pt x="836" y="16"/>
                    <a:pt x="840" y="20"/>
                    <a:pt x="842" y="17"/>
                  </a:cubicBezTo>
                  <a:close/>
                  <a:moveTo>
                    <a:pt x="664" y="19"/>
                  </a:moveTo>
                  <a:cubicBezTo>
                    <a:pt x="674" y="17"/>
                    <a:pt x="664" y="18"/>
                    <a:pt x="658" y="19"/>
                  </a:cubicBezTo>
                  <a:cubicBezTo>
                    <a:pt x="655" y="19"/>
                    <a:pt x="652" y="18"/>
                    <a:pt x="651" y="21"/>
                  </a:cubicBezTo>
                  <a:cubicBezTo>
                    <a:pt x="656" y="20"/>
                    <a:pt x="660" y="19"/>
                    <a:pt x="664" y="19"/>
                  </a:cubicBezTo>
                  <a:close/>
                  <a:moveTo>
                    <a:pt x="700" y="19"/>
                  </a:moveTo>
                  <a:cubicBezTo>
                    <a:pt x="699" y="18"/>
                    <a:pt x="700" y="19"/>
                    <a:pt x="700" y="19"/>
                  </a:cubicBezTo>
                  <a:close/>
                  <a:moveTo>
                    <a:pt x="698" y="81"/>
                  </a:moveTo>
                  <a:cubicBezTo>
                    <a:pt x="716" y="81"/>
                    <a:pt x="734" y="81"/>
                    <a:pt x="751" y="81"/>
                  </a:cubicBezTo>
                  <a:cubicBezTo>
                    <a:pt x="753" y="60"/>
                    <a:pt x="757" y="36"/>
                    <a:pt x="759" y="18"/>
                  </a:cubicBezTo>
                  <a:cubicBezTo>
                    <a:pt x="733" y="34"/>
                    <a:pt x="714" y="56"/>
                    <a:pt x="698" y="81"/>
                  </a:cubicBezTo>
                  <a:close/>
                  <a:moveTo>
                    <a:pt x="852" y="19"/>
                  </a:moveTo>
                  <a:cubicBezTo>
                    <a:pt x="852" y="19"/>
                    <a:pt x="852" y="19"/>
                    <a:pt x="852" y="20"/>
                  </a:cubicBezTo>
                  <a:cubicBezTo>
                    <a:pt x="870" y="21"/>
                    <a:pt x="885" y="24"/>
                    <a:pt x="901" y="26"/>
                  </a:cubicBezTo>
                  <a:moveTo>
                    <a:pt x="901" y="26"/>
                  </a:moveTo>
                  <a:cubicBezTo>
                    <a:pt x="902" y="29"/>
                    <a:pt x="906" y="25"/>
                    <a:pt x="901" y="26"/>
                  </a:cubicBezTo>
                  <a:moveTo>
                    <a:pt x="901" y="26"/>
                  </a:moveTo>
                  <a:cubicBezTo>
                    <a:pt x="901" y="26"/>
                    <a:pt x="901" y="26"/>
                    <a:pt x="901" y="25"/>
                  </a:cubicBezTo>
                  <a:cubicBezTo>
                    <a:pt x="887" y="21"/>
                    <a:pt x="870" y="20"/>
                    <a:pt x="852" y="19"/>
                  </a:cubicBezTo>
                  <a:moveTo>
                    <a:pt x="852" y="19"/>
                  </a:moveTo>
                  <a:cubicBezTo>
                    <a:pt x="846" y="16"/>
                    <a:pt x="842" y="20"/>
                    <a:pt x="852" y="19"/>
                  </a:cubicBezTo>
                  <a:moveTo>
                    <a:pt x="693" y="19"/>
                  </a:moveTo>
                  <a:cubicBezTo>
                    <a:pt x="683" y="17"/>
                    <a:pt x="687" y="22"/>
                    <a:pt x="693" y="19"/>
                  </a:cubicBezTo>
                  <a:close/>
                  <a:moveTo>
                    <a:pt x="751" y="20"/>
                  </a:moveTo>
                  <a:cubicBezTo>
                    <a:pt x="751" y="19"/>
                    <a:pt x="752" y="20"/>
                    <a:pt x="751" y="20"/>
                  </a:cubicBezTo>
                  <a:close/>
                  <a:moveTo>
                    <a:pt x="754" y="81"/>
                  </a:moveTo>
                  <a:cubicBezTo>
                    <a:pt x="762" y="81"/>
                    <a:pt x="770" y="81"/>
                    <a:pt x="778" y="81"/>
                  </a:cubicBezTo>
                  <a:cubicBezTo>
                    <a:pt x="774" y="59"/>
                    <a:pt x="781" y="26"/>
                    <a:pt x="762" y="19"/>
                  </a:cubicBezTo>
                  <a:cubicBezTo>
                    <a:pt x="759" y="39"/>
                    <a:pt x="756" y="59"/>
                    <a:pt x="754" y="81"/>
                  </a:cubicBezTo>
                  <a:close/>
                  <a:moveTo>
                    <a:pt x="826" y="19"/>
                  </a:moveTo>
                  <a:cubicBezTo>
                    <a:pt x="820" y="18"/>
                    <a:pt x="824" y="22"/>
                    <a:pt x="826" y="19"/>
                  </a:cubicBezTo>
                  <a:close/>
                  <a:moveTo>
                    <a:pt x="641" y="21"/>
                  </a:moveTo>
                  <a:cubicBezTo>
                    <a:pt x="619" y="23"/>
                    <a:pt x="596" y="25"/>
                    <a:pt x="580" y="33"/>
                  </a:cubicBezTo>
                  <a:moveTo>
                    <a:pt x="580" y="33"/>
                  </a:moveTo>
                  <a:cubicBezTo>
                    <a:pt x="576" y="32"/>
                    <a:pt x="579" y="36"/>
                    <a:pt x="580" y="33"/>
                  </a:cubicBezTo>
                  <a:moveTo>
                    <a:pt x="580" y="33"/>
                  </a:moveTo>
                  <a:cubicBezTo>
                    <a:pt x="600" y="29"/>
                    <a:pt x="622" y="26"/>
                    <a:pt x="641" y="21"/>
                  </a:cubicBezTo>
                  <a:moveTo>
                    <a:pt x="641" y="21"/>
                  </a:moveTo>
                  <a:cubicBezTo>
                    <a:pt x="646" y="22"/>
                    <a:pt x="642" y="18"/>
                    <a:pt x="641" y="21"/>
                  </a:cubicBezTo>
                  <a:moveTo>
                    <a:pt x="632" y="29"/>
                  </a:moveTo>
                  <a:cubicBezTo>
                    <a:pt x="649" y="25"/>
                    <a:pt x="668" y="24"/>
                    <a:pt x="684" y="20"/>
                  </a:cubicBezTo>
                  <a:cubicBezTo>
                    <a:pt x="666" y="22"/>
                    <a:pt x="644" y="21"/>
                    <a:pt x="632" y="29"/>
                  </a:cubicBezTo>
                  <a:close/>
                  <a:moveTo>
                    <a:pt x="710" y="20"/>
                  </a:moveTo>
                  <a:cubicBezTo>
                    <a:pt x="709" y="20"/>
                    <a:pt x="707" y="19"/>
                    <a:pt x="707" y="21"/>
                  </a:cubicBezTo>
                  <a:cubicBezTo>
                    <a:pt x="708" y="20"/>
                    <a:pt x="710" y="21"/>
                    <a:pt x="710" y="20"/>
                  </a:cubicBezTo>
                  <a:close/>
                  <a:moveTo>
                    <a:pt x="726" y="21"/>
                  </a:moveTo>
                  <a:cubicBezTo>
                    <a:pt x="725" y="20"/>
                    <a:pt x="726" y="21"/>
                    <a:pt x="726" y="21"/>
                  </a:cubicBezTo>
                  <a:close/>
                  <a:moveTo>
                    <a:pt x="739" y="21"/>
                  </a:moveTo>
                  <a:cubicBezTo>
                    <a:pt x="739" y="20"/>
                    <a:pt x="740" y="21"/>
                    <a:pt x="739" y="21"/>
                  </a:cubicBezTo>
                  <a:close/>
                  <a:moveTo>
                    <a:pt x="749" y="21"/>
                  </a:moveTo>
                  <a:cubicBezTo>
                    <a:pt x="725" y="27"/>
                    <a:pt x="705" y="37"/>
                    <a:pt x="686" y="48"/>
                  </a:cubicBezTo>
                  <a:cubicBezTo>
                    <a:pt x="681" y="59"/>
                    <a:pt x="675" y="70"/>
                    <a:pt x="672" y="82"/>
                  </a:cubicBezTo>
                  <a:cubicBezTo>
                    <a:pt x="679" y="82"/>
                    <a:pt x="686" y="82"/>
                    <a:pt x="693" y="82"/>
                  </a:cubicBezTo>
                  <a:cubicBezTo>
                    <a:pt x="709" y="59"/>
                    <a:pt x="727" y="38"/>
                    <a:pt x="749" y="21"/>
                  </a:cubicBezTo>
                  <a:moveTo>
                    <a:pt x="749" y="21"/>
                  </a:moveTo>
                  <a:cubicBezTo>
                    <a:pt x="753" y="22"/>
                    <a:pt x="749" y="18"/>
                    <a:pt x="749" y="21"/>
                  </a:cubicBezTo>
                  <a:moveTo>
                    <a:pt x="793" y="21"/>
                  </a:moveTo>
                  <a:cubicBezTo>
                    <a:pt x="792" y="20"/>
                    <a:pt x="793" y="21"/>
                    <a:pt x="793" y="21"/>
                  </a:cubicBezTo>
                  <a:close/>
                  <a:moveTo>
                    <a:pt x="810" y="20"/>
                  </a:moveTo>
                  <a:cubicBezTo>
                    <a:pt x="809" y="20"/>
                    <a:pt x="808" y="20"/>
                    <a:pt x="808" y="21"/>
                  </a:cubicBezTo>
                  <a:cubicBezTo>
                    <a:pt x="809" y="20"/>
                    <a:pt x="810" y="21"/>
                    <a:pt x="810" y="20"/>
                  </a:cubicBezTo>
                  <a:close/>
                  <a:moveTo>
                    <a:pt x="837" y="21"/>
                  </a:moveTo>
                  <a:cubicBezTo>
                    <a:pt x="837" y="22"/>
                    <a:pt x="839" y="22"/>
                    <a:pt x="839" y="21"/>
                  </a:cubicBezTo>
                  <a:cubicBezTo>
                    <a:pt x="834" y="18"/>
                    <a:pt x="826" y="21"/>
                    <a:pt x="837" y="21"/>
                  </a:cubicBezTo>
                  <a:close/>
                  <a:moveTo>
                    <a:pt x="699" y="22"/>
                  </a:moveTo>
                  <a:cubicBezTo>
                    <a:pt x="667" y="27"/>
                    <a:pt x="629" y="26"/>
                    <a:pt x="610" y="45"/>
                  </a:cubicBezTo>
                  <a:moveTo>
                    <a:pt x="610" y="45"/>
                  </a:moveTo>
                  <a:cubicBezTo>
                    <a:pt x="606" y="44"/>
                    <a:pt x="610" y="47"/>
                    <a:pt x="610" y="45"/>
                  </a:cubicBezTo>
                  <a:moveTo>
                    <a:pt x="699" y="22"/>
                  </a:moveTo>
                  <a:cubicBezTo>
                    <a:pt x="668" y="28"/>
                    <a:pt x="639" y="36"/>
                    <a:pt x="610" y="45"/>
                  </a:cubicBezTo>
                  <a:moveTo>
                    <a:pt x="699" y="22"/>
                  </a:moveTo>
                  <a:cubicBezTo>
                    <a:pt x="703" y="22"/>
                    <a:pt x="699" y="19"/>
                    <a:pt x="699" y="22"/>
                  </a:cubicBezTo>
                  <a:moveTo>
                    <a:pt x="720" y="22"/>
                  </a:moveTo>
                  <a:cubicBezTo>
                    <a:pt x="713" y="23"/>
                    <a:pt x="705" y="22"/>
                    <a:pt x="702" y="26"/>
                  </a:cubicBezTo>
                  <a:cubicBezTo>
                    <a:pt x="708" y="25"/>
                    <a:pt x="714" y="24"/>
                    <a:pt x="720" y="22"/>
                  </a:cubicBezTo>
                  <a:moveTo>
                    <a:pt x="720" y="22"/>
                  </a:moveTo>
                  <a:cubicBezTo>
                    <a:pt x="725" y="23"/>
                    <a:pt x="721" y="19"/>
                    <a:pt x="720" y="22"/>
                  </a:cubicBezTo>
                  <a:moveTo>
                    <a:pt x="690" y="43"/>
                  </a:moveTo>
                  <a:cubicBezTo>
                    <a:pt x="689" y="43"/>
                    <a:pt x="690" y="44"/>
                    <a:pt x="690" y="43"/>
                  </a:cubicBezTo>
                  <a:moveTo>
                    <a:pt x="690" y="43"/>
                  </a:moveTo>
                  <a:cubicBezTo>
                    <a:pt x="705" y="35"/>
                    <a:pt x="721" y="28"/>
                    <a:pt x="737" y="21"/>
                  </a:cubicBezTo>
                  <a:cubicBezTo>
                    <a:pt x="720" y="26"/>
                    <a:pt x="695" y="25"/>
                    <a:pt x="690" y="43"/>
                  </a:cubicBezTo>
                  <a:moveTo>
                    <a:pt x="812" y="81"/>
                  </a:moveTo>
                  <a:cubicBezTo>
                    <a:pt x="830" y="82"/>
                    <a:pt x="849" y="82"/>
                    <a:pt x="867" y="83"/>
                  </a:cubicBezTo>
                  <a:cubicBezTo>
                    <a:pt x="844" y="58"/>
                    <a:pt x="811" y="35"/>
                    <a:pt x="774" y="21"/>
                  </a:cubicBezTo>
                  <a:cubicBezTo>
                    <a:pt x="788" y="40"/>
                    <a:pt x="803" y="58"/>
                    <a:pt x="812" y="81"/>
                  </a:cubicBezTo>
                  <a:close/>
                  <a:moveTo>
                    <a:pt x="852" y="66"/>
                  </a:moveTo>
                  <a:cubicBezTo>
                    <a:pt x="863" y="75"/>
                    <a:pt x="870" y="86"/>
                    <a:pt x="887" y="84"/>
                  </a:cubicBezTo>
                  <a:cubicBezTo>
                    <a:pt x="882" y="71"/>
                    <a:pt x="874" y="61"/>
                    <a:pt x="867" y="49"/>
                  </a:cubicBezTo>
                  <a:cubicBezTo>
                    <a:pt x="840" y="39"/>
                    <a:pt x="812" y="26"/>
                    <a:pt x="783" y="22"/>
                  </a:cubicBezTo>
                  <a:cubicBezTo>
                    <a:pt x="810" y="32"/>
                    <a:pt x="831" y="48"/>
                    <a:pt x="852" y="66"/>
                  </a:cubicBezTo>
                  <a:close/>
                  <a:moveTo>
                    <a:pt x="799" y="22"/>
                  </a:moveTo>
                  <a:cubicBezTo>
                    <a:pt x="821" y="29"/>
                    <a:pt x="844" y="36"/>
                    <a:pt x="863" y="46"/>
                  </a:cubicBezTo>
                  <a:cubicBezTo>
                    <a:pt x="854" y="26"/>
                    <a:pt x="823" y="27"/>
                    <a:pt x="799" y="22"/>
                  </a:cubicBezTo>
                  <a:moveTo>
                    <a:pt x="799" y="22"/>
                  </a:moveTo>
                  <a:cubicBezTo>
                    <a:pt x="797" y="19"/>
                    <a:pt x="793" y="23"/>
                    <a:pt x="799" y="22"/>
                  </a:cubicBezTo>
                  <a:moveTo>
                    <a:pt x="817" y="21"/>
                  </a:moveTo>
                  <a:cubicBezTo>
                    <a:pt x="811" y="19"/>
                    <a:pt x="815" y="24"/>
                    <a:pt x="817" y="21"/>
                  </a:cubicBezTo>
                  <a:close/>
                  <a:moveTo>
                    <a:pt x="928" y="41"/>
                  </a:moveTo>
                  <a:cubicBezTo>
                    <a:pt x="928" y="44"/>
                    <a:pt x="932" y="40"/>
                    <a:pt x="928" y="41"/>
                  </a:cubicBezTo>
                  <a:moveTo>
                    <a:pt x="928" y="41"/>
                  </a:moveTo>
                  <a:cubicBezTo>
                    <a:pt x="909" y="25"/>
                    <a:pt x="871" y="25"/>
                    <a:pt x="844" y="22"/>
                  </a:cubicBezTo>
                  <a:cubicBezTo>
                    <a:pt x="872" y="28"/>
                    <a:pt x="901" y="33"/>
                    <a:pt x="928" y="41"/>
                  </a:cubicBezTo>
                  <a:moveTo>
                    <a:pt x="901" y="21"/>
                  </a:moveTo>
                  <a:cubicBezTo>
                    <a:pt x="900" y="21"/>
                    <a:pt x="899" y="21"/>
                    <a:pt x="899" y="22"/>
                  </a:cubicBezTo>
                  <a:cubicBezTo>
                    <a:pt x="900" y="21"/>
                    <a:pt x="901" y="22"/>
                    <a:pt x="901" y="21"/>
                  </a:cubicBezTo>
                  <a:close/>
                  <a:moveTo>
                    <a:pt x="847" y="28"/>
                  </a:moveTo>
                  <a:cubicBezTo>
                    <a:pt x="848" y="30"/>
                    <a:pt x="849" y="28"/>
                    <a:pt x="847" y="28"/>
                  </a:cubicBezTo>
                  <a:moveTo>
                    <a:pt x="847" y="28"/>
                  </a:moveTo>
                  <a:cubicBezTo>
                    <a:pt x="842" y="22"/>
                    <a:pt x="827" y="22"/>
                    <a:pt x="818" y="23"/>
                  </a:cubicBezTo>
                  <a:cubicBezTo>
                    <a:pt x="829" y="23"/>
                    <a:pt x="837" y="27"/>
                    <a:pt x="847" y="28"/>
                  </a:cubicBezTo>
                  <a:moveTo>
                    <a:pt x="909" y="22"/>
                  </a:moveTo>
                  <a:cubicBezTo>
                    <a:pt x="904" y="21"/>
                    <a:pt x="908" y="24"/>
                    <a:pt x="909" y="22"/>
                  </a:cubicBezTo>
                  <a:close/>
                  <a:moveTo>
                    <a:pt x="916" y="23"/>
                  </a:moveTo>
                  <a:cubicBezTo>
                    <a:pt x="914" y="23"/>
                    <a:pt x="913" y="22"/>
                    <a:pt x="913" y="23"/>
                  </a:cubicBezTo>
                  <a:cubicBezTo>
                    <a:pt x="914" y="23"/>
                    <a:pt x="915" y="24"/>
                    <a:pt x="916" y="23"/>
                  </a:cubicBezTo>
                  <a:close/>
                  <a:moveTo>
                    <a:pt x="922" y="24"/>
                  </a:moveTo>
                  <a:cubicBezTo>
                    <a:pt x="922" y="25"/>
                    <a:pt x="922" y="25"/>
                    <a:pt x="922" y="25"/>
                  </a:cubicBezTo>
                  <a:cubicBezTo>
                    <a:pt x="927" y="25"/>
                    <a:pt x="928" y="27"/>
                    <a:pt x="932" y="26"/>
                  </a:cubicBezTo>
                  <a:moveTo>
                    <a:pt x="932" y="26"/>
                  </a:moveTo>
                  <a:cubicBezTo>
                    <a:pt x="934" y="29"/>
                    <a:pt x="938" y="25"/>
                    <a:pt x="932" y="26"/>
                  </a:cubicBezTo>
                  <a:moveTo>
                    <a:pt x="932" y="26"/>
                  </a:moveTo>
                  <a:cubicBezTo>
                    <a:pt x="932" y="26"/>
                    <a:pt x="932" y="26"/>
                    <a:pt x="932" y="25"/>
                  </a:cubicBezTo>
                  <a:cubicBezTo>
                    <a:pt x="928" y="26"/>
                    <a:pt x="927" y="24"/>
                    <a:pt x="922" y="24"/>
                  </a:cubicBezTo>
                  <a:moveTo>
                    <a:pt x="922" y="24"/>
                  </a:moveTo>
                  <a:cubicBezTo>
                    <a:pt x="919" y="22"/>
                    <a:pt x="915" y="26"/>
                    <a:pt x="922" y="24"/>
                  </a:cubicBezTo>
                  <a:moveTo>
                    <a:pt x="907" y="25"/>
                  </a:moveTo>
                  <a:cubicBezTo>
                    <a:pt x="907" y="26"/>
                    <a:pt x="907" y="26"/>
                    <a:pt x="907" y="26"/>
                  </a:cubicBezTo>
                  <a:cubicBezTo>
                    <a:pt x="934" y="34"/>
                    <a:pt x="965" y="42"/>
                    <a:pt x="990" y="47"/>
                  </a:cubicBezTo>
                  <a:cubicBezTo>
                    <a:pt x="967" y="36"/>
                    <a:pt x="938" y="29"/>
                    <a:pt x="907" y="25"/>
                  </a:cubicBezTo>
                  <a:moveTo>
                    <a:pt x="907" y="25"/>
                  </a:moveTo>
                  <a:cubicBezTo>
                    <a:pt x="907" y="23"/>
                    <a:pt x="903" y="26"/>
                    <a:pt x="907" y="25"/>
                  </a:cubicBezTo>
                  <a:moveTo>
                    <a:pt x="602" y="50"/>
                  </a:moveTo>
                  <a:cubicBezTo>
                    <a:pt x="598" y="55"/>
                    <a:pt x="592" y="59"/>
                    <a:pt x="587" y="64"/>
                  </a:cubicBezTo>
                  <a:cubicBezTo>
                    <a:pt x="583" y="68"/>
                    <a:pt x="576" y="75"/>
                    <a:pt x="577" y="78"/>
                  </a:cubicBezTo>
                  <a:cubicBezTo>
                    <a:pt x="587" y="77"/>
                    <a:pt x="597" y="71"/>
                    <a:pt x="606" y="66"/>
                  </a:cubicBezTo>
                  <a:cubicBezTo>
                    <a:pt x="631" y="53"/>
                    <a:pt x="656" y="41"/>
                    <a:pt x="683" y="32"/>
                  </a:cubicBezTo>
                  <a:cubicBezTo>
                    <a:pt x="687" y="31"/>
                    <a:pt x="696" y="31"/>
                    <a:pt x="695" y="25"/>
                  </a:cubicBezTo>
                  <a:cubicBezTo>
                    <a:pt x="662" y="32"/>
                    <a:pt x="632" y="41"/>
                    <a:pt x="602" y="50"/>
                  </a:cubicBezTo>
                  <a:close/>
                  <a:moveTo>
                    <a:pt x="530" y="58"/>
                  </a:moveTo>
                  <a:cubicBezTo>
                    <a:pt x="526" y="57"/>
                    <a:pt x="529" y="61"/>
                    <a:pt x="530" y="58"/>
                  </a:cubicBezTo>
                  <a:moveTo>
                    <a:pt x="530" y="58"/>
                  </a:moveTo>
                  <a:cubicBezTo>
                    <a:pt x="546" y="53"/>
                    <a:pt x="563" y="47"/>
                    <a:pt x="581" y="42"/>
                  </a:cubicBezTo>
                  <a:cubicBezTo>
                    <a:pt x="598" y="37"/>
                    <a:pt x="617" y="35"/>
                    <a:pt x="631" y="26"/>
                  </a:cubicBezTo>
                  <a:cubicBezTo>
                    <a:pt x="593" y="33"/>
                    <a:pt x="554" y="38"/>
                    <a:pt x="530" y="58"/>
                  </a:cubicBezTo>
                  <a:moveTo>
                    <a:pt x="969" y="73"/>
                  </a:moveTo>
                  <a:cubicBezTo>
                    <a:pt x="947" y="41"/>
                    <a:pt x="895" y="34"/>
                    <a:pt x="850" y="27"/>
                  </a:cubicBezTo>
                  <a:cubicBezTo>
                    <a:pt x="890" y="42"/>
                    <a:pt x="933" y="54"/>
                    <a:pt x="969" y="73"/>
                  </a:cubicBezTo>
                  <a:close/>
                  <a:moveTo>
                    <a:pt x="939" y="27"/>
                  </a:moveTo>
                  <a:cubicBezTo>
                    <a:pt x="938" y="28"/>
                    <a:pt x="937" y="27"/>
                    <a:pt x="937" y="28"/>
                  </a:cubicBezTo>
                  <a:cubicBezTo>
                    <a:pt x="937" y="28"/>
                    <a:pt x="939" y="28"/>
                    <a:pt x="939" y="27"/>
                  </a:cubicBezTo>
                  <a:close/>
                  <a:moveTo>
                    <a:pt x="574" y="32"/>
                  </a:moveTo>
                  <a:cubicBezTo>
                    <a:pt x="574" y="33"/>
                    <a:pt x="573" y="32"/>
                    <a:pt x="574" y="32"/>
                  </a:cubicBezTo>
                  <a:close/>
                  <a:moveTo>
                    <a:pt x="781" y="81"/>
                  </a:moveTo>
                  <a:cubicBezTo>
                    <a:pt x="790" y="80"/>
                    <a:pt x="801" y="82"/>
                    <a:pt x="808" y="80"/>
                  </a:cubicBezTo>
                  <a:cubicBezTo>
                    <a:pt x="798" y="63"/>
                    <a:pt x="789" y="45"/>
                    <a:pt x="776" y="31"/>
                  </a:cubicBezTo>
                  <a:cubicBezTo>
                    <a:pt x="778" y="48"/>
                    <a:pt x="779" y="65"/>
                    <a:pt x="781" y="81"/>
                  </a:cubicBezTo>
                  <a:close/>
                  <a:moveTo>
                    <a:pt x="526" y="47"/>
                  </a:moveTo>
                  <a:cubicBezTo>
                    <a:pt x="524" y="48"/>
                    <a:pt x="526" y="49"/>
                    <a:pt x="526" y="47"/>
                  </a:cubicBezTo>
                  <a:moveTo>
                    <a:pt x="526" y="47"/>
                  </a:moveTo>
                  <a:cubicBezTo>
                    <a:pt x="543" y="43"/>
                    <a:pt x="560" y="40"/>
                    <a:pt x="573" y="32"/>
                  </a:cubicBezTo>
                  <a:cubicBezTo>
                    <a:pt x="557" y="37"/>
                    <a:pt x="537" y="38"/>
                    <a:pt x="526" y="47"/>
                  </a:cubicBezTo>
                  <a:moveTo>
                    <a:pt x="963" y="32"/>
                  </a:moveTo>
                  <a:cubicBezTo>
                    <a:pt x="962" y="32"/>
                    <a:pt x="961" y="32"/>
                    <a:pt x="961" y="33"/>
                  </a:cubicBezTo>
                  <a:cubicBezTo>
                    <a:pt x="961" y="33"/>
                    <a:pt x="963" y="33"/>
                    <a:pt x="963" y="32"/>
                  </a:cubicBezTo>
                  <a:close/>
                  <a:moveTo>
                    <a:pt x="585" y="80"/>
                  </a:moveTo>
                  <a:cubicBezTo>
                    <a:pt x="601" y="82"/>
                    <a:pt x="616" y="87"/>
                    <a:pt x="632" y="84"/>
                  </a:cubicBezTo>
                  <a:cubicBezTo>
                    <a:pt x="648" y="70"/>
                    <a:pt x="665" y="58"/>
                    <a:pt x="683" y="47"/>
                  </a:cubicBezTo>
                  <a:cubicBezTo>
                    <a:pt x="683" y="42"/>
                    <a:pt x="693" y="36"/>
                    <a:pt x="689" y="33"/>
                  </a:cubicBezTo>
                  <a:cubicBezTo>
                    <a:pt x="652" y="46"/>
                    <a:pt x="617" y="61"/>
                    <a:pt x="585" y="80"/>
                  </a:cubicBezTo>
                  <a:close/>
                  <a:moveTo>
                    <a:pt x="966" y="34"/>
                  </a:moveTo>
                  <a:cubicBezTo>
                    <a:pt x="968" y="37"/>
                    <a:pt x="972" y="33"/>
                    <a:pt x="966" y="34"/>
                  </a:cubicBezTo>
                  <a:moveTo>
                    <a:pt x="966" y="34"/>
                  </a:moveTo>
                  <a:cubicBezTo>
                    <a:pt x="965" y="31"/>
                    <a:pt x="961" y="35"/>
                    <a:pt x="966" y="34"/>
                  </a:cubicBezTo>
                  <a:moveTo>
                    <a:pt x="575" y="35"/>
                  </a:moveTo>
                  <a:cubicBezTo>
                    <a:pt x="574" y="35"/>
                    <a:pt x="575" y="36"/>
                    <a:pt x="575" y="35"/>
                  </a:cubicBezTo>
                  <a:close/>
                  <a:moveTo>
                    <a:pt x="859" y="35"/>
                  </a:moveTo>
                  <a:cubicBezTo>
                    <a:pt x="861" y="40"/>
                    <a:pt x="866" y="43"/>
                    <a:pt x="869" y="48"/>
                  </a:cubicBezTo>
                  <a:cubicBezTo>
                    <a:pt x="878" y="53"/>
                    <a:pt x="889" y="57"/>
                    <a:pt x="900" y="64"/>
                  </a:cubicBezTo>
                  <a:cubicBezTo>
                    <a:pt x="909" y="69"/>
                    <a:pt x="921" y="80"/>
                    <a:pt x="930" y="81"/>
                  </a:cubicBezTo>
                  <a:cubicBezTo>
                    <a:pt x="940" y="82"/>
                    <a:pt x="953" y="76"/>
                    <a:pt x="965" y="73"/>
                  </a:cubicBezTo>
                  <a:cubicBezTo>
                    <a:pt x="931" y="59"/>
                    <a:pt x="898" y="44"/>
                    <a:pt x="859" y="35"/>
                  </a:cubicBezTo>
                  <a:moveTo>
                    <a:pt x="859" y="35"/>
                  </a:moveTo>
                  <a:cubicBezTo>
                    <a:pt x="858" y="34"/>
                    <a:pt x="858" y="35"/>
                    <a:pt x="859" y="35"/>
                  </a:cubicBezTo>
                  <a:moveTo>
                    <a:pt x="993" y="63"/>
                  </a:moveTo>
                  <a:cubicBezTo>
                    <a:pt x="997" y="61"/>
                    <a:pt x="1000" y="59"/>
                    <a:pt x="1001" y="55"/>
                  </a:cubicBezTo>
                  <a:cubicBezTo>
                    <a:pt x="977" y="47"/>
                    <a:pt x="949" y="38"/>
                    <a:pt x="924" y="35"/>
                  </a:cubicBezTo>
                  <a:cubicBezTo>
                    <a:pt x="943" y="48"/>
                    <a:pt x="970" y="54"/>
                    <a:pt x="993" y="63"/>
                  </a:cubicBezTo>
                  <a:close/>
                  <a:moveTo>
                    <a:pt x="973" y="35"/>
                  </a:moveTo>
                  <a:cubicBezTo>
                    <a:pt x="972" y="35"/>
                    <a:pt x="970" y="35"/>
                    <a:pt x="970" y="36"/>
                  </a:cubicBezTo>
                  <a:cubicBezTo>
                    <a:pt x="971" y="36"/>
                    <a:pt x="973" y="36"/>
                    <a:pt x="973" y="35"/>
                  </a:cubicBezTo>
                  <a:close/>
                  <a:moveTo>
                    <a:pt x="530" y="61"/>
                  </a:moveTo>
                  <a:cubicBezTo>
                    <a:pt x="542" y="76"/>
                    <a:pt x="556" y="66"/>
                    <a:pt x="573" y="59"/>
                  </a:cubicBezTo>
                  <a:cubicBezTo>
                    <a:pt x="588" y="53"/>
                    <a:pt x="599" y="49"/>
                    <a:pt x="608" y="42"/>
                  </a:cubicBezTo>
                  <a:cubicBezTo>
                    <a:pt x="611" y="39"/>
                    <a:pt x="617" y="37"/>
                    <a:pt x="614" y="36"/>
                  </a:cubicBezTo>
                  <a:cubicBezTo>
                    <a:pt x="585" y="43"/>
                    <a:pt x="557" y="52"/>
                    <a:pt x="530" y="61"/>
                  </a:cubicBezTo>
                  <a:close/>
                  <a:moveTo>
                    <a:pt x="976" y="36"/>
                  </a:moveTo>
                  <a:cubicBezTo>
                    <a:pt x="975" y="36"/>
                    <a:pt x="974" y="36"/>
                    <a:pt x="974" y="37"/>
                  </a:cubicBezTo>
                  <a:cubicBezTo>
                    <a:pt x="975" y="37"/>
                    <a:pt x="976" y="37"/>
                    <a:pt x="976" y="36"/>
                  </a:cubicBezTo>
                  <a:close/>
                  <a:moveTo>
                    <a:pt x="978" y="38"/>
                  </a:moveTo>
                  <a:cubicBezTo>
                    <a:pt x="978" y="37"/>
                    <a:pt x="979" y="39"/>
                    <a:pt x="978" y="38"/>
                  </a:cubicBezTo>
                  <a:close/>
                  <a:moveTo>
                    <a:pt x="982" y="39"/>
                  </a:moveTo>
                  <a:cubicBezTo>
                    <a:pt x="981" y="38"/>
                    <a:pt x="982" y="39"/>
                    <a:pt x="982" y="39"/>
                  </a:cubicBezTo>
                  <a:close/>
                  <a:moveTo>
                    <a:pt x="931" y="43"/>
                  </a:moveTo>
                  <a:cubicBezTo>
                    <a:pt x="931" y="42"/>
                    <a:pt x="932" y="43"/>
                    <a:pt x="931" y="43"/>
                  </a:cubicBezTo>
                  <a:close/>
                  <a:moveTo>
                    <a:pt x="985" y="43"/>
                  </a:moveTo>
                  <a:cubicBezTo>
                    <a:pt x="984" y="42"/>
                    <a:pt x="985" y="43"/>
                    <a:pt x="985" y="43"/>
                  </a:cubicBezTo>
                  <a:close/>
                  <a:moveTo>
                    <a:pt x="1000" y="48"/>
                  </a:moveTo>
                  <a:cubicBezTo>
                    <a:pt x="997" y="46"/>
                    <a:pt x="991" y="42"/>
                    <a:pt x="987" y="44"/>
                  </a:cubicBezTo>
                  <a:cubicBezTo>
                    <a:pt x="992" y="44"/>
                    <a:pt x="996" y="50"/>
                    <a:pt x="1000" y="48"/>
                  </a:cubicBezTo>
                  <a:close/>
                  <a:moveTo>
                    <a:pt x="489" y="60"/>
                  </a:moveTo>
                  <a:cubicBezTo>
                    <a:pt x="488" y="60"/>
                    <a:pt x="487" y="60"/>
                    <a:pt x="486" y="61"/>
                  </a:cubicBezTo>
                  <a:moveTo>
                    <a:pt x="486" y="61"/>
                  </a:moveTo>
                  <a:cubicBezTo>
                    <a:pt x="485" y="61"/>
                    <a:pt x="485" y="61"/>
                    <a:pt x="485" y="62"/>
                  </a:cubicBezTo>
                  <a:moveTo>
                    <a:pt x="485" y="62"/>
                  </a:moveTo>
                  <a:cubicBezTo>
                    <a:pt x="481" y="61"/>
                    <a:pt x="484" y="65"/>
                    <a:pt x="485" y="62"/>
                  </a:cubicBezTo>
                  <a:moveTo>
                    <a:pt x="485" y="62"/>
                  </a:moveTo>
                  <a:cubicBezTo>
                    <a:pt x="486" y="62"/>
                    <a:pt x="486" y="62"/>
                    <a:pt x="486" y="61"/>
                  </a:cubicBezTo>
                  <a:moveTo>
                    <a:pt x="486" y="61"/>
                  </a:moveTo>
                  <a:cubicBezTo>
                    <a:pt x="488" y="61"/>
                    <a:pt x="489" y="61"/>
                    <a:pt x="489" y="60"/>
                  </a:cubicBezTo>
                  <a:moveTo>
                    <a:pt x="489" y="60"/>
                  </a:moveTo>
                  <a:cubicBezTo>
                    <a:pt x="500" y="55"/>
                    <a:pt x="516" y="55"/>
                    <a:pt x="523" y="46"/>
                  </a:cubicBezTo>
                  <a:cubicBezTo>
                    <a:pt x="511" y="50"/>
                    <a:pt x="500" y="54"/>
                    <a:pt x="489" y="60"/>
                  </a:cubicBezTo>
                  <a:moveTo>
                    <a:pt x="542" y="47"/>
                  </a:moveTo>
                  <a:cubicBezTo>
                    <a:pt x="535" y="47"/>
                    <a:pt x="530" y="50"/>
                    <a:pt x="523" y="51"/>
                  </a:cubicBezTo>
                  <a:cubicBezTo>
                    <a:pt x="523" y="54"/>
                    <a:pt x="523" y="56"/>
                    <a:pt x="524" y="57"/>
                  </a:cubicBezTo>
                  <a:cubicBezTo>
                    <a:pt x="531" y="55"/>
                    <a:pt x="537" y="50"/>
                    <a:pt x="542" y="47"/>
                  </a:cubicBezTo>
                  <a:moveTo>
                    <a:pt x="542" y="47"/>
                  </a:moveTo>
                  <a:cubicBezTo>
                    <a:pt x="546" y="47"/>
                    <a:pt x="542" y="44"/>
                    <a:pt x="542" y="47"/>
                  </a:cubicBezTo>
                  <a:moveTo>
                    <a:pt x="1113" y="98"/>
                  </a:moveTo>
                  <a:cubicBezTo>
                    <a:pt x="1113" y="99"/>
                    <a:pt x="1115" y="99"/>
                    <a:pt x="1115" y="99"/>
                  </a:cubicBezTo>
                  <a:moveTo>
                    <a:pt x="1115" y="99"/>
                  </a:moveTo>
                  <a:cubicBezTo>
                    <a:pt x="1116" y="101"/>
                    <a:pt x="1116" y="99"/>
                    <a:pt x="1115" y="99"/>
                  </a:cubicBezTo>
                  <a:moveTo>
                    <a:pt x="1115" y="99"/>
                  </a:moveTo>
                  <a:cubicBezTo>
                    <a:pt x="1115" y="98"/>
                    <a:pt x="1114" y="99"/>
                    <a:pt x="1113" y="98"/>
                  </a:cubicBezTo>
                  <a:moveTo>
                    <a:pt x="1113" y="98"/>
                  </a:moveTo>
                  <a:cubicBezTo>
                    <a:pt x="1081" y="77"/>
                    <a:pt x="1043" y="57"/>
                    <a:pt x="1002" y="48"/>
                  </a:cubicBezTo>
                  <a:cubicBezTo>
                    <a:pt x="1008" y="57"/>
                    <a:pt x="1020" y="58"/>
                    <a:pt x="1029" y="62"/>
                  </a:cubicBezTo>
                  <a:cubicBezTo>
                    <a:pt x="1057" y="72"/>
                    <a:pt x="1086" y="86"/>
                    <a:pt x="1113" y="98"/>
                  </a:cubicBezTo>
                  <a:moveTo>
                    <a:pt x="991" y="49"/>
                  </a:moveTo>
                  <a:cubicBezTo>
                    <a:pt x="991" y="49"/>
                    <a:pt x="992" y="50"/>
                    <a:pt x="991" y="49"/>
                  </a:cubicBezTo>
                  <a:close/>
                  <a:moveTo>
                    <a:pt x="948" y="50"/>
                  </a:moveTo>
                  <a:cubicBezTo>
                    <a:pt x="957" y="57"/>
                    <a:pt x="965" y="65"/>
                    <a:pt x="974" y="71"/>
                  </a:cubicBezTo>
                  <a:cubicBezTo>
                    <a:pt x="979" y="69"/>
                    <a:pt x="987" y="69"/>
                    <a:pt x="990" y="64"/>
                  </a:cubicBezTo>
                  <a:cubicBezTo>
                    <a:pt x="975" y="60"/>
                    <a:pt x="963" y="54"/>
                    <a:pt x="948" y="50"/>
                  </a:cubicBezTo>
                  <a:moveTo>
                    <a:pt x="948" y="50"/>
                  </a:moveTo>
                  <a:cubicBezTo>
                    <a:pt x="948" y="49"/>
                    <a:pt x="947" y="50"/>
                    <a:pt x="948" y="50"/>
                  </a:cubicBezTo>
                  <a:moveTo>
                    <a:pt x="399" y="114"/>
                  </a:moveTo>
                  <a:cubicBezTo>
                    <a:pt x="405" y="112"/>
                    <a:pt x="411" y="111"/>
                    <a:pt x="416" y="110"/>
                  </a:cubicBezTo>
                  <a:cubicBezTo>
                    <a:pt x="433" y="101"/>
                    <a:pt x="450" y="91"/>
                    <a:pt x="468" y="83"/>
                  </a:cubicBezTo>
                  <a:cubicBezTo>
                    <a:pt x="486" y="75"/>
                    <a:pt x="506" y="70"/>
                    <a:pt x="522" y="58"/>
                  </a:cubicBezTo>
                  <a:cubicBezTo>
                    <a:pt x="520" y="58"/>
                    <a:pt x="520" y="56"/>
                    <a:pt x="520" y="53"/>
                  </a:cubicBezTo>
                  <a:cubicBezTo>
                    <a:pt x="473" y="66"/>
                    <a:pt x="432" y="86"/>
                    <a:pt x="399" y="114"/>
                  </a:cubicBezTo>
                  <a:close/>
                  <a:moveTo>
                    <a:pt x="593" y="54"/>
                  </a:moveTo>
                  <a:cubicBezTo>
                    <a:pt x="578" y="59"/>
                    <a:pt x="564" y="65"/>
                    <a:pt x="550" y="71"/>
                  </a:cubicBezTo>
                  <a:cubicBezTo>
                    <a:pt x="556" y="74"/>
                    <a:pt x="564" y="75"/>
                    <a:pt x="570" y="77"/>
                  </a:cubicBezTo>
                  <a:cubicBezTo>
                    <a:pt x="579" y="71"/>
                    <a:pt x="585" y="62"/>
                    <a:pt x="593" y="54"/>
                  </a:cubicBezTo>
                  <a:moveTo>
                    <a:pt x="593" y="54"/>
                  </a:moveTo>
                  <a:cubicBezTo>
                    <a:pt x="594" y="54"/>
                    <a:pt x="593" y="53"/>
                    <a:pt x="593" y="54"/>
                  </a:cubicBezTo>
                  <a:moveTo>
                    <a:pt x="637" y="84"/>
                  </a:moveTo>
                  <a:cubicBezTo>
                    <a:pt x="647" y="83"/>
                    <a:pt x="659" y="84"/>
                    <a:pt x="668" y="82"/>
                  </a:cubicBezTo>
                  <a:cubicBezTo>
                    <a:pt x="669" y="72"/>
                    <a:pt x="679" y="60"/>
                    <a:pt x="678" y="53"/>
                  </a:cubicBezTo>
                  <a:cubicBezTo>
                    <a:pt x="664" y="64"/>
                    <a:pt x="649" y="72"/>
                    <a:pt x="637" y="84"/>
                  </a:cubicBezTo>
                  <a:close/>
                  <a:moveTo>
                    <a:pt x="890" y="84"/>
                  </a:moveTo>
                  <a:cubicBezTo>
                    <a:pt x="901" y="85"/>
                    <a:pt x="916" y="86"/>
                    <a:pt x="924" y="81"/>
                  </a:cubicBezTo>
                  <a:cubicBezTo>
                    <a:pt x="907" y="73"/>
                    <a:pt x="890" y="59"/>
                    <a:pt x="872" y="54"/>
                  </a:cubicBezTo>
                  <a:cubicBezTo>
                    <a:pt x="879" y="63"/>
                    <a:pt x="885" y="73"/>
                    <a:pt x="890" y="84"/>
                  </a:cubicBezTo>
                  <a:close/>
                  <a:moveTo>
                    <a:pt x="1063" y="94"/>
                  </a:moveTo>
                  <a:cubicBezTo>
                    <a:pt x="1063" y="94"/>
                    <a:pt x="1063" y="94"/>
                    <a:pt x="1063" y="95"/>
                  </a:cubicBezTo>
                  <a:cubicBezTo>
                    <a:pt x="1064" y="95"/>
                    <a:pt x="1065" y="96"/>
                    <a:pt x="1066" y="95"/>
                  </a:cubicBezTo>
                  <a:moveTo>
                    <a:pt x="1066" y="95"/>
                  </a:moveTo>
                  <a:cubicBezTo>
                    <a:pt x="1067" y="97"/>
                    <a:pt x="1067" y="95"/>
                    <a:pt x="1066" y="95"/>
                  </a:cubicBezTo>
                  <a:moveTo>
                    <a:pt x="1066" y="95"/>
                  </a:moveTo>
                  <a:cubicBezTo>
                    <a:pt x="1066" y="94"/>
                    <a:pt x="1065" y="94"/>
                    <a:pt x="1063" y="94"/>
                  </a:cubicBezTo>
                  <a:moveTo>
                    <a:pt x="1063" y="94"/>
                  </a:moveTo>
                  <a:cubicBezTo>
                    <a:pt x="1046" y="79"/>
                    <a:pt x="1027" y="67"/>
                    <a:pt x="1006" y="56"/>
                  </a:cubicBezTo>
                  <a:cubicBezTo>
                    <a:pt x="1001" y="58"/>
                    <a:pt x="1000" y="63"/>
                    <a:pt x="996" y="65"/>
                  </a:cubicBezTo>
                  <a:cubicBezTo>
                    <a:pt x="1020" y="73"/>
                    <a:pt x="1041" y="84"/>
                    <a:pt x="1063" y="94"/>
                  </a:cubicBezTo>
                  <a:moveTo>
                    <a:pt x="482" y="60"/>
                  </a:moveTo>
                  <a:cubicBezTo>
                    <a:pt x="482" y="61"/>
                    <a:pt x="481" y="60"/>
                    <a:pt x="482" y="60"/>
                  </a:cubicBezTo>
                  <a:close/>
                  <a:moveTo>
                    <a:pt x="526" y="60"/>
                  </a:moveTo>
                  <a:cubicBezTo>
                    <a:pt x="526" y="61"/>
                    <a:pt x="525" y="60"/>
                    <a:pt x="526" y="60"/>
                  </a:cubicBezTo>
                  <a:close/>
                  <a:moveTo>
                    <a:pt x="479" y="61"/>
                  </a:moveTo>
                  <a:cubicBezTo>
                    <a:pt x="478" y="61"/>
                    <a:pt x="477" y="61"/>
                    <a:pt x="477" y="62"/>
                  </a:cubicBezTo>
                  <a:moveTo>
                    <a:pt x="477" y="62"/>
                  </a:moveTo>
                  <a:cubicBezTo>
                    <a:pt x="441" y="76"/>
                    <a:pt x="407" y="92"/>
                    <a:pt x="377" y="112"/>
                  </a:cubicBezTo>
                  <a:moveTo>
                    <a:pt x="377" y="112"/>
                  </a:moveTo>
                  <a:cubicBezTo>
                    <a:pt x="375" y="112"/>
                    <a:pt x="375" y="113"/>
                    <a:pt x="374" y="114"/>
                  </a:cubicBezTo>
                  <a:moveTo>
                    <a:pt x="374" y="114"/>
                  </a:moveTo>
                  <a:cubicBezTo>
                    <a:pt x="373" y="114"/>
                    <a:pt x="372" y="114"/>
                    <a:pt x="372" y="115"/>
                  </a:cubicBezTo>
                  <a:moveTo>
                    <a:pt x="372" y="115"/>
                  </a:moveTo>
                  <a:cubicBezTo>
                    <a:pt x="371" y="115"/>
                    <a:pt x="371" y="115"/>
                    <a:pt x="370" y="116"/>
                  </a:cubicBezTo>
                  <a:moveTo>
                    <a:pt x="370" y="116"/>
                  </a:moveTo>
                  <a:cubicBezTo>
                    <a:pt x="370" y="115"/>
                    <a:pt x="369" y="116"/>
                    <a:pt x="369" y="117"/>
                  </a:cubicBezTo>
                  <a:moveTo>
                    <a:pt x="369" y="117"/>
                  </a:moveTo>
                  <a:cubicBezTo>
                    <a:pt x="368" y="116"/>
                    <a:pt x="368" y="117"/>
                    <a:pt x="367" y="118"/>
                  </a:cubicBezTo>
                  <a:moveTo>
                    <a:pt x="367" y="118"/>
                  </a:moveTo>
                  <a:cubicBezTo>
                    <a:pt x="366" y="118"/>
                    <a:pt x="368" y="119"/>
                    <a:pt x="367" y="118"/>
                  </a:cubicBezTo>
                  <a:moveTo>
                    <a:pt x="367" y="118"/>
                  </a:moveTo>
                  <a:cubicBezTo>
                    <a:pt x="369" y="118"/>
                    <a:pt x="369" y="117"/>
                    <a:pt x="369" y="117"/>
                  </a:cubicBezTo>
                  <a:moveTo>
                    <a:pt x="369" y="117"/>
                  </a:moveTo>
                  <a:cubicBezTo>
                    <a:pt x="370" y="117"/>
                    <a:pt x="370" y="116"/>
                    <a:pt x="370" y="116"/>
                  </a:cubicBezTo>
                  <a:moveTo>
                    <a:pt x="370" y="116"/>
                  </a:moveTo>
                  <a:cubicBezTo>
                    <a:pt x="371" y="116"/>
                    <a:pt x="372" y="115"/>
                    <a:pt x="372" y="115"/>
                  </a:cubicBezTo>
                  <a:moveTo>
                    <a:pt x="372" y="115"/>
                  </a:moveTo>
                  <a:cubicBezTo>
                    <a:pt x="373" y="115"/>
                    <a:pt x="374" y="114"/>
                    <a:pt x="374" y="114"/>
                  </a:cubicBezTo>
                  <a:moveTo>
                    <a:pt x="374" y="114"/>
                  </a:moveTo>
                  <a:cubicBezTo>
                    <a:pt x="376" y="114"/>
                    <a:pt x="377" y="113"/>
                    <a:pt x="377" y="112"/>
                  </a:cubicBezTo>
                  <a:moveTo>
                    <a:pt x="377" y="112"/>
                  </a:moveTo>
                  <a:cubicBezTo>
                    <a:pt x="409" y="94"/>
                    <a:pt x="445" y="80"/>
                    <a:pt x="477" y="62"/>
                  </a:cubicBezTo>
                  <a:moveTo>
                    <a:pt x="477" y="62"/>
                  </a:moveTo>
                  <a:cubicBezTo>
                    <a:pt x="478" y="62"/>
                    <a:pt x="479" y="62"/>
                    <a:pt x="479" y="61"/>
                  </a:cubicBezTo>
                  <a:moveTo>
                    <a:pt x="479" y="61"/>
                  </a:moveTo>
                  <a:cubicBezTo>
                    <a:pt x="483" y="62"/>
                    <a:pt x="479" y="58"/>
                    <a:pt x="479" y="61"/>
                  </a:cubicBezTo>
                  <a:moveTo>
                    <a:pt x="481" y="64"/>
                  </a:moveTo>
                  <a:cubicBezTo>
                    <a:pt x="480" y="63"/>
                    <a:pt x="481" y="64"/>
                    <a:pt x="481" y="64"/>
                  </a:cubicBezTo>
                  <a:close/>
                  <a:moveTo>
                    <a:pt x="524" y="63"/>
                  </a:moveTo>
                  <a:cubicBezTo>
                    <a:pt x="510" y="69"/>
                    <a:pt x="495" y="80"/>
                    <a:pt x="484" y="90"/>
                  </a:cubicBezTo>
                  <a:cubicBezTo>
                    <a:pt x="480" y="92"/>
                    <a:pt x="475" y="96"/>
                    <a:pt x="476" y="99"/>
                  </a:cubicBezTo>
                  <a:cubicBezTo>
                    <a:pt x="504" y="96"/>
                    <a:pt x="519" y="80"/>
                    <a:pt x="542" y="71"/>
                  </a:cubicBezTo>
                  <a:cubicBezTo>
                    <a:pt x="535" y="69"/>
                    <a:pt x="530" y="65"/>
                    <a:pt x="524" y="63"/>
                  </a:cubicBezTo>
                  <a:close/>
                  <a:moveTo>
                    <a:pt x="479" y="65"/>
                  </a:moveTo>
                  <a:cubicBezTo>
                    <a:pt x="478" y="64"/>
                    <a:pt x="479" y="65"/>
                    <a:pt x="479" y="65"/>
                  </a:cubicBezTo>
                  <a:close/>
                  <a:moveTo>
                    <a:pt x="1028" y="65"/>
                  </a:moveTo>
                  <a:cubicBezTo>
                    <a:pt x="1048" y="78"/>
                    <a:pt x="1066" y="92"/>
                    <a:pt x="1086" y="106"/>
                  </a:cubicBezTo>
                  <a:cubicBezTo>
                    <a:pt x="1106" y="107"/>
                    <a:pt x="1124" y="115"/>
                    <a:pt x="1141" y="117"/>
                  </a:cubicBezTo>
                  <a:cubicBezTo>
                    <a:pt x="1105" y="97"/>
                    <a:pt x="1069" y="79"/>
                    <a:pt x="1028" y="65"/>
                  </a:cubicBezTo>
                  <a:moveTo>
                    <a:pt x="1028" y="65"/>
                  </a:moveTo>
                  <a:cubicBezTo>
                    <a:pt x="1028" y="62"/>
                    <a:pt x="1024" y="66"/>
                    <a:pt x="1028" y="65"/>
                  </a:cubicBezTo>
                  <a:moveTo>
                    <a:pt x="993" y="66"/>
                  </a:moveTo>
                  <a:cubicBezTo>
                    <a:pt x="989" y="70"/>
                    <a:pt x="981" y="71"/>
                    <a:pt x="975" y="74"/>
                  </a:cubicBezTo>
                  <a:cubicBezTo>
                    <a:pt x="984" y="83"/>
                    <a:pt x="999" y="87"/>
                    <a:pt x="1009" y="95"/>
                  </a:cubicBezTo>
                  <a:cubicBezTo>
                    <a:pt x="1032" y="95"/>
                    <a:pt x="1054" y="102"/>
                    <a:pt x="1074" y="102"/>
                  </a:cubicBezTo>
                  <a:cubicBezTo>
                    <a:pt x="1048" y="89"/>
                    <a:pt x="1021" y="77"/>
                    <a:pt x="993" y="66"/>
                  </a:cubicBezTo>
                  <a:close/>
                  <a:moveTo>
                    <a:pt x="504" y="71"/>
                  </a:moveTo>
                  <a:cubicBezTo>
                    <a:pt x="503" y="71"/>
                    <a:pt x="504" y="72"/>
                    <a:pt x="504" y="71"/>
                  </a:cubicBezTo>
                  <a:close/>
                  <a:moveTo>
                    <a:pt x="502" y="72"/>
                  </a:moveTo>
                  <a:cubicBezTo>
                    <a:pt x="476" y="83"/>
                    <a:pt x="450" y="93"/>
                    <a:pt x="428" y="107"/>
                  </a:cubicBezTo>
                  <a:moveTo>
                    <a:pt x="428" y="107"/>
                  </a:moveTo>
                  <a:cubicBezTo>
                    <a:pt x="424" y="106"/>
                    <a:pt x="428" y="110"/>
                    <a:pt x="428" y="107"/>
                  </a:cubicBezTo>
                  <a:moveTo>
                    <a:pt x="428" y="107"/>
                  </a:moveTo>
                  <a:cubicBezTo>
                    <a:pt x="442" y="105"/>
                    <a:pt x="455" y="103"/>
                    <a:pt x="468" y="100"/>
                  </a:cubicBezTo>
                  <a:cubicBezTo>
                    <a:pt x="479" y="91"/>
                    <a:pt x="490" y="82"/>
                    <a:pt x="502" y="72"/>
                  </a:cubicBezTo>
                  <a:moveTo>
                    <a:pt x="502" y="72"/>
                  </a:moveTo>
                  <a:cubicBezTo>
                    <a:pt x="503" y="72"/>
                    <a:pt x="502" y="71"/>
                    <a:pt x="502" y="72"/>
                  </a:cubicBezTo>
                  <a:moveTo>
                    <a:pt x="544" y="73"/>
                  </a:moveTo>
                  <a:cubicBezTo>
                    <a:pt x="530" y="79"/>
                    <a:pt x="513" y="89"/>
                    <a:pt x="501" y="95"/>
                  </a:cubicBezTo>
                  <a:cubicBezTo>
                    <a:pt x="522" y="94"/>
                    <a:pt x="540" y="90"/>
                    <a:pt x="561" y="90"/>
                  </a:cubicBezTo>
                  <a:cubicBezTo>
                    <a:pt x="565" y="87"/>
                    <a:pt x="567" y="83"/>
                    <a:pt x="570" y="79"/>
                  </a:cubicBezTo>
                  <a:cubicBezTo>
                    <a:pt x="561" y="81"/>
                    <a:pt x="551" y="71"/>
                    <a:pt x="544" y="73"/>
                  </a:cubicBezTo>
                  <a:close/>
                  <a:moveTo>
                    <a:pt x="933" y="85"/>
                  </a:moveTo>
                  <a:cubicBezTo>
                    <a:pt x="948" y="90"/>
                    <a:pt x="970" y="89"/>
                    <a:pt x="988" y="92"/>
                  </a:cubicBezTo>
                  <a:cubicBezTo>
                    <a:pt x="981" y="71"/>
                    <a:pt x="952" y="78"/>
                    <a:pt x="933" y="85"/>
                  </a:cubicBezTo>
                  <a:close/>
                  <a:moveTo>
                    <a:pt x="569" y="86"/>
                  </a:moveTo>
                  <a:cubicBezTo>
                    <a:pt x="568" y="86"/>
                    <a:pt x="569" y="87"/>
                    <a:pt x="569" y="86"/>
                  </a:cubicBezTo>
                  <a:moveTo>
                    <a:pt x="569" y="86"/>
                  </a:moveTo>
                  <a:cubicBezTo>
                    <a:pt x="572" y="85"/>
                    <a:pt x="575" y="84"/>
                    <a:pt x="577" y="81"/>
                  </a:cubicBezTo>
                  <a:cubicBezTo>
                    <a:pt x="574" y="81"/>
                    <a:pt x="575" y="79"/>
                    <a:pt x="572" y="80"/>
                  </a:cubicBezTo>
                  <a:cubicBezTo>
                    <a:pt x="572" y="84"/>
                    <a:pt x="569" y="82"/>
                    <a:pt x="569" y="86"/>
                  </a:cubicBezTo>
                  <a:moveTo>
                    <a:pt x="573" y="88"/>
                  </a:moveTo>
                  <a:cubicBezTo>
                    <a:pt x="569" y="87"/>
                    <a:pt x="573" y="91"/>
                    <a:pt x="573" y="88"/>
                  </a:cubicBezTo>
                  <a:moveTo>
                    <a:pt x="573" y="88"/>
                  </a:moveTo>
                  <a:cubicBezTo>
                    <a:pt x="583" y="87"/>
                    <a:pt x="594" y="88"/>
                    <a:pt x="602" y="85"/>
                  </a:cubicBezTo>
                  <a:cubicBezTo>
                    <a:pt x="590" y="84"/>
                    <a:pt x="579" y="79"/>
                    <a:pt x="573" y="88"/>
                  </a:cubicBezTo>
                  <a:moveTo>
                    <a:pt x="1092" y="83"/>
                  </a:moveTo>
                  <a:cubicBezTo>
                    <a:pt x="1092" y="83"/>
                    <a:pt x="1093" y="84"/>
                    <a:pt x="1092" y="83"/>
                  </a:cubicBezTo>
                  <a:close/>
                  <a:moveTo>
                    <a:pt x="695" y="84"/>
                  </a:moveTo>
                  <a:cubicBezTo>
                    <a:pt x="694" y="87"/>
                    <a:pt x="692" y="89"/>
                    <a:pt x="690" y="92"/>
                  </a:cubicBezTo>
                  <a:cubicBezTo>
                    <a:pt x="710" y="92"/>
                    <a:pt x="729" y="93"/>
                    <a:pt x="750" y="93"/>
                  </a:cubicBezTo>
                  <a:cubicBezTo>
                    <a:pt x="750" y="88"/>
                    <a:pt x="752" y="87"/>
                    <a:pt x="751" y="83"/>
                  </a:cubicBezTo>
                  <a:cubicBezTo>
                    <a:pt x="732" y="82"/>
                    <a:pt x="715" y="85"/>
                    <a:pt x="695" y="84"/>
                  </a:cubicBezTo>
                  <a:close/>
                  <a:moveTo>
                    <a:pt x="753" y="94"/>
                  </a:moveTo>
                  <a:cubicBezTo>
                    <a:pt x="763" y="94"/>
                    <a:pt x="770" y="92"/>
                    <a:pt x="779" y="93"/>
                  </a:cubicBezTo>
                  <a:cubicBezTo>
                    <a:pt x="780" y="89"/>
                    <a:pt x="778" y="87"/>
                    <a:pt x="778" y="83"/>
                  </a:cubicBezTo>
                  <a:cubicBezTo>
                    <a:pt x="768" y="84"/>
                    <a:pt x="749" y="77"/>
                    <a:pt x="753" y="94"/>
                  </a:cubicBezTo>
                  <a:close/>
                  <a:moveTo>
                    <a:pt x="781" y="93"/>
                  </a:moveTo>
                  <a:cubicBezTo>
                    <a:pt x="792" y="92"/>
                    <a:pt x="805" y="94"/>
                    <a:pt x="814" y="92"/>
                  </a:cubicBezTo>
                  <a:cubicBezTo>
                    <a:pt x="812" y="90"/>
                    <a:pt x="811" y="87"/>
                    <a:pt x="810" y="84"/>
                  </a:cubicBezTo>
                  <a:cubicBezTo>
                    <a:pt x="800" y="84"/>
                    <a:pt x="792" y="82"/>
                    <a:pt x="781" y="83"/>
                  </a:cubicBezTo>
                  <a:cubicBezTo>
                    <a:pt x="781" y="86"/>
                    <a:pt x="781" y="89"/>
                    <a:pt x="781" y="93"/>
                  </a:cubicBezTo>
                  <a:close/>
                  <a:moveTo>
                    <a:pt x="1094" y="84"/>
                  </a:moveTo>
                  <a:cubicBezTo>
                    <a:pt x="1095" y="85"/>
                    <a:pt x="1094" y="84"/>
                    <a:pt x="1094" y="84"/>
                  </a:cubicBezTo>
                  <a:close/>
                  <a:moveTo>
                    <a:pt x="670" y="85"/>
                  </a:moveTo>
                  <a:cubicBezTo>
                    <a:pt x="671" y="88"/>
                    <a:pt x="668" y="87"/>
                    <a:pt x="669" y="90"/>
                  </a:cubicBezTo>
                  <a:cubicBezTo>
                    <a:pt x="675" y="90"/>
                    <a:pt x="681" y="91"/>
                    <a:pt x="688" y="91"/>
                  </a:cubicBezTo>
                  <a:cubicBezTo>
                    <a:pt x="688" y="88"/>
                    <a:pt x="691" y="86"/>
                    <a:pt x="692" y="84"/>
                  </a:cubicBezTo>
                  <a:cubicBezTo>
                    <a:pt x="685" y="84"/>
                    <a:pt x="678" y="85"/>
                    <a:pt x="670" y="85"/>
                  </a:cubicBezTo>
                  <a:close/>
                  <a:moveTo>
                    <a:pt x="818" y="92"/>
                  </a:moveTo>
                  <a:cubicBezTo>
                    <a:pt x="837" y="91"/>
                    <a:pt x="856" y="90"/>
                    <a:pt x="873" y="88"/>
                  </a:cubicBezTo>
                  <a:cubicBezTo>
                    <a:pt x="858" y="83"/>
                    <a:pt x="832" y="84"/>
                    <a:pt x="814" y="85"/>
                  </a:cubicBezTo>
                  <a:cubicBezTo>
                    <a:pt x="816" y="86"/>
                    <a:pt x="816" y="90"/>
                    <a:pt x="818" y="92"/>
                  </a:cubicBezTo>
                  <a:close/>
                  <a:moveTo>
                    <a:pt x="1096" y="85"/>
                  </a:moveTo>
                  <a:cubicBezTo>
                    <a:pt x="1096" y="85"/>
                    <a:pt x="1097" y="86"/>
                    <a:pt x="1096" y="85"/>
                  </a:cubicBezTo>
                  <a:close/>
                  <a:moveTo>
                    <a:pt x="639" y="88"/>
                  </a:moveTo>
                  <a:cubicBezTo>
                    <a:pt x="648" y="88"/>
                    <a:pt x="656" y="89"/>
                    <a:pt x="665" y="90"/>
                  </a:cubicBezTo>
                  <a:cubicBezTo>
                    <a:pt x="664" y="87"/>
                    <a:pt x="666" y="87"/>
                    <a:pt x="666" y="85"/>
                  </a:cubicBezTo>
                  <a:cubicBezTo>
                    <a:pt x="658" y="87"/>
                    <a:pt x="645" y="84"/>
                    <a:pt x="639" y="88"/>
                  </a:cubicBezTo>
                  <a:close/>
                  <a:moveTo>
                    <a:pt x="931" y="86"/>
                  </a:moveTo>
                  <a:cubicBezTo>
                    <a:pt x="930" y="85"/>
                    <a:pt x="923" y="84"/>
                    <a:pt x="922" y="86"/>
                  </a:cubicBezTo>
                  <a:cubicBezTo>
                    <a:pt x="926" y="85"/>
                    <a:pt x="929" y="89"/>
                    <a:pt x="931" y="86"/>
                  </a:cubicBezTo>
                  <a:close/>
                  <a:moveTo>
                    <a:pt x="988" y="86"/>
                  </a:moveTo>
                  <a:cubicBezTo>
                    <a:pt x="988" y="86"/>
                    <a:pt x="988" y="87"/>
                    <a:pt x="988" y="87"/>
                  </a:cubicBezTo>
                  <a:cubicBezTo>
                    <a:pt x="990" y="88"/>
                    <a:pt x="991" y="90"/>
                    <a:pt x="992" y="93"/>
                  </a:cubicBezTo>
                  <a:cubicBezTo>
                    <a:pt x="995" y="93"/>
                    <a:pt x="998" y="93"/>
                    <a:pt x="1000" y="93"/>
                  </a:cubicBezTo>
                  <a:moveTo>
                    <a:pt x="1000" y="93"/>
                  </a:moveTo>
                  <a:cubicBezTo>
                    <a:pt x="1001" y="94"/>
                    <a:pt x="1001" y="93"/>
                    <a:pt x="1000" y="93"/>
                  </a:cubicBezTo>
                  <a:moveTo>
                    <a:pt x="1000" y="93"/>
                  </a:moveTo>
                  <a:cubicBezTo>
                    <a:pt x="996" y="90"/>
                    <a:pt x="993" y="87"/>
                    <a:pt x="988" y="86"/>
                  </a:cubicBezTo>
                  <a:moveTo>
                    <a:pt x="988" y="86"/>
                  </a:moveTo>
                  <a:cubicBezTo>
                    <a:pt x="987" y="84"/>
                    <a:pt x="986" y="86"/>
                    <a:pt x="988" y="86"/>
                  </a:cubicBezTo>
                  <a:moveTo>
                    <a:pt x="1173" y="127"/>
                  </a:moveTo>
                  <a:cubicBezTo>
                    <a:pt x="1173" y="128"/>
                    <a:pt x="1174" y="128"/>
                    <a:pt x="1175" y="128"/>
                  </a:cubicBezTo>
                  <a:moveTo>
                    <a:pt x="1175" y="128"/>
                  </a:moveTo>
                  <a:cubicBezTo>
                    <a:pt x="1175" y="130"/>
                    <a:pt x="1176" y="128"/>
                    <a:pt x="1175" y="128"/>
                  </a:cubicBezTo>
                  <a:moveTo>
                    <a:pt x="1175" y="128"/>
                  </a:moveTo>
                  <a:cubicBezTo>
                    <a:pt x="1175" y="127"/>
                    <a:pt x="1174" y="127"/>
                    <a:pt x="1173" y="127"/>
                  </a:cubicBezTo>
                  <a:moveTo>
                    <a:pt x="1173" y="127"/>
                  </a:moveTo>
                  <a:cubicBezTo>
                    <a:pt x="1150" y="112"/>
                    <a:pt x="1124" y="95"/>
                    <a:pt x="1098" y="86"/>
                  </a:cubicBezTo>
                  <a:cubicBezTo>
                    <a:pt x="1125" y="98"/>
                    <a:pt x="1141" y="120"/>
                    <a:pt x="1173" y="127"/>
                  </a:cubicBezTo>
                  <a:moveTo>
                    <a:pt x="885" y="86"/>
                  </a:moveTo>
                  <a:cubicBezTo>
                    <a:pt x="882" y="86"/>
                    <a:pt x="877" y="85"/>
                    <a:pt x="875" y="87"/>
                  </a:cubicBezTo>
                  <a:cubicBezTo>
                    <a:pt x="877" y="88"/>
                    <a:pt x="885" y="90"/>
                    <a:pt x="885" y="86"/>
                  </a:cubicBezTo>
                  <a:close/>
                  <a:moveTo>
                    <a:pt x="430" y="89"/>
                  </a:moveTo>
                  <a:cubicBezTo>
                    <a:pt x="429" y="88"/>
                    <a:pt x="430" y="89"/>
                    <a:pt x="430" y="89"/>
                  </a:cubicBezTo>
                  <a:close/>
                  <a:moveTo>
                    <a:pt x="564" y="92"/>
                  </a:moveTo>
                  <a:cubicBezTo>
                    <a:pt x="535" y="128"/>
                    <a:pt x="514" y="173"/>
                    <a:pt x="497" y="221"/>
                  </a:cubicBezTo>
                  <a:cubicBezTo>
                    <a:pt x="502" y="220"/>
                    <a:pt x="508" y="220"/>
                    <a:pt x="513" y="219"/>
                  </a:cubicBezTo>
                  <a:cubicBezTo>
                    <a:pt x="545" y="174"/>
                    <a:pt x="578" y="131"/>
                    <a:pt x="619" y="95"/>
                  </a:cubicBezTo>
                  <a:cubicBezTo>
                    <a:pt x="620" y="94"/>
                    <a:pt x="628" y="90"/>
                    <a:pt x="624" y="89"/>
                  </a:cubicBezTo>
                  <a:cubicBezTo>
                    <a:pt x="604" y="86"/>
                    <a:pt x="584" y="91"/>
                    <a:pt x="564" y="92"/>
                  </a:cubicBezTo>
                  <a:close/>
                  <a:moveTo>
                    <a:pt x="1055" y="192"/>
                  </a:moveTo>
                  <a:cubicBezTo>
                    <a:pt x="1019" y="154"/>
                    <a:pt x="980" y="120"/>
                    <a:pt x="937" y="90"/>
                  </a:cubicBezTo>
                  <a:cubicBezTo>
                    <a:pt x="922" y="89"/>
                    <a:pt x="906" y="86"/>
                    <a:pt x="893" y="90"/>
                  </a:cubicBezTo>
                  <a:cubicBezTo>
                    <a:pt x="901" y="111"/>
                    <a:pt x="911" y="126"/>
                    <a:pt x="923" y="142"/>
                  </a:cubicBezTo>
                  <a:cubicBezTo>
                    <a:pt x="942" y="166"/>
                    <a:pt x="959" y="189"/>
                    <a:pt x="973" y="216"/>
                  </a:cubicBezTo>
                  <a:cubicBezTo>
                    <a:pt x="1006" y="219"/>
                    <a:pt x="1038" y="222"/>
                    <a:pt x="1069" y="226"/>
                  </a:cubicBezTo>
                  <a:cubicBezTo>
                    <a:pt x="1065" y="214"/>
                    <a:pt x="1059" y="204"/>
                    <a:pt x="1055" y="192"/>
                  </a:cubicBezTo>
                  <a:close/>
                  <a:moveTo>
                    <a:pt x="366" y="122"/>
                  </a:moveTo>
                  <a:cubicBezTo>
                    <a:pt x="394" y="118"/>
                    <a:pt x="410" y="101"/>
                    <a:pt x="429" y="89"/>
                  </a:cubicBezTo>
                  <a:cubicBezTo>
                    <a:pt x="407" y="99"/>
                    <a:pt x="386" y="110"/>
                    <a:pt x="366" y="122"/>
                  </a:cubicBezTo>
                  <a:close/>
                  <a:moveTo>
                    <a:pt x="631" y="90"/>
                  </a:moveTo>
                  <a:cubicBezTo>
                    <a:pt x="632" y="88"/>
                    <a:pt x="629" y="90"/>
                    <a:pt x="629" y="91"/>
                  </a:cubicBezTo>
                  <a:cubicBezTo>
                    <a:pt x="589" y="125"/>
                    <a:pt x="552" y="168"/>
                    <a:pt x="523" y="212"/>
                  </a:cubicBezTo>
                  <a:cubicBezTo>
                    <a:pt x="522" y="214"/>
                    <a:pt x="517" y="216"/>
                    <a:pt x="519" y="219"/>
                  </a:cubicBezTo>
                  <a:cubicBezTo>
                    <a:pt x="554" y="215"/>
                    <a:pt x="591" y="214"/>
                    <a:pt x="629" y="212"/>
                  </a:cubicBezTo>
                  <a:cubicBezTo>
                    <a:pt x="645" y="177"/>
                    <a:pt x="650" y="130"/>
                    <a:pt x="663" y="93"/>
                  </a:cubicBezTo>
                  <a:cubicBezTo>
                    <a:pt x="653" y="91"/>
                    <a:pt x="643" y="90"/>
                    <a:pt x="631" y="90"/>
                  </a:cubicBezTo>
                  <a:close/>
                  <a:moveTo>
                    <a:pt x="899" y="111"/>
                  </a:moveTo>
                  <a:cubicBezTo>
                    <a:pt x="900" y="112"/>
                    <a:pt x="900" y="111"/>
                    <a:pt x="899" y="111"/>
                  </a:cubicBezTo>
                  <a:moveTo>
                    <a:pt x="899" y="111"/>
                  </a:moveTo>
                  <a:cubicBezTo>
                    <a:pt x="897" y="103"/>
                    <a:pt x="893" y="97"/>
                    <a:pt x="891" y="90"/>
                  </a:cubicBezTo>
                  <a:cubicBezTo>
                    <a:pt x="886" y="90"/>
                    <a:pt x="882" y="89"/>
                    <a:pt x="880" y="92"/>
                  </a:cubicBezTo>
                  <a:cubicBezTo>
                    <a:pt x="887" y="97"/>
                    <a:pt x="892" y="105"/>
                    <a:pt x="899" y="111"/>
                  </a:cubicBezTo>
                  <a:moveTo>
                    <a:pt x="943" y="91"/>
                  </a:moveTo>
                  <a:cubicBezTo>
                    <a:pt x="979" y="114"/>
                    <a:pt x="1013" y="148"/>
                    <a:pt x="1044" y="177"/>
                  </a:cubicBezTo>
                  <a:cubicBezTo>
                    <a:pt x="1045" y="178"/>
                    <a:pt x="1047" y="183"/>
                    <a:pt x="1049" y="180"/>
                  </a:cubicBezTo>
                  <a:cubicBezTo>
                    <a:pt x="1032" y="150"/>
                    <a:pt x="1014" y="120"/>
                    <a:pt x="991" y="95"/>
                  </a:cubicBezTo>
                  <a:cubicBezTo>
                    <a:pt x="975" y="94"/>
                    <a:pt x="961" y="91"/>
                    <a:pt x="943" y="91"/>
                  </a:cubicBezTo>
                  <a:moveTo>
                    <a:pt x="943" y="91"/>
                  </a:moveTo>
                  <a:cubicBezTo>
                    <a:pt x="943" y="88"/>
                    <a:pt x="939" y="92"/>
                    <a:pt x="943" y="91"/>
                  </a:cubicBezTo>
                  <a:moveTo>
                    <a:pt x="904" y="120"/>
                  </a:moveTo>
                  <a:cubicBezTo>
                    <a:pt x="894" y="111"/>
                    <a:pt x="886" y="98"/>
                    <a:pt x="874" y="91"/>
                  </a:cubicBezTo>
                  <a:cubicBezTo>
                    <a:pt x="857" y="93"/>
                    <a:pt x="838" y="94"/>
                    <a:pt x="820" y="95"/>
                  </a:cubicBezTo>
                  <a:cubicBezTo>
                    <a:pt x="835" y="132"/>
                    <a:pt x="849" y="170"/>
                    <a:pt x="860" y="211"/>
                  </a:cubicBezTo>
                  <a:cubicBezTo>
                    <a:pt x="885" y="210"/>
                    <a:pt x="907" y="212"/>
                    <a:pt x="931" y="214"/>
                  </a:cubicBezTo>
                  <a:cubicBezTo>
                    <a:pt x="924" y="180"/>
                    <a:pt x="914" y="150"/>
                    <a:pt x="904" y="120"/>
                  </a:cubicBezTo>
                  <a:close/>
                  <a:moveTo>
                    <a:pt x="558" y="93"/>
                  </a:moveTo>
                  <a:cubicBezTo>
                    <a:pt x="558" y="92"/>
                    <a:pt x="559" y="93"/>
                    <a:pt x="558" y="93"/>
                  </a:cubicBezTo>
                  <a:close/>
                  <a:moveTo>
                    <a:pt x="492" y="99"/>
                  </a:moveTo>
                  <a:cubicBezTo>
                    <a:pt x="485" y="102"/>
                    <a:pt x="476" y="109"/>
                    <a:pt x="468" y="114"/>
                  </a:cubicBezTo>
                  <a:cubicBezTo>
                    <a:pt x="460" y="119"/>
                    <a:pt x="450" y="123"/>
                    <a:pt x="444" y="128"/>
                  </a:cubicBezTo>
                  <a:cubicBezTo>
                    <a:pt x="432" y="139"/>
                    <a:pt x="421" y="155"/>
                    <a:pt x="411" y="169"/>
                  </a:cubicBezTo>
                  <a:cubicBezTo>
                    <a:pt x="400" y="185"/>
                    <a:pt x="389" y="201"/>
                    <a:pt x="382" y="216"/>
                  </a:cubicBezTo>
                  <a:cubicBezTo>
                    <a:pt x="390" y="219"/>
                    <a:pt x="399" y="220"/>
                    <a:pt x="407" y="223"/>
                  </a:cubicBezTo>
                  <a:cubicBezTo>
                    <a:pt x="452" y="175"/>
                    <a:pt x="501" y="130"/>
                    <a:pt x="558" y="93"/>
                  </a:cubicBezTo>
                  <a:cubicBezTo>
                    <a:pt x="533" y="97"/>
                    <a:pt x="512" y="93"/>
                    <a:pt x="492" y="99"/>
                  </a:cubicBezTo>
                  <a:close/>
                  <a:moveTo>
                    <a:pt x="667" y="93"/>
                  </a:moveTo>
                  <a:cubicBezTo>
                    <a:pt x="661" y="115"/>
                    <a:pt x="652" y="139"/>
                    <a:pt x="650" y="163"/>
                  </a:cubicBezTo>
                  <a:cubicBezTo>
                    <a:pt x="660" y="138"/>
                    <a:pt x="673" y="116"/>
                    <a:pt x="685" y="94"/>
                  </a:cubicBezTo>
                  <a:cubicBezTo>
                    <a:pt x="678" y="94"/>
                    <a:pt x="674" y="92"/>
                    <a:pt x="667" y="93"/>
                  </a:cubicBezTo>
                  <a:close/>
                  <a:moveTo>
                    <a:pt x="639" y="211"/>
                  </a:moveTo>
                  <a:cubicBezTo>
                    <a:pt x="674" y="211"/>
                    <a:pt x="707" y="208"/>
                    <a:pt x="743" y="209"/>
                  </a:cubicBezTo>
                  <a:cubicBezTo>
                    <a:pt x="745" y="170"/>
                    <a:pt x="747" y="132"/>
                    <a:pt x="750" y="95"/>
                  </a:cubicBezTo>
                  <a:cubicBezTo>
                    <a:pt x="729" y="96"/>
                    <a:pt x="708" y="95"/>
                    <a:pt x="689" y="94"/>
                  </a:cubicBezTo>
                  <a:cubicBezTo>
                    <a:pt x="669" y="129"/>
                    <a:pt x="646" y="162"/>
                    <a:pt x="639" y="211"/>
                  </a:cubicBezTo>
                  <a:close/>
                  <a:moveTo>
                    <a:pt x="825" y="120"/>
                  </a:moveTo>
                  <a:cubicBezTo>
                    <a:pt x="823" y="113"/>
                    <a:pt x="819" y="96"/>
                    <a:pt x="811" y="95"/>
                  </a:cubicBezTo>
                  <a:cubicBezTo>
                    <a:pt x="803" y="93"/>
                    <a:pt x="791" y="98"/>
                    <a:pt x="782" y="95"/>
                  </a:cubicBezTo>
                  <a:cubicBezTo>
                    <a:pt x="784" y="133"/>
                    <a:pt x="786" y="171"/>
                    <a:pt x="787" y="209"/>
                  </a:cubicBezTo>
                  <a:cubicBezTo>
                    <a:pt x="811" y="208"/>
                    <a:pt x="832" y="210"/>
                    <a:pt x="855" y="210"/>
                  </a:cubicBezTo>
                  <a:cubicBezTo>
                    <a:pt x="848" y="183"/>
                    <a:pt x="836" y="148"/>
                    <a:pt x="825" y="120"/>
                  </a:cubicBezTo>
                  <a:close/>
                  <a:moveTo>
                    <a:pt x="499" y="96"/>
                  </a:moveTo>
                  <a:cubicBezTo>
                    <a:pt x="499" y="96"/>
                    <a:pt x="500" y="97"/>
                    <a:pt x="499" y="96"/>
                  </a:cubicBezTo>
                  <a:close/>
                  <a:moveTo>
                    <a:pt x="752" y="98"/>
                  </a:moveTo>
                  <a:cubicBezTo>
                    <a:pt x="750" y="135"/>
                    <a:pt x="747" y="171"/>
                    <a:pt x="746" y="209"/>
                  </a:cubicBezTo>
                  <a:cubicBezTo>
                    <a:pt x="758" y="209"/>
                    <a:pt x="771" y="209"/>
                    <a:pt x="784" y="209"/>
                  </a:cubicBezTo>
                  <a:cubicBezTo>
                    <a:pt x="783" y="170"/>
                    <a:pt x="781" y="133"/>
                    <a:pt x="779" y="95"/>
                  </a:cubicBezTo>
                  <a:cubicBezTo>
                    <a:pt x="771" y="97"/>
                    <a:pt x="756" y="92"/>
                    <a:pt x="752" y="98"/>
                  </a:cubicBezTo>
                  <a:close/>
                  <a:moveTo>
                    <a:pt x="1056" y="191"/>
                  </a:moveTo>
                  <a:cubicBezTo>
                    <a:pt x="1069" y="202"/>
                    <a:pt x="1077" y="217"/>
                    <a:pt x="1090" y="228"/>
                  </a:cubicBezTo>
                  <a:cubicBezTo>
                    <a:pt x="1115" y="224"/>
                    <a:pt x="1137" y="218"/>
                    <a:pt x="1159" y="212"/>
                  </a:cubicBezTo>
                  <a:cubicBezTo>
                    <a:pt x="1152" y="199"/>
                    <a:pt x="1138" y="190"/>
                    <a:pt x="1126" y="180"/>
                  </a:cubicBezTo>
                  <a:cubicBezTo>
                    <a:pt x="1101" y="159"/>
                    <a:pt x="1078" y="141"/>
                    <a:pt x="1049" y="122"/>
                  </a:cubicBezTo>
                  <a:cubicBezTo>
                    <a:pt x="1032" y="112"/>
                    <a:pt x="1016" y="96"/>
                    <a:pt x="996" y="96"/>
                  </a:cubicBezTo>
                  <a:cubicBezTo>
                    <a:pt x="1020" y="124"/>
                    <a:pt x="1040" y="155"/>
                    <a:pt x="1056" y="191"/>
                  </a:cubicBezTo>
                  <a:close/>
                  <a:moveTo>
                    <a:pt x="1095" y="150"/>
                  </a:moveTo>
                  <a:cubicBezTo>
                    <a:pt x="1112" y="165"/>
                    <a:pt x="1132" y="180"/>
                    <a:pt x="1149" y="195"/>
                  </a:cubicBezTo>
                  <a:cubicBezTo>
                    <a:pt x="1154" y="200"/>
                    <a:pt x="1159" y="209"/>
                    <a:pt x="1167" y="209"/>
                  </a:cubicBezTo>
                  <a:cubicBezTo>
                    <a:pt x="1146" y="171"/>
                    <a:pt x="1113" y="136"/>
                    <a:pt x="1081" y="107"/>
                  </a:cubicBezTo>
                  <a:cubicBezTo>
                    <a:pt x="1060" y="104"/>
                    <a:pt x="1036" y="99"/>
                    <a:pt x="1015" y="98"/>
                  </a:cubicBezTo>
                  <a:cubicBezTo>
                    <a:pt x="1044" y="113"/>
                    <a:pt x="1069" y="132"/>
                    <a:pt x="1095" y="150"/>
                  </a:cubicBezTo>
                  <a:close/>
                  <a:moveTo>
                    <a:pt x="555" y="99"/>
                  </a:moveTo>
                  <a:cubicBezTo>
                    <a:pt x="506" y="130"/>
                    <a:pt x="457" y="172"/>
                    <a:pt x="418" y="216"/>
                  </a:cubicBezTo>
                  <a:cubicBezTo>
                    <a:pt x="417" y="218"/>
                    <a:pt x="411" y="220"/>
                    <a:pt x="414" y="224"/>
                  </a:cubicBezTo>
                  <a:cubicBezTo>
                    <a:pt x="438" y="232"/>
                    <a:pt x="467" y="223"/>
                    <a:pt x="494" y="221"/>
                  </a:cubicBezTo>
                  <a:cubicBezTo>
                    <a:pt x="510" y="176"/>
                    <a:pt x="530" y="135"/>
                    <a:pt x="555" y="99"/>
                  </a:cubicBezTo>
                  <a:moveTo>
                    <a:pt x="555" y="99"/>
                  </a:moveTo>
                  <a:cubicBezTo>
                    <a:pt x="556" y="99"/>
                    <a:pt x="555" y="98"/>
                    <a:pt x="555" y="99"/>
                  </a:cubicBezTo>
                  <a:moveTo>
                    <a:pt x="484" y="101"/>
                  </a:moveTo>
                  <a:cubicBezTo>
                    <a:pt x="483" y="101"/>
                    <a:pt x="484" y="102"/>
                    <a:pt x="484" y="101"/>
                  </a:cubicBezTo>
                  <a:close/>
                  <a:moveTo>
                    <a:pt x="1118" y="101"/>
                  </a:moveTo>
                  <a:cubicBezTo>
                    <a:pt x="1119" y="103"/>
                    <a:pt x="1119" y="101"/>
                    <a:pt x="1118" y="101"/>
                  </a:cubicBezTo>
                  <a:moveTo>
                    <a:pt x="1118" y="101"/>
                  </a:moveTo>
                  <a:cubicBezTo>
                    <a:pt x="1118" y="100"/>
                    <a:pt x="1117" y="101"/>
                    <a:pt x="1118" y="101"/>
                  </a:cubicBezTo>
                  <a:moveTo>
                    <a:pt x="454" y="119"/>
                  </a:moveTo>
                  <a:cubicBezTo>
                    <a:pt x="452" y="119"/>
                    <a:pt x="454" y="120"/>
                    <a:pt x="454" y="119"/>
                  </a:cubicBezTo>
                  <a:moveTo>
                    <a:pt x="454" y="119"/>
                  </a:moveTo>
                  <a:cubicBezTo>
                    <a:pt x="464" y="113"/>
                    <a:pt x="474" y="108"/>
                    <a:pt x="483" y="101"/>
                  </a:cubicBezTo>
                  <a:cubicBezTo>
                    <a:pt x="466" y="100"/>
                    <a:pt x="462" y="111"/>
                    <a:pt x="454" y="119"/>
                  </a:cubicBezTo>
                  <a:moveTo>
                    <a:pt x="1120" y="103"/>
                  </a:moveTo>
                  <a:cubicBezTo>
                    <a:pt x="1120" y="103"/>
                    <a:pt x="1121" y="104"/>
                    <a:pt x="1120" y="103"/>
                  </a:cubicBezTo>
                  <a:close/>
                  <a:moveTo>
                    <a:pt x="1075" y="104"/>
                  </a:moveTo>
                  <a:cubicBezTo>
                    <a:pt x="1075" y="104"/>
                    <a:pt x="1076" y="105"/>
                    <a:pt x="1075" y="104"/>
                  </a:cubicBezTo>
                  <a:close/>
                  <a:moveTo>
                    <a:pt x="417" y="112"/>
                  </a:moveTo>
                  <a:cubicBezTo>
                    <a:pt x="407" y="115"/>
                    <a:pt x="396" y="125"/>
                    <a:pt x="386" y="131"/>
                  </a:cubicBezTo>
                  <a:cubicBezTo>
                    <a:pt x="357" y="148"/>
                    <a:pt x="335" y="165"/>
                    <a:pt x="317" y="191"/>
                  </a:cubicBezTo>
                  <a:cubicBezTo>
                    <a:pt x="325" y="195"/>
                    <a:pt x="332" y="200"/>
                    <a:pt x="342" y="203"/>
                  </a:cubicBezTo>
                  <a:cubicBezTo>
                    <a:pt x="374" y="176"/>
                    <a:pt x="406" y="149"/>
                    <a:pt x="442" y="127"/>
                  </a:cubicBezTo>
                  <a:cubicBezTo>
                    <a:pt x="445" y="123"/>
                    <a:pt x="449" y="119"/>
                    <a:pt x="453" y="115"/>
                  </a:cubicBezTo>
                  <a:cubicBezTo>
                    <a:pt x="455" y="112"/>
                    <a:pt x="466" y="105"/>
                    <a:pt x="461" y="104"/>
                  </a:cubicBezTo>
                  <a:cubicBezTo>
                    <a:pt x="446" y="109"/>
                    <a:pt x="430" y="107"/>
                    <a:pt x="417" y="112"/>
                  </a:cubicBezTo>
                  <a:close/>
                  <a:moveTo>
                    <a:pt x="1210" y="188"/>
                  </a:moveTo>
                  <a:cubicBezTo>
                    <a:pt x="1213" y="187"/>
                    <a:pt x="1214" y="184"/>
                    <a:pt x="1216" y="183"/>
                  </a:cubicBezTo>
                  <a:cubicBezTo>
                    <a:pt x="1210" y="171"/>
                    <a:pt x="1197" y="162"/>
                    <a:pt x="1185" y="152"/>
                  </a:cubicBezTo>
                  <a:cubicBezTo>
                    <a:pt x="1175" y="143"/>
                    <a:pt x="1164" y="130"/>
                    <a:pt x="1151" y="123"/>
                  </a:cubicBezTo>
                  <a:cubicBezTo>
                    <a:pt x="1135" y="116"/>
                    <a:pt x="1116" y="117"/>
                    <a:pt x="1097" y="110"/>
                  </a:cubicBezTo>
                  <a:cubicBezTo>
                    <a:pt x="1096" y="110"/>
                    <a:pt x="1094" y="110"/>
                    <a:pt x="1094" y="111"/>
                  </a:cubicBezTo>
                  <a:cubicBezTo>
                    <a:pt x="1136" y="132"/>
                    <a:pt x="1174" y="163"/>
                    <a:pt x="1210" y="188"/>
                  </a:cubicBezTo>
                  <a:close/>
                  <a:moveTo>
                    <a:pt x="1090" y="112"/>
                  </a:moveTo>
                  <a:cubicBezTo>
                    <a:pt x="1090" y="112"/>
                    <a:pt x="1090" y="113"/>
                    <a:pt x="1090" y="113"/>
                  </a:cubicBezTo>
                  <a:cubicBezTo>
                    <a:pt x="1124" y="138"/>
                    <a:pt x="1146" y="175"/>
                    <a:pt x="1173" y="207"/>
                  </a:cubicBezTo>
                  <a:cubicBezTo>
                    <a:pt x="1185" y="202"/>
                    <a:pt x="1198" y="198"/>
                    <a:pt x="1206" y="190"/>
                  </a:cubicBezTo>
                  <a:cubicBezTo>
                    <a:pt x="1170" y="161"/>
                    <a:pt x="1132" y="134"/>
                    <a:pt x="1090" y="112"/>
                  </a:cubicBezTo>
                  <a:moveTo>
                    <a:pt x="1090" y="112"/>
                  </a:moveTo>
                  <a:cubicBezTo>
                    <a:pt x="1090" y="110"/>
                    <a:pt x="1089" y="112"/>
                    <a:pt x="1090" y="112"/>
                  </a:cubicBezTo>
                  <a:moveTo>
                    <a:pt x="405" y="116"/>
                  </a:moveTo>
                  <a:cubicBezTo>
                    <a:pt x="389" y="116"/>
                    <a:pt x="383" y="126"/>
                    <a:pt x="374" y="134"/>
                  </a:cubicBezTo>
                  <a:moveTo>
                    <a:pt x="374" y="134"/>
                  </a:moveTo>
                  <a:cubicBezTo>
                    <a:pt x="373" y="134"/>
                    <a:pt x="372" y="135"/>
                    <a:pt x="371" y="136"/>
                  </a:cubicBezTo>
                  <a:moveTo>
                    <a:pt x="371" y="136"/>
                  </a:moveTo>
                  <a:cubicBezTo>
                    <a:pt x="370" y="136"/>
                    <a:pt x="370" y="136"/>
                    <a:pt x="370" y="137"/>
                  </a:cubicBezTo>
                  <a:moveTo>
                    <a:pt x="370" y="137"/>
                  </a:moveTo>
                  <a:cubicBezTo>
                    <a:pt x="369" y="137"/>
                    <a:pt x="370" y="138"/>
                    <a:pt x="370" y="137"/>
                  </a:cubicBezTo>
                  <a:moveTo>
                    <a:pt x="370" y="137"/>
                  </a:moveTo>
                  <a:cubicBezTo>
                    <a:pt x="371" y="137"/>
                    <a:pt x="371" y="136"/>
                    <a:pt x="371" y="136"/>
                  </a:cubicBezTo>
                  <a:moveTo>
                    <a:pt x="371" y="136"/>
                  </a:moveTo>
                  <a:cubicBezTo>
                    <a:pt x="373" y="136"/>
                    <a:pt x="374" y="135"/>
                    <a:pt x="374" y="134"/>
                  </a:cubicBezTo>
                  <a:moveTo>
                    <a:pt x="374" y="134"/>
                  </a:moveTo>
                  <a:cubicBezTo>
                    <a:pt x="385" y="129"/>
                    <a:pt x="395" y="122"/>
                    <a:pt x="405" y="116"/>
                  </a:cubicBezTo>
                  <a:moveTo>
                    <a:pt x="405" y="116"/>
                  </a:moveTo>
                  <a:cubicBezTo>
                    <a:pt x="409" y="117"/>
                    <a:pt x="405" y="113"/>
                    <a:pt x="405" y="116"/>
                  </a:cubicBezTo>
                  <a:moveTo>
                    <a:pt x="1142" y="119"/>
                  </a:moveTo>
                  <a:cubicBezTo>
                    <a:pt x="1142" y="118"/>
                    <a:pt x="1143" y="119"/>
                    <a:pt x="1142" y="119"/>
                  </a:cubicBezTo>
                  <a:close/>
                  <a:moveTo>
                    <a:pt x="365" y="119"/>
                  </a:moveTo>
                  <a:cubicBezTo>
                    <a:pt x="364" y="119"/>
                    <a:pt x="365" y="120"/>
                    <a:pt x="365" y="119"/>
                  </a:cubicBezTo>
                  <a:close/>
                  <a:moveTo>
                    <a:pt x="363" y="120"/>
                  </a:moveTo>
                  <a:cubicBezTo>
                    <a:pt x="361" y="121"/>
                    <a:pt x="363" y="122"/>
                    <a:pt x="363" y="120"/>
                  </a:cubicBezTo>
                  <a:moveTo>
                    <a:pt x="363" y="120"/>
                  </a:moveTo>
                  <a:cubicBezTo>
                    <a:pt x="364" y="120"/>
                    <a:pt x="363" y="119"/>
                    <a:pt x="363" y="120"/>
                  </a:cubicBezTo>
                  <a:moveTo>
                    <a:pt x="326" y="147"/>
                  </a:moveTo>
                  <a:cubicBezTo>
                    <a:pt x="312" y="157"/>
                    <a:pt x="291" y="166"/>
                    <a:pt x="308" y="182"/>
                  </a:cubicBezTo>
                  <a:cubicBezTo>
                    <a:pt x="333" y="161"/>
                    <a:pt x="362" y="143"/>
                    <a:pt x="385" y="120"/>
                  </a:cubicBezTo>
                  <a:cubicBezTo>
                    <a:pt x="360" y="124"/>
                    <a:pt x="343" y="136"/>
                    <a:pt x="326" y="147"/>
                  </a:cubicBezTo>
                  <a:close/>
                  <a:moveTo>
                    <a:pt x="360" y="122"/>
                  </a:moveTo>
                  <a:cubicBezTo>
                    <a:pt x="359" y="122"/>
                    <a:pt x="360" y="123"/>
                    <a:pt x="360" y="122"/>
                  </a:cubicBezTo>
                  <a:close/>
                  <a:moveTo>
                    <a:pt x="365" y="123"/>
                  </a:moveTo>
                  <a:cubicBezTo>
                    <a:pt x="364" y="123"/>
                    <a:pt x="365" y="124"/>
                    <a:pt x="365" y="123"/>
                  </a:cubicBezTo>
                  <a:close/>
                  <a:moveTo>
                    <a:pt x="357" y="124"/>
                  </a:moveTo>
                  <a:cubicBezTo>
                    <a:pt x="356" y="124"/>
                    <a:pt x="358" y="125"/>
                    <a:pt x="357" y="124"/>
                  </a:cubicBezTo>
                  <a:close/>
                  <a:moveTo>
                    <a:pt x="354" y="126"/>
                  </a:moveTo>
                  <a:cubicBezTo>
                    <a:pt x="354" y="126"/>
                    <a:pt x="355" y="127"/>
                    <a:pt x="354" y="126"/>
                  </a:cubicBezTo>
                  <a:close/>
                  <a:moveTo>
                    <a:pt x="910" y="129"/>
                  </a:moveTo>
                  <a:cubicBezTo>
                    <a:pt x="919" y="156"/>
                    <a:pt x="927" y="184"/>
                    <a:pt x="934" y="214"/>
                  </a:cubicBezTo>
                  <a:cubicBezTo>
                    <a:pt x="946" y="215"/>
                    <a:pt x="959" y="215"/>
                    <a:pt x="970" y="216"/>
                  </a:cubicBezTo>
                  <a:cubicBezTo>
                    <a:pt x="952" y="185"/>
                    <a:pt x="933" y="155"/>
                    <a:pt x="910" y="129"/>
                  </a:cubicBezTo>
                  <a:moveTo>
                    <a:pt x="910" y="129"/>
                  </a:moveTo>
                  <a:cubicBezTo>
                    <a:pt x="911" y="125"/>
                    <a:pt x="907" y="129"/>
                    <a:pt x="910" y="129"/>
                  </a:cubicBezTo>
                  <a:moveTo>
                    <a:pt x="1166" y="129"/>
                  </a:moveTo>
                  <a:cubicBezTo>
                    <a:pt x="1166" y="129"/>
                    <a:pt x="1167" y="130"/>
                    <a:pt x="1166" y="129"/>
                  </a:cubicBezTo>
                  <a:close/>
                  <a:moveTo>
                    <a:pt x="1222" y="166"/>
                  </a:moveTo>
                  <a:cubicBezTo>
                    <a:pt x="1218" y="155"/>
                    <a:pt x="1206" y="150"/>
                    <a:pt x="1198" y="144"/>
                  </a:cubicBezTo>
                  <a:cubicBezTo>
                    <a:pt x="1189" y="138"/>
                    <a:pt x="1180" y="130"/>
                    <a:pt x="1168" y="130"/>
                  </a:cubicBezTo>
                  <a:cubicBezTo>
                    <a:pt x="1187" y="141"/>
                    <a:pt x="1204" y="154"/>
                    <a:pt x="1222" y="166"/>
                  </a:cubicBezTo>
                  <a:close/>
                  <a:moveTo>
                    <a:pt x="1165" y="132"/>
                  </a:moveTo>
                  <a:cubicBezTo>
                    <a:pt x="1166" y="133"/>
                    <a:pt x="1165" y="132"/>
                    <a:pt x="1165" y="132"/>
                  </a:cubicBezTo>
                  <a:close/>
                  <a:moveTo>
                    <a:pt x="1169" y="134"/>
                  </a:moveTo>
                  <a:cubicBezTo>
                    <a:pt x="1187" y="147"/>
                    <a:pt x="1204" y="167"/>
                    <a:pt x="1220" y="178"/>
                  </a:cubicBezTo>
                  <a:cubicBezTo>
                    <a:pt x="1220" y="175"/>
                    <a:pt x="1223" y="174"/>
                    <a:pt x="1222" y="170"/>
                  </a:cubicBezTo>
                  <a:cubicBezTo>
                    <a:pt x="1206" y="157"/>
                    <a:pt x="1188" y="145"/>
                    <a:pt x="1169" y="134"/>
                  </a:cubicBezTo>
                  <a:moveTo>
                    <a:pt x="1169" y="134"/>
                  </a:moveTo>
                  <a:cubicBezTo>
                    <a:pt x="1168" y="132"/>
                    <a:pt x="1168" y="134"/>
                    <a:pt x="1169" y="134"/>
                  </a:cubicBezTo>
                  <a:moveTo>
                    <a:pt x="434" y="136"/>
                  </a:moveTo>
                  <a:cubicBezTo>
                    <a:pt x="433" y="136"/>
                    <a:pt x="433" y="136"/>
                    <a:pt x="433" y="137"/>
                  </a:cubicBezTo>
                  <a:moveTo>
                    <a:pt x="433" y="137"/>
                  </a:moveTo>
                  <a:cubicBezTo>
                    <a:pt x="401" y="157"/>
                    <a:pt x="372" y="180"/>
                    <a:pt x="345" y="205"/>
                  </a:cubicBezTo>
                  <a:cubicBezTo>
                    <a:pt x="357" y="209"/>
                    <a:pt x="367" y="213"/>
                    <a:pt x="379" y="215"/>
                  </a:cubicBezTo>
                  <a:cubicBezTo>
                    <a:pt x="394" y="187"/>
                    <a:pt x="413" y="162"/>
                    <a:pt x="433" y="137"/>
                  </a:cubicBezTo>
                  <a:moveTo>
                    <a:pt x="433" y="137"/>
                  </a:moveTo>
                  <a:cubicBezTo>
                    <a:pt x="434" y="137"/>
                    <a:pt x="434" y="136"/>
                    <a:pt x="434" y="136"/>
                  </a:cubicBezTo>
                  <a:moveTo>
                    <a:pt x="434" y="136"/>
                  </a:moveTo>
                  <a:cubicBezTo>
                    <a:pt x="435" y="135"/>
                    <a:pt x="434" y="135"/>
                    <a:pt x="434" y="136"/>
                  </a:cubicBezTo>
                  <a:moveTo>
                    <a:pt x="327" y="142"/>
                  </a:moveTo>
                  <a:cubicBezTo>
                    <a:pt x="327" y="141"/>
                    <a:pt x="328" y="142"/>
                    <a:pt x="327" y="142"/>
                  </a:cubicBezTo>
                  <a:close/>
                  <a:moveTo>
                    <a:pt x="325" y="143"/>
                  </a:moveTo>
                  <a:cubicBezTo>
                    <a:pt x="319" y="146"/>
                    <a:pt x="312" y="150"/>
                    <a:pt x="308" y="156"/>
                  </a:cubicBezTo>
                  <a:moveTo>
                    <a:pt x="308" y="156"/>
                  </a:moveTo>
                  <a:cubicBezTo>
                    <a:pt x="307" y="156"/>
                    <a:pt x="307" y="156"/>
                    <a:pt x="307" y="157"/>
                  </a:cubicBezTo>
                  <a:moveTo>
                    <a:pt x="307" y="157"/>
                  </a:moveTo>
                  <a:cubicBezTo>
                    <a:pt x="306" y="157"/>
                    <a:pt x="306" y="157"/>
                    <a:pt x="306" y="158"/>
                  </a:cubicBezTo>
                  <a:moveTo>
                    <a:pt x="306" y="158"/>
                  </a:moveTo>
                  <a:cubicBezTo>
                    <a:pt x="305" y="158"/>
                    <a:pt x="306" y="159"/>
                    <a:pt x="306" y="158"/>
                  </a:cubicBezTo>
                  <a:moveTo>
                    <a:pt x="306" y="158"/>
                  </a:moveTo>
                  <a:cubicBezTo>
                    <a:pt x="307" y="158"/>
                    <a:pt x="307" y="158"/>
                    <a:pt x="307" y="157"/>
                  </a:cubicBezTo>
                  <a:moveTo>
                    <a:pt x="307" y="157"/>
                  </a:moveTo>
                  <a:cubicBezTo>
                    <a:pt x="308" y="157"/>
                    <a:pt x="308" y="157"/>
                    <a:pt x="308" y="156"/>
                  </a:cubicBezTo>
                  <a:moveTo>
                    <a:pt x="308" y="156"/>
                  </a:moveTo>
                  <a:cubicBezTo>
                    <a:pt x="314" y="152"/>
                    <a:pt x="320" y="147"/>
                    <a:pt x="325" y="143"/>
                  </a:cubicBezTo>
                  <a:moveTo>
                    <a:pt x="325" y="143"/>
                  </a:moveTo>
                  <a:cubicBezTo>
                    <a:pt x="327" y="142"/>
                    <a:pt x="325" y="141"/>
                    <a:pt x="325" y="143"/>
                  </a:cubicBezTo>
                  <a:moveTo>
                    <a:pt x="338" y="163"/>
                  </a:moveTo>
                  <a:cubicBezTo>
                    <a:pt x="337" y="163"/>
                    <a:pt x="337" y="163"/>
                    <a:pt x="337" y="164"/>
                  </a:cubicBezTo>
                  <a:moveTo>
                    <a:pt x="337" y="164"/>
                  </a:moveTo>
                  <a:cubicBezTo>
                    <a:pt x="327" y="170"/>
                    <a:pt x="317" y="176"/>
                    <a:pt x="310" y="185"/>
                  </a:cubicBezTo>
                  <a:cubicBezTo>
                    <a:pt x="312" y="185"/>
                    <a:pt x="312" y="188"/>
                    <a:pt x="315" y="188"/>
                  </a:cubicBezTo>
                  <a:cubicBezTo>
                    <a:pt x="322" y="180"/>
                    <a:pt x="330" y="172"/>
                    <a:pt x="337" y="164"/>
                  </a:cubicBezTo>
                  <a:moveTo>
                    <a:pt x="337" y="164"/>
                  </a:moveTo>
                  <a:cubicBezTo>
                    <a:pt x="338" y="164"/>
                    <a:pt x="338" y="163"/>
                    <a:pt x="338" y="163"/>
                  </a:cubicBezTo>
                  <a:moveTo>
                    <a:pt x="338" y="163"/>
                  </a:moveTo>
                  <a:cubicBezTo>
                    <a:pt x="339" y="162"/>
                    <a:pt x="338" y="162"/>
                    <a:pt x="338" y="163"/>
                  </a:cubicBezTo>
                  <a:moveTo>
                    <a:pt x="648" y="165"/>
                  </a:moveTo>
                  <a:cubicBezTo>
                    <a:pt x="647" y="164"/>
                    <a:pt x="648" y="165"/>
                    <a:pt x="648" y="165"/>
                  </a:cubicBezTo>
                  <a:close/>
                  <a:moveTo>
                    <a:pt x="1279" y="213"/>
                  </a:moveTo>
                  <a:cubicBezTo>
                    <a:pt x="1279" y="213"/>
                    <a:pt x="1280" y="214"/>
                    <a:pt x="1280" y="214"/>
                  </a:cubicBezTo>
                  <a:moveTo>
                    <a:pt x="1280" y="214"/>
                  </a:moveTo>
                  <a:cubicBezTo>
                    <a:pt x="1280" y="214"/>
                    <a:pt x="1281" y="214"/>
                    <a:pt x="1281" y="215"/>
                  </a:cubicBezTo>
                  <a:moveTo>
                    <a:pt x="1281" y="215"/>
                  </a:moveTo>
                  <a:cubicBezTo>
                    <a:pt x="1281" y="215"/>
                    <a:pt x="1282" y="215"/>
                    <a:pt x="1282" y="215"/>
                  </a:cubicBezTo>
                  <a:moveTo>
                    <a:pt x="1282" y="215"/>
                  </a:moveTo>
                  <a:cubicBezTo>
                    <a:pt x="1282" y="216"/>
                    <a:pt x="1283" y="216"/>
                    <a:pt x="1283" y="216"/>
                  </a:cubicBezTo>
                  <a:moveTo>
                    <a:pt x="1283" y="216"/>
                  </a:moveTo>
                  <a:cubicBezTo>
                    <a:pt x="1283" y="217"/>
                    <a:pt x="1284" y="217"/>
                    <a:pt x="1284" y="217"/>
                  </a:cubicBezTo>
                  <a:moveTo>
                    <a:pt x="1284" y="217"/>
                  </a:moveTo>
                  <a:cubicBezTo>
                    <a:pt x="1284" y="218"/>
                    <a:pt x="1285" y="218"/>
                    <a:pt x="1285" y="218"/>
                  </a:cubicBezTo>
                  <a:moveTo>
                    <a:pt x="1285" y="218"/>
                  </a:moveTo>
                  <a:cubicBezTo>
                    <a:pt x="1285" y="219"/>
                    <a:pt x="1286" y="219"/>
                    <a:pt x="1286" y="219"/>
                  </a:cubicBezTo>
                  <a:moveTo>
                    <a:pt x="1286" y="219"/>
                  </a:moveTo>
                  <a:cubicBezTo>
                    <a:pt x="1286" y="220"/>
                    <a:pt x="1287" y="220"/>
                    <a:pt x="1287" y="220"/>
                  </a:cubicBezTo>
                  <a:moveTo>
                    <a:pt x="1287" y="220"/>
                  </a:moveTo>
                  <a:cubicBezTo>
                    <a:pt x="1288" y="222"/>
                    <a:pt x="1288" y="220"/>
                    <a:pt x="1287" y="220"/>
                  </a:cubicBezTo>
                  <a:moveTo>
                    <a:pt x="1287" y="220"/>
                  </a:moveTo>
                  <a:cubicBezTo>
                    <a:pt x="1287" y="219"/>
                    <a:pt x="1287" y="219"/>
                    <a:pt x="1286" y="219"/>
                  </a:cubicBezTo>
                  <a:moveTo>
                    <a:pt x="1286" y="219"/>
                  </a:moveTo>
                  <a:cubicBezTo>
                    <a:pt x="1286" y="219"/>
                    <a:pt x="1286" y="218"/>
                    <a:pt x="1285" y="218"/>
                  </a:cubicBezTo>
                  <a:moveTo>
                    <a:pt x="1285" y="218"/>
                  </a:moveTo>
                  <a:cubicBezTo>
                    <a:pt x="1285" y="218"/>
                    <a:pt x="1285" y="217"/>
                    <a:pt x="1284" y="217"/>
                  </a:cubicBezTo>
                  <a:moveTo>
                    <a:pt x="1284" y="217"/>
                  </a:moveTo>
                  <a:cubicBezTo>
                    <a:pt x="1284" y="217"/>
                    <a:pt x="1284" y="216"/>
                    <a:pt x="1283" y="216"/>
                  </a:cubicBezTo>
                  <a:moveTo>
                    <a:pt x="1283" y="216"/>
                  </a:moveTo>
                  <a:cubicBezTo>
                    <a:pt x="1283" y="216"/>
                    <a:pt x="1283" y="216"/>
                    <a:pt x="1282" y="215"/>
                  </a:cubicBezTo>
                  <a:moveTo>
                    <a:pt x="1282" y="215"/>
                  </a:moveTo>
                  <a:cubicBezTo>
                    <a:pt x="1283" y="215"/>
                    <a:pt x="1282" y="215"/>
                    <a:pt x="1281" y="215"/>
                  </a:cubicBezTo>
                  <a:moveTo>
                    <a:pt x="1281" y="215"/>
                  </a:moveTo>
                  <a:cubicBezTo>
                    <a:pt x="1282" y="214"/>
                    <a:pt x="1281" y="214"/>
                    <a:pt x="1280" y="214"/>
                  </a:cubicBezTo>
                  <a:moveTo>
                    <a:pt x="1280" y="214"/>
                  </a:moveTo>
                  <a:cubicBezTo>
                    <a:pt x="1281" y="213"/>
                    <a:pt x="1280" y="213"/>
                    <a:pt x="1279" y="213"/>
                  </a:cubicBezTo>
                  <a:moveTo>
                    <a:pt x="1279" y="213"/>
                  </a:moveTo>
                  <a:cubicBezTo>
                    <a:pt x="1262" y="195"/>
                    <a:pt x="1245" y="179"/>
                    <a:pt x="1225" y="165"/>
                  </a:cubicBezTo>
                  <a:cubicBezTo>
                    <a:pt x="1226" y="171"/>
                    <a:pt x="1233" y="175"/>
                    <a:pt x="1237" y="178"/>
                  </a:cubicBezTo>
                  <a:cubicBezTo>
                    <a:pt x="1251" y="189"/>
                    <a:pt x="1265" y="201"/>
                    <a:pt x="1279" y="213"/>
                  </a:cubicBezTo>
                  <a:moveTo>
                    <a:pt x="188" y="288"/>
                  </a:moveTo>
                  <a:cubicBezTo>
                    <a:pt x="205" y="283"/>
                    <a:pt x="212" y="269"/>
                    <a:pt x="223" y="257"/>
                  </a:cubicBezTo>
                  <a:cubicBezTo>
                    <a:pt x="250" y="230"/>
                    <a:pt x="277" y="206"/>
                    <a:pt x="305" y="183"/>
                  </a:cubicBezTo>
                  <a:cubicBezTo>
                    <a:pt x="301" y="179"/>
                    <a:pt x="300" y="173"/>
                    <a:pt x="298" y="167"/>
                  </a:cubicBezTo>
                  <a:cubicBezTo>
                    <a:pt x="257" y="204"/>
                    <a:pt x="219" y="243"/>
                    <a:pt x="188" y="288"/>
                  </a:cubicBezTo>
                  <a:close/>
                  <a:moveTo>
                    <a:pt x="1351" y="296"/>
                  </a:moveTo>
                  <a:cubicBezTo>
                    <a:pt x="1351" y="297"/>
                    <a:pt x="1352" y="297"/>
                    <a:pt x="1352" y="297"/>
                  </a:cubicBezTo>
                  <a:moveTo>
                    <a:pt x="1352" y="297"/>
                  </a:moveTo>
                  <a:cubicBezTo>
                    <a:pt x="1353" y="298"/>
                    <a:pt x="1354" y="297"/>
                    <a:pt x="1352" y="297"/>
                  </a:cubicBezTo>
                  <a:moveTo>
                    <a:pt x="1352" y="297"/>
                  </a:moveTo>
                  <a:cubicBezTo>
                    <a:pt x="1353" y="296"/>
                    <a:pt x="1352" y="296"/>
                    <a:pt x="1351" y="296"/>
                  </a:cubicBezTo>
                  <a:moveTo>
                    <a:pt x="1351" y="296"/>
                  </a:moveTo>
                  <a:cubicBezTo>
                    <a:pt x="1351" y="295"/>
                    <a:pt x="1351" y="293"/>
                    <a:pt x="1350" y="293"/>
                  </a:cubicBezTo>
                  <a:cubicBezTo>
                    <a:pt x="1320" y="252"/>
                    <a:pt x="1281" y="217"/>
                    <a:pt x="1241" y="185"/>
                  </a:cubicBezTo>
                  <a:cubicBezTo>
                    <a:pt x="1236" y="181"/>
                    <a:pt x="1231" y="174"/>
                    <a:pt x="1224" y="173"/>
                  </a:cubicBezTo>
                  <a:cubicBezTo>
                    <a:pt x="1218" y="183"/>
                    <a:pt x="1228" y="188"/>
                    <a:pt x="1233" y="194"/>
                  </a:cubicBezTo>
                  <a:cubicBezTo>
                    <a:pt x="1239" y="201"/>
                    <a:pt x="1244" y="208"/>
                    <a:pt x="1250" y="214"/>
                  </a:cubicBezTo>
                  <a:cubicBezTo>
                    <a:pt x="1267" y="233"/>
                    <a:pt x="1280" y="256"/>
                    <a:pt x="1300" y="274"/>
                  </a:cubicBezTo>
                  <a:cubicBezTo>
                    <a:pt x="1319" y="279"/>
                    <a:pt x="1335" y="288"/>
                    <a:pt x="1351" y="296"/>
                  </a:cubicBezTo>
                  <a:moveTo>
                    <a:pt x="1218" y="184"/>
                  </a:moveTo>
                  <a:cubicBezTo>
                    <a:pt x="1217" y="187"/>
                    <a:pt x="1213" y="188"/>
                    <a:pt x="1211" y="191"/>
                  </a:cubicBezTo>
                  <a:cubicBezTo>
                    <a:pt x="1231" y="205"/>
                    <a:pt x="1249" y="226"/>
                    <a:pt x="1267" y="239"/>
                  </a:cubicBezTo>
                  <a:cubicBezTo>
                    <a:pt x="1250" y="220"/>
                    <a:pt x="1237" y="199"/>
                    <a:pt x="1218" y="184"/>
                  </a:cubicBezTo>
                  <a:close/>
                  <a:moveTo>
                    <a:pt x="207" y="280"/>
                  </a:moveTo>
                  <a:cubicBezTo>
                    <a:pt x="206" y="280"/>
                    <a:pt x="207" y="281"/>
                    <a:pt x="207" y="280"/>
                  </a:cubicBezTo>
                  <a:moveTo>
                    <a:pt x="207" y="280"/>
                  </a:moveTo>
                  <a:cubicBezTo>
                    <a:pt x="225" y="274"/>
                    <a:pt x="241" y="267"/>
                    <a:pt x="260" y="263"/>
                  </a:cubicBezTo>
                  <a:cubicBezTo>
                    <a:pt x="272" y="244"/>
                    <a:pt x="285" y="224"/>
                    <a:pt x="299" y="206"/>
                  </a:cubicBezTo>
                  <a:cubicBezTo>
                    <a:pt x="304" y="200"/>
                    <a:pt x="311" y="196"/>
                    <a:pt x="312" y="189"/>
                  </a:cubicBezTo>
                  <a:cubicBezTo>
                    <a:pt x="306" y="183"/>
                    <a:pt x="301" y="190"/>
                    <a:pt x="297" y="193"/>
                  </a:cubicBezTo>
                  <a:cubicBezTo>
                    <a:pt x="268" y="218"/>
                    <a:pt x="231" y="250"/>
                    <a:pt x="207" y="280"/>
                  </a:cubicBezTo>
                  <a:moveTo>
                    <a:pt x="267" y="192"/>
                  </a:moveTo>
                  <a:cubicBezTo>
                    <a:pt x="266" y="192"/>
                    <a:pt x="266" y="193"/>
                    <a:pt x="266" y="193"/>
                  </a:cubicBezTo>
                  <a:moveTo>
                    <a:pt x="266" y="193"/>
                  </a:moveTo>
                  <a:cubicBezTo>
                    <a:pt x="265" y="193"/>
                    <a:pt x="265" y="194"/>
                    <a:pt x="265" y="194"/>
                  </a:cubicBezTo>
                  <a:moveTo>
                    <a:pt x="265" y="194"/>
                  </a:moveTo>
                  <a:cubicBezTo>
                    <a:pt x="264" y="194"/>
                    <a:pt x="264" y="195"/>
                    <a:pt x="264" y="195"/>
                  </a:cubicBezTo>
                  <a:moveTo>
                    <a:pt x="264" y="195"/>
                  </a:moveTo>
                  <a:cubicBezTo>
                    <a:pt x="263" y="195"/>
                    <a:pt x="263" y="196"/>
                    <a:pt x="263" y="196"/>
                  </a:cubicBezTo>
                  <a:moveTo>
                    <a:pt x="263" y="196"/>
                  </a:moveTo>
                  <a:cubicBezTo>
                    <a:pt x="262" y="196"/>
                    <a:pt x="262" y="197"/>
                    <a:pt x="262" y="197"/>
                  </a:cubicBezTo>
                  <a:moveTo>
                    <a:pt x="262" y="197"/>
                  </a:moveTo>
                  <a:cubicBezTo>
                    <a:pt x="261" y="197"/>
                    <a:pt x="261" y="198"/>
                    <a:pt x="261" y="198"/>
                  </a:cubicBezTo>
                  <a:moveTo>
                    <a:pt x="261" y="198"/>
                  </a:moveTo>
                  <a:cubicBezTo>
                    <a:pt x="222" y="229"/>
                    <a:pt x="189" y="265"/>
                    <a:pt x="159" y="305"/>
                  </a:cubicBezTo>
                  <a:moveTo>
                    <a:pt x="159" y="305"/>
                  </a:moveTo>
                  <a:cubicBezTo>
                    <a:pt x="158" y="305"/>
                    <a:pt x="158" y="305"/>
                    <a:pt x="158" y="306"/>
                  </a:cubicBezTo>
                  <a:moveTo>
                    <a:pt x="158" y="306"/>
                  </a:moveTo>
                  <a:cubicBezTo>
                    <a:pt x="157" y="306"/>
                    <a:pt x="158" y="307"/>
                    <a:pt x="158" y="306"/>
                  </a:cubicBezTo>
                  <a:moveTo>
                    <a:pt x="158" y="306"/>
                  </a:moveTo>
                  <a:cubicBezTo>
                    <a:pt x="159" y="306"/>
                    <a:pt x="159" y="305"/>
                    <a:pt x="159" y="305"/>
                  </a:cubicBezTo>
                  <a:moveTo>
                    <a:pt x="159" y="305"/>
                  </a:moveTo>
                  <a:cubicBezTo>
                    <a:pt x="167" y="301"/>
                    <a:pt x="173" y="295"/>
                    <a:pt x="182" y="292"/>
                  </a:cubicBezTo>
                  <a:cubicBezTo>
                    <a:pt x="205" y="258"/>
                    <a:pt x="232" y="227"/>
                    <a:pt x="261" y="198"/>
                  </a:cubicBezTo>
                  <a:moveTo>
                    <a:pt x="261" y="198"/>
                  </a:moveTo>
                  <a:cubicBezTo>
                    <a:pt x="262" y="198"/>
                    <a:pt x="262" y="198"/>
                    <a:pt x="262" y="197"/>
                  </a:cubicBezTo>
                  <a:moveTo>
                    <a:pt x="262" y="197"/>
                  </a:moveTo>
                  <a:cubicBezTo>
                    <a:pt x="263" y="197"/>
                    <a:pt x="263" y="197"/>
                    <a:pt x="263" y="196"/>
                  </a:cubicBezTo>
                  <a:moveTo>
                    <a:pt x="263" y="196"/>
                  </a:moveTo>
                  <a:cubicBezTo>
                    <a:pt x="264" y="196"/>
                    <a:pt x="264" y="196"/>
                    <a:pt x="264" y="195"/>
                  </a:cubicBezTo>
                  <a:moveTo>
                    <a:pt x="264" y="195"/>
                  </a:moveTo>
                  <a:cubicBezTo>
                    <a:pt x="265" y="195"/>
                    <a:pt x="265" y="195"/>
                    <a:pt x="265" y="194"/>
                  </a:cubicBezTo>
                  <a:moveTo>
                    <a:pt x="265" y="194"/>
                  </a:moveTo>
                  <a:cubicBezTo>
                    <a:pt x="266" y="195"/>
                    <a:pt x="266" y="194"/>
                    <a:pt x="266" y="193"/>
                  </a:cubicBezTo>
                  <a:moveTo>
                    <a:pt x="266" y="193"/>
                  </a:moveTo>
                  <a:cubicBezTo>
                    <a:pt x="266" y="194"/>
                    <a:pt x="267" y="193"/>
                    <a:pt x="267" y="192"/>
                  </a:cubicBezTo>
                  <a:moveTo>
                    <a:pt x="267" y="192"/>
                  </a:moveTo>
                  <a:cubicBezTo>
                    <a:pt x="268" y="192"/>
                    <a:pt x="267" y="191"/>
                    <a:pt x="267" y="192"/>
                  </a:cubicBezTo>
                  <a:moveTo>
                    <a:pt x="265" y="261"/>
                  </a:moveTo>
                  <a:cubicBezTo>
                    <a:pt x="263" y="261"/>
                    <a:pt x="265" y="262"/>
                    <a:pt x="265" y="261"/>
                  </a:cubicBezTo>
                  <a:moveTo>
                    <a:pt x="265" y="261"/>
                  </a:moveTo>
                  <a:cubicBezTo>
                    <a:pt x="274" y="259"/>
                    <a:pt x="281" y="256"/>
                    <a:pt x="291" y="255"/>
                  </a:cubicBezTo>
                  <a:cubicBezTo>
                    <a:pt x="305" y="236"/>
                    <a:pt x="324" y="222"/>
                    <a:pt x="340" y="205"/>
                  </a:cubicBezTo>
                  <a:cubicBezTo>
                    <a:pt x="330" y="202"/>
                    <a:pt x="323" y="196"/>
                    <a:pt x="315" y="192"/>
                  </a:cubicBezTo>
                  <a:cubicBezTo>
                    <a:pt x="296" y="214"/>
                    <a:pt x="279" y="236"/>
                    <a:pt x="265" y="261"/>
                  </a:cubicBezTo>
                  <a:moveTo>
                    <a:pt x="1208" y="192"/>
                  </a:moveTo>
                  <a:cubicBezTo>
                    <a:pt x="1198" y="200"/>
                    <a:pt x="1184" y="204"/>
                    <a:pt x="1173" y="211"/>
                  </a:cubicBezTo>
                  <a:cubicBezTo>
                    <a:pt x="1184" y="223"/>
                    <a:pt x="1187" y="240"/>
                    <a:pt x="1203" y="247"/>
                  </a:cubicBezTo>
                  <a:cubicBezTo>
                    <a:pt x="1215" y="253"/>
                    <a:pt x="1231" y="253"/>
                    <a:pt x="1246" y="257"/>
                  </a:cubicBezTo>
                  <a:cubicBezTo>
                    <a:pt x="1260" y="261"/>
                    <a:pt x="1274" y="266"/>
                    <a:pt x="1287" y="269"/>
                  </a:cubicBezTo>
                  <a:cubicBezTo>
                    <a:pt x="1267" y="238"/>
                    <a:pt x="1237" y="216"/>
                    <a:pt x="1208" y="192"/>
                  </a:cubicBezTo>
                  <a:close/>
                  <a:moveTo>
                    <a:pt x="637" y="198"/>
                  </a:moveTo>
                  <a:cubicBezTo>
                    <a:pt x="636" y="202"/>
                    <a:pt x="630" y="210"/>
                    <a:pt x="633" y="212"/>
                  </a:cubicBezTo>
                  <a:cubicBezTo>
                    <a:pt x="638" y="210"/>
                    <a:pt x="636" y="203"/>
                    <a:pt x="637" y="198"/>
                  </a:cubicBezTo>
                  <a:moveTo>
                    <a:pt x="637" y="198"/>
                  </a:moveTo>
                  <a:cubicBezTo>
                    <a:pt x="640" y="198"/>
                    <a:pt x="636" y="194"/>
                    <a:pt x="637" y="198"/>
                  </a:cubicBezTo>
                  <a:moveTo>
                    <a:pt x="1072" y="226"/>
                  </a:moveTo>
                  <a:cubicBezTo>
                    <a:pt x="1076" y="226"/>
                    <a:pt x="1083" y="228"/>
                    <a:pt x="1085" y="227"/>
                  </a:cubicBezTo>
                  <a:cubicBezTo>
                    <a:pt x="1077" y="219"/>
                    <a:pt x="1070" y="209"/>
                    <a:pt x="1062" y="201"/>
                  </a:cubicBezTo>
                  <a:cubicBezTo>
                    <a:pt x="1065" y="210"/>
                    <a:pt x="1069" y="217"/>
                    <a:pt x="1072" y="226"/>
                  </a:cubicBezTo>
                  <a:close/>
                  <a:moveTo>
                    <a:pt x="342" y="207"/>
                  </a:moveTo>
                  <a:cubicBezTo>
                    <a:pt x="327" y="222"/>
                    <a:pt x="310" y="236"/>
                    <a:pt x="296" y="253"/>
                  </a:cubicBezTo>
                  <a:cubicBezTo>
                    <a:pt x="319" y="247"/>
                    <a:pt x="343" y="243"/>
                    <a:pt x="366" y="239"/>
                  </a:cubicBezTo>
                  <a:cubicBezTo>
                    <a:pt x="370" y="231"/>
                    <a:pt x="374" y="225"/>
                    <a:pt x="377" y="217"/>
                  </a:cubicBezTo>
                  <a:cubicBezTo>
                    <a:pt x="364" y="215"/>
                    <a:pt x="354" y="210"/>
                    <a:pt x="342" y="207"/>
                  </a:cubicBezTo>
                  <a:close/>
                  <a:moveTo>
                    <a:pt x="745" y="212"/>
                  </a:moveTo>
                  <a:cubicBezTo>
                    <a:pt x="745" y="226"/>
                    <a:pt x="744" y="240"/>
                    <a:pt x="743" y="254"/>
                  </a:cubicBezTo>
                  <a:cubicBezTo>
                    <a:pt x="757" y="253"/>
                    <a:pt x="774" y="255"/>
                    <a:pt x="786" y="253"/>
                  </a:cubicBezTo>
                  <a:cubicBezTo>
                    <a:pt x="784" y="241"/>
                    <a:pt x="786" y="224"/>
                    <a:pt x="784" y="212"/>
                  </a:cubicBezTo>
                  <a:cubicBezTo>
                    <a:pt x="773" y="210"/>
                    <a:pt x="756" y="210"/>
                    <a:pt x="745" y="212"/>
                  </a:cubicBezTo>
                  <a:close/>
                  <a:moveTo>
                    <a:pt x="1176" y="220"/>
                  </a:moveTo>
                  <a:cubicBezTo>
                    <a:pt x="1176" y="221"/>
                    <a:pt x="1176" y="221"/>
                    <a:pt x="1177" y="221"/>
                  </a:cubicBezTo>
                  <a:moveTo>
                    <a:pt x="1177" y="221"/>
                  </a:moveTo>
                  <a:cubicBezTo>
                    <a:pt x="1177" y="223"/>
                    <a:pt x="1178" y="221"/>
                    <a:pt x="1177" y="221"/>
                  </a:cubicBezTo>
                  <a:moveTo>
                    <a:pt x="1177" y="221"/>
                  </a:moveTo>
                  <a:cubicBezTo>
                    <a:pt x="1177" y="220"/>
                    <a:pt x="1176" y="220"/>
                    <a:pt x="1176" y="220"/>
                  </a:cubicBezTo>
                  <a:moveTo>
                    <a:pt x="1176" y="220"/>
                  </a:moveTo>
                  <a:cubicBezTo>
                    <a:pt x="1174" y="216"/>
                    <a:pt x="1171" y="207"/>
                    <a:pt x="1166" y="213"/>
                  </a:cubicBezTo>
                  <a:cubicBezTo>
                    <a:pt x="1170" y="214"/>
                    <a:pt x="1172" y="218"/>
                    <a:pt x="1176" y="220"/>
                  </a:cubicBezTo>
                  <a:moveTo>
                    <a:pt x="639" y="214"/>
                  </a:moveTo>
                  <a:cubicBezTo>
                    <a:pt x="637" y="225"/>
                    <a:pt x="635" y="238"/>
                    <a:pt x="633" y="251"/>
                  </a:cubicBezTo>
                  <a:cubicBezTo>
                    <a:pt x="669" y="252"/>
                    <a:pt x="704" y="254"/>
                    <a:pt x="741" y="254"/>
                  </a:cubicBezTo>
                  <a:cubicBezTo>
                    <a:pt x="741" y="239"/>
                    <a:pt x="742" y="225"/>
                    <a:pt x="743" y="212"/>
                  </a:cubicBezTo>
                  <a:cubicBezTo>
                    <a:pt x="707" y="211"/>
                    <a:pt x="673" y="213"/>
                    <a:pt x="639" y="214"/>
                  </a:cubicBezTo>
                  <a:close/>
                  <a:moveTo>
                    <a:pt x="787" y="212"/>
                  </a:moveTo>
                  <a:cubicBezTo>
                    <a:pt x="786" y="227"/>
                    <a:pt x="789" y="239"/>
                    <a:pt x="788" y="254"/>
                  </a:cubicBezTo>
                  <a:cubicBezTo>
                    <a:pt x="815" y="254"/>
                    <a:pt x="840" y="252"/>
                    <a:pt x="867" y="252"/>
                  </a:cubicBezTo>
                  <a:cubicBezTo>
                    <a:pt x="863" y="238"/>
                    <a:pt x="860" y="225"/>
                    <a:pt x="856" y="213"/>
                  </a:cubicBezTo>
                  <a:cubicBezTo>
                    <a:pt x="834" y="212"/>
                    <a:pt x="811" y="211"/>
                    <a:pt x="787" y="212"/>
                  </a:cubicBezTo>
                  <a:close/>
                  <a:moveTo>
                    <a:pt x="870" y="251"/>
                  </a:moveTo>
                  <a:cubicBezTo>
                    <a:pt x="891" y="251"/>
                    <a:pt x="917" y="249"/>
                    <a:pt x="938" y="247"/>
                  </a:cubicBezTo>
                  <a:cubicBezTo>
                    <a:pt x="937" y="236"/>
                    <a:pt x="934" y="227"/>
                    <a:pt x="932" y="216"/>
                  </a:cubicBezTo>
                  <a:cubicBezTo>
                    <a:pt x="909" y="214"/>
                    <a:pt x="884" y="214"/>
                    <a:pt x="861" y="213"/>
                  </a:cubicBezTo>
                  <a:cubicBezTo>
                    <a:pt x="864" y="226"/>
                    <a:pt x="868" y="237"/>
                    <a:pt x="870" y="251"/>
                  </a:cubicBezTo>
                  <a:close/>
                  <a:moveTo>
                    <a:pt x="1190" y="244"/>
                  </a:moveTo>
                  <a:cubicBezTo>
                    <a:pt x="1191" y="246"/>
                    <a:pt x="1191" y="244"/>
                    <a:pt x="1190" y="244"/>
                  </a:cubicBezTo>
                  <a:moveTo>
                    <a:pt x="1190" y="244"/>
                  </a:moveTo>
                  <a:cubicBezTo>
                    <a:pt x="1184" y="231"/>
                    <a:pt x="1173" y="222"/>
                    <a:pt x="1162" y="213"/>
                  </a:cubicBezTo>
                  <a:cubicBezTo>
                    <a:pt x="1143" y="221"/>
                    <a:pt x="1120" y="224"/>
                    <a:pt x="1099" y="230"/>
                  </a:cubicBezTo>
                  <a:cubicBezTo>
                    <a:pt x="1131" y="233"/>
                    <a:pt x="1160" y="239"/>
                    <a:pt x="1190" y="244"/>
                  </a:cubicBezTo>
                  <a:moveTo>
                    <a:pt x="632" y="214"/>
                  </a:moveTo>
                  <a:cubicBezTo>
                    <a:pt x="625" y="223"/>
                    <a:pt x="622" y="237"/>
                    <a:pt x="618" y="250"/>
                  </a:cubicBezTo>
                  <a:cubicBezTo>
                    <a:pt x="622" y="250"/>
                    <a:pt x="626" y="250"/>
                    <a:pt x="630" y="250"/>
                  </a:cubicBezTo>
                  <a:cubicBezTo>
                    <a:pt x="631" y="238"/>
                    <a:pt x="633" y="225"/>
                    <a:pt x="635" y="214"/>
                  </a:cubicBezTo>
                  <a:cubicBezTo>
                    <a:pt x="634" y="214"/>
                    <a:pt x="633" y="214"/>
                    <a:pt x="632" y="214"/>
                  </a:cubicBezTo>
                  <a:close/>
                  <a:moveTo>
                    <a:pt x="515" y="222"/>
                  </a:moveTo>
                  <a:cubicBezTo>
                    <a:pt x="512" y="228"/>
                    <a:pt x="507" y="233"/>
                    <a:pt x="505" y="239"/>
                  </a:cubicBezTo>
                  <a:cubicBezTo>
                    <a:pt x="541" y="243"/>
                    <a:pt x="576" y="248"/>
                    <a:pt x="615" y="249"/>
                  </a:cubicBezTo>
                  <a:cubicBezTo>
                    <a:pt x="619" y="237"/>
                    <a:pt x="623" y="226"/>
                    <a:pt x="628" y="215"/>
                  </a:cubicBezTo>
                  <a:cubicBezTo>
                    <a:pt x="589" y="216"/>
                    <a:pt x="552" y="218"/>
                    <a:pt x="515" y="222"/>
                  </a:cubicBezTo>
                  <a:close/>
                  <a:moveTo>
                    <a:pt x="941" y="247"/>
                  </a:moveTo>
                  <a:cubicBezTo>
                    <a:pt x="956" y="246"/>
                    <a:pt x="972" y="245"/>
                    <a:pt x="986" y="242"/>
                  </a:cubicBezTo>
                  <a:cubicBezTo>
                    <a:pt x="980" y="235"/>
                    <a:pt x="978" y="225"/>
                    <a:pt x="971" y="219"/>
                  </a:cubicBezTo>
                  <a:cubicBezTo>
                    <a:pt x="960" y="218"/>
                    <a:pt x="947" y="217"/>
                    <a:pt x="935" y="216"/>
                  </a:cubicBezTo>
                  <a:cubicBezTo>
                    <a:pt x="936" y="227"/>
                    <a:pt x="939" y="236"/>
                    <a:pt x="941" y="247"/>
                  </a:cubicBezTo>
                  <a:close/>
                  <a:moveTo>
                    <a:pt x="370" y="238"/>
                  </a:moveTo>
                  <a:cubicBezTo>
                    <a:pt x="369" y="238"/>
                    <a:pt x="370" y="239"/>
                    <a:pt x="370" y="238"/>
                  </a:cubicBezTo>
                  <a:moveTo>
                    <a:pt x="370" y="238"/>
                  </a:moveTo>
                  <a:cubicBezTo>
                    <a:pt x="384" y="235"/>
                    <a:pt x="401" y="237"/>
                    <a:pt x="406" y="225"/>
                  </a:cubicBezTo>
                  <a:cubicBezTo>
                    <a:pt x="396" y="224"/>
                    <a:pt x="389" y="220"/>
                    <a:pt x="379" y="219"/>
                  </a:cubicBezTo>
                  <a:cubicBezTo>
                    <a:pt x="377" y="226"/>
                    <a:pt x="372" y="230"/>
                    <a:pt x="370" y="238"/>
                  </a:cubicBezTo>
                  <a:moveTo>
                    <a:pt x="989" y="242"/>
                  </a:moveTo>
                  <a:cubicBezTo>
                    <a:pt x="1017" y="239"/>
                    <a:pt x="1047" y="238"/>
                    <a:pt x="1071" y="230"/>
                  </a:cubicBezTo>
                  <a:cubicBezTo>
                    <a:pt x="1042" y="224"/>
                    <a:pt x="1008" y="222"/>
                    <a:pt x="976" y="219"/>
                  </a:cubicBezTo>
                  <a:cubicBezTo>
                    <a:pt x="980" y="227"/>
                    <a:pt x="984" y="235"/>
                    <a:pt x="989" y="242"/>
                  </a:cubicBezTo>
                  <a:close/>
                  <a:moveTo>
                    <a:pt x="497" y="223"/>
                  </a:moveTo>
                  <a:cubicBezTo>
                    <a:pt x="494" y="227"/>
                    <a:pt x="494" y="233"/>
                    <a:pt x="491" y="238"/>
                  </a:cubicBezTo>
                  <a:cubicBezTo>
                    <a:pt x="495" y="237"/>
                    <a:pt x="497" y="239"/>
                    <a:pt x="502" y="239"/>
                  </a:cubicBezTo>
                  <a:cubicBezTo>
                    <a:pt x="504" y="232"/>
                    <a:pt x="509" y="228"/>
                    <a:pt x="511" y="222"/>
                  </a:cubicBezTo>
                  <a:cubicBezTo>
                    <a:pt x="507" y="223"/>
                    <a:pt x="503" y="224"/>
                    <a:pt x="497" y="223"/>
                  </a:cubicBezTo>
                  <a:close/>
                  <a:moveTo>
                    <a:pt x="1178" y="224"/>
                  </a:moveTo>
                  <a:cubicBezTo>
                    <a:pt x="1177" y="224"/>
                    <a:pt x="1178" y="225"/>
                    <a:pt x="1178" y="224"/>
                  </a:cubicBezTo>
                  <a:close/>
                  <a:moveTo>
                    <a:pt x="445" y="231"/>
                  </a:moveTo>
                  <a:cubicBezTo>
                    <a:pt x="460" y="233"/>
                    <a:pt x="475" y="235"/>
                    <a:pt x="489" y="238"/>
                  </a:cubicBezTo>
                  <a:cubicBezTo>
                    <a:pt x="490" y="232"/>
                    <a:pt x="492" y="229"/>
                    <a:pt x="493" y="224"/>
                  </a:cubicBezTo>
                  <a:cubicBezTo>
                    <a:pt x="477" y="226"/>
                    <a:pt x="459" y="226"/>
                    <a:pt x="445" y="231"/>
                  </a:cubicBezTo>
                  <a:close/>
                  <a:moveTo>
                    <a:pt x="421" y="230"/>
                  </a:moveTo>
                  <a:cubicBezTo>
                    <a:pt x="423" y="230"/>
                    <a:pt x="429" y="229"/>
                    <a:pt x="424" y="229"/>
                  </a:cubicBezTo>
                  <a:cubicBezTo>
                    <a:pt x="419" y="228"/>
                    <a:pt x="414" y="227"/>
                    <a:pt x="409" y="226"/>
                  </a:cubicBezTo>
                  <a:cubicBezTo>
                    <a:pt x="407" y="229"/>
                    <a:pt x="404" y="230"/>
                    <a:pt x="403" y="233"/>
                  </a:cubicBezTo>
                  <a:cubicBezTo>
                    <a:pt x="409" y="232"/>
                    <a:pt x="416" y="231"/>
                    <a:pt x="421" y="230"/>
                  </a:cubicBezTo>
                  <a:close/>
                  <a:moveTo>
                    <a:pt x="1079" y="230"/>
                  </a:moveTo>
                  <a:cubicBezTo>
                    <a:pt x="1078" y="229"/>
                    <a:pt x="1073" y="228"/>
                    <a:pt x="1073" y="230"/>
                  </a:cubicBezTo>
                  <a:cubicBezTo>
                    <a:pt x="1074" y="231"/>
                    <a:pt x="1078" y="232"/>
                    <a:pt x="1079" y="230"/>
                  </a:cubicBezTo>
                  <a:close/>
                  <a:moveTo>
                    <a:pt x="309" y="418"/>
                  </a:moveTo>
                  <a:cubicBezTo>
                    <a:pt x="307" y="419"/>
                    <a:pt x="309" y="419"/>
                    <a:pt x="309" y="418"/>
                  </a:cubicBezTo>
                  <a:moveTo>
                    <a:pt x="309" y="418"/>
                  </a:moveTo>
                  <a:cubicBezTo>
                    <a:pt x="345" y="412"/>
                    <a:pt x="381" y="406"/>
                    <a:pt x="418" y="401"/>
                  </a:cubicBezTo>
                  <a:cubicBezTo>
                    <a:pt x="436" y="359"/>
                    <a:pt x="455" y="318"/>
                    <a:pt x="477" y="281"/>
                  </a:cubicBezTo>
                  <a:cubicBezTo>
                    <a:pt x="479" y="266"/>
                    <a:pt x="484" y="253"/>
                    <a:pt x="488" y="239"/>
                  </a:cubicBezTo>
                  <a:cubicBezTo>
                    <a:pt x="458" y="236"/>
                    <a:pt x="431" y="227"/>
                    <a:pt x="401" y="236"/>
                  </a:cubicBezTo>
                  <a:cubicBezTo>
                    <a:pt x="376" y="263"/>
                    <a:pt x="355" y="294"/>
                    <a:pt x="333" y="324"/>
                  </a:cubicBezTo>
                  <a:cubicBezTo>
                    <a:pt x="324" y="355"/>
                    <a:pt x="314" y="384"/>
                    <a:pt x="309" y="418"/>
                  </a:cubicBezTo>
                  <a:moveTo>
                    <a:pt x="1092" y="232"/>
                  </a:moveTo>
                  <a:cubicBezTo>
                    <a:pt x="1137" y="288"/>
                    <a:pt x="1175" y="350"/>
                    <a:pt x="1208" y="417"/>
                  </a:cubicBezTo>
                  <a:cubicBezTo>
                    <a:pt x="1224" y="419"/>
                    <a:pt x="1240" y="426"/>
                    <a:pt x="1256" y="425"/>
                  </a:cubicBezTo>
                  <a:cubicBezTo>
                    <a:pt x="1244" y="360"/>
                    <a:pt x="1220" y="299"/>
                    <a:pt x="1192" y="247"/>
                  </a:cubicBezTo>
                  <a:cubicBezTo>
                    <a:pt x="1159" y="242"/>
                    <a:pt x="1128" y="235"/>
                    <a:pt x="1092" y="232"/>
                  </a:cubicBezTo>
                  <a:moveTo>
                    <a:pt x="1092" y="232"/>
                  </a:moveTo>
                  <a:cubicBezTo>
                    <a:pt x="1092" y="230"/>
                    <a:pt x="1091" y="232"/>
                    <a:pt x="1092" y="232"/>
                  </a:cubicBezTo>
                  <a:moveTo>
                    <a:pt x="1104" y="252"/>
                  </a:moveTo>
                  <a:cubicBezTo>
                    <a:pt x="1096" y="241"/>
                    <a:pt x="1089" y="225"/>
                    <a:pt x="1075" y="235"/>
                  </a:cubicBezTo>
                  <a:cubicBezTo>
                    <a:pt x="1096" y="285"/>
                    <a:pt x="1109" y="342"/>
                    <a:pt x="1119" y="403"/>
                  </a:cubicBezTo>
                  <a:cubicBezTo>
                    <a:pt x="1148" y="406"/>
                    <a:pt x="1178" y="413"/>
                    <a:pt x="1205" y="415"/>
                  </a:cubicBezTo>
                  <a:cubicBezTo>
                    <a:pt x="1178" y="360"/>
                    <a:pt x="1141" y="300"/>
                    <a:pt x="1104" y="252"/>
                  </a:cubicBezTo>
                  <a:close/>
                  <a:moveTo>
                    <a:pt x="990" y="245"/>
                  </a:moveTo>
                  <a:cubicBezTo>
                    <a:pt x="1015" y="293"/>
                    <a:pt x="1038" y="342"/>
                    <a:pt x="1057" y="395"/>
                  </a:cubicBezTo>
                  <a:cubicBezTo>
                    <a:pt x="1077" y="398"/>
                    <a:pt x="1097" y="399"/>
                    <a:pt x="1116" y="403"/>
                  </a:cubicBezTo>
                  <a:cubicBezTo>
                    <a:pt x="1108" y="349"/>
                    <a:pt x="1096" y="297"/>
                    <a:pt x="1080" y="252"/>
                  </a:cubicBezTo>
                  <a:cubicBezTo>
                    <a:pt x="1078" y="246"/>
                    <a:pt x="1076" y="238"/>
                    <a:pt x="1070" y="235"/>
                  </a:cubicBezTo>
                  <a:cubicBezTo>
                    <a:pt x="1044" y="239"/>
                    <a:pt x="1018" y="243"/>
                    <a:pt x="990" y="245"/>
                  </a:cubicBezTo>
                  <a:close/>
                  <a:moveTo>
                    <a:pt x="368" y="240"/>
                  </a:moveTo>
                  <a:cubicBezTo>
                    <a:pt x="357" y="263"/>
                    <a:pt x="345" y="288"/>
                    <a:pt x="339" y="312"/>
                  </a:cubicBezTo>
                  <a:cubicBezTo>
                    <a:pt x="353" y="289"/>
                    <a:pt x="373" y="265"/>
                    <a:pt x="390" y="245"/>
                  </a:cubicBezTo>
                  <a:cubicBezTo>
                    <a:pt x="392" y="243"/>
                    <a:pt x="395" y="239"/>
                    <a:pt x="394" y="237"/>
                  </a:cubicBezTo>
                  <a:cubicBezTo>
                    <a:pt x="386" y="238"/>
                    <a:pt x="378" y="240"/>
                    <a:pt x="368" y="240"/>
                  </a:cubicBezTo>
                  <a:close/>
                  <a:moveTo>
                    <a:pt x="483" y="268"/>
                  </a:moveTo>
                  <a:cubicBezTo>
                    <a:pt x="480" y="268"/>
                    <a:pt x="484" y="272"/>
                    <a:pt x="483" y="268"/>
                  </a:cubicBezTo>
                  <a:moveTo>
                    <a:pt x="483" y="268"/>
                  </a:moveTo>
                  <a:cubicBezTo>
                    <a:pt x="489" y="260"/>
                    <a:pt x="494" y="251"/>
                    <a:pt x="499" y="241"/>
                  </a:cubicBezTo>
                  <a:cubicBezTo>
                    <a:pt x="496" y="241"/>
                    <a:pt x="494" y="240"/>
                    <a:pt x="490" y="240"/>
                  </a:cubicBezTo>
                  <a:cubicBezTo>
                    <a:pt x="488" y="250"/>
                    <a:pt x="484" y="258"/>
                    <a:pt x="483" y="268"/>
                  </a:cubicBezTo>
                  <a:moveTo>
                    <a:pt x="327" y="249"/>
                  </a:moveTo>
                  <a:cubicBezTo>
                    <a:pt x="315" y="252"/>
                    <a:pt x="301" y="252"/>
                    <a:pt x="294" y="256"/>
                  </a:cubicBezTo>
                  <a:cubicBezTo>
                    <a:pt x="288" y="259"/>
                    <a:pt x="279" y="270"/>
                    <a:pt x="273" y="277"/>
                  </a:cubicBezTo>
                  <a:cubicBezTo>
                    <a:pt x="242" y="313"/>
                    <a:pt x="211" y="348"/>
                    <a:pt x="198" y="402"/>
                  </a:cubicBezTo>
                  <a:cubicBezTo>
                    <a:pt x="222" y="411"/>
                    <a:pt x="245" y="420"/>
                    <a:pt x="271" y="426"/>
                  </a:cubicBezTo>
                  <a:cubicBezTo>
                    <a:pt x="285" y="399"/>
                    <a:pt x="300" y="372"/>
                    <a:pt x="316" y="347"/>
                  </a:cubicBezTo>
                  <a:cubicBezTo>
                    <a:pt x="321" y="339"/>
                    <a:pt x="328" y="330"/>
                    <a:pt x="332" y="322"/>
                  </a:cubicBezTo>
                  <a:cubicBezTo>
                    <a:pt x="344" y="296"/>
                    <a:pt x="348" y="268"/>
                    <a:pt x="365" y="243"/>
                  </a:cubicBezTo>
                  <a:cubicBezTo>
                    <a:pt x="364" y="243"/>
                    <a:pt x="365" y="241"/>
                    <a:pt x="364" y="241"/>
                  </a:cubicBezTo>
                  <a:cubicBezTo>
                    <a:pt x="353" y="243"/>
                    <a:pt x="340" y="246"/>
                    <a:pt x="327" y="249"/>
                  </a:cubicBezTo>
                  <a:close/>
                  <a:moveTo>
                    <a:pt x="504" y="242"/>
                  </a:moveTo>
                  <a:cubicBezTo>
                    <a:pt x="472" y="274"/>
                    <a:pt x="465" y="338"/>
                    <a:pt x="457" y="396"/>
                  </a:cubicBezTo>
                  <a:cubicBezTo>
                    <a:pt x="495" y="392"/>
                    <a:pt x="535" y="389"/>
                    <a:pt x="575" y="385"/>
                  </a:cubicBezTo>
                  <a:cubicBezTo>
                    <a:pt x="587" y="340"/>
                    <a:pt x="599" y="294"/>
                    <a:pt x="614" y="252"/>
                  </a:cubicBezTo>
                  <a:cubicBezTo>
                    <a:pt x="576" y="250"/>
                    <a:pt x="540" y="246"/>
                    <a:pt x="504" y="242"/>
                  </a:cubicBezTo>
                  <a:close/>
                  <a:moveTo>
                    <a:pt x="1194" y="244"/>
                  </a:moveTo>
                  <a:cubicBezTo>
                    <a:pt x="1194" y="245"/>
                    <a:pt x="1194" y="245"/>
                    <a:pt x="1195" y="245"/>
                  </a:cubicBezTo>
                  <a:moveTo>
                    <a:pt x="1195" y="245"/>
                  </a:moveTo>
                  <a:cubicBezTo>
                    <a:pt x="1196" y="247"/>
                    <a:pt x="1196" y="245"/>
                    <a:pt x="1195" y="245"/>
                  </a:cubicBezTo>
                  <a:moveTo>
                    <a:pt x="1195" y="245"/>
                  </a:moveTo>
                  <a:cubicBezTo>
                    <a:pt x="1195" y="244"/>
                    <a:pt x="1195" y="244"/>
                    <a:pt x="1194" y="244"/>
                  </a:cubicBezTo>
                  <a:moveTo>
                    <a:pt x="1194" y="244"/>
                  </a:moveTo>
                  <a:cubicBezTo>
                    <a:pt x="1193" y="243"/>
                    <a:pt x="1193" y="244"/>
                    <a:pt x="1194" y="244"/>
                  </a:cubicBezTo>
                  <a:moveTo>
                    <a:pt x="942" y="250"/>
                  </a:moveTo>
                  <a:cubicBezTo>
                    <a:pt x="949" y="294"/>
                    <a:pt x="955" y="339"/>
                    <a:pt x="960" y="386"/>
                  </a:cubicBezTo>
                  <a:cubicBezTo>
                    <a:pt x="991" y="389"/>
                    <a:pt x="1024" y="391"/>
                    <a:pt x="1054" y="395"/>
                  </a:cubicBezTo>
                  <a:cubicBezTo>
                    <a:pt x="1035" y="342"/>
                    <a:pt x="1013" y="293"/>
                    <a:pt x="988" y="246"/>
                  </a:cubicBezTo>
                  <a:cubicBezTo>
                    <a:pt x="972" y="247"/>
                    <a:pt x="957" y="249"/>
                    <a:pt x="942" y="250"/>
                  </a:cubicBezTo>
                  <a:close/>
                  <a:moveTo>
                    <a:pt x="1259" y="424"/>
                  </a:moveTo>
                  <a:cubicBezTo>
                    <a:pt x="1279" y="419"/>
                    <a:pt x="1296" y="412"/>
                    <a:pt x="1314" y="407"/>
                  </a:cubicBezTo>
                  <a:cubicBezTo>
                    <a:pt x="1282" y="347"/>
                    <a:pt x="1242" y="296"/>
                    <a:pt x="1198" y="249"/>
                  </a:cubicBezTo>
                  <a:cubicBezTo>
                    <a:pt x="1197" y="249"/>
                    <a:pt x="1196" y="249"/>
                    <a:pt x="1196" y="250"/>
                  </a:cubicBezTo>
                  <a:cubicBezTo>
                    <a:pt x="1224" y="301"/>
                    <a:pt x="1245" y="359"/>
                    <a:pt x="1259" y="424"/>
                  </a:cubicBezTo>
                  <a:close/>
                  <a:moveTo>
                    <a:pt x="871" y="255"/>
                  </a:moveTo>
                  <a:cubicBezTo>
                    <a:pt x="883" y="296"/>
                    <a:pt x="891" y="339"/>
                    <a:pt x="899" y="383"/>
                  </a:cubicBezTo>
                  <a:cubicBezTo>
                    <a:pt x="918" y="384"/>
                    <a:pt x="938" y="384"/>
                    <a:pt x="957" y="386"/>
                  </a:cubicBezTo>
                  <a:cubicBezTo>
                    <a:pt x="953" y="345"/>
                    <a:pt x="948" y="301"/>
                    <a:pt x="942" y="264"/>
                  </a:cubicBezTo>
                  <a:cubicBezTo>
                    <a:pt x="941" y="260"/>
                    <a:pt x="941" y="252"/>
                    <a:pt x="936" y="250"/>
                  </a:cubicBezTo>
                  <a:cubicBezTo>
                    <a:pt x="915" y="253"/>
                    <a:pt x="892" y="252"/>
                    <a:pt x="871" y="255"/>
                  </a:cubicBezTo>
                  <a:close/>
                  <a:moveTo>
                    <a:pt x="1317" y="405"/>
                  </a:moveTo>
                  <a:cubicBezTo>
                    <a:pt x="1328" y="400"/>
                    <a:pt x="1340" y="395"/>
                    <a:pt x="1350" y="388"/>
                  </a:cubicBezTo>
                  <a:cubicBezTo>
                    <a:pt x="1332" y="347"/>
                    <a:pt x="1314" y="307"/>
                    <a:pt x="1289" y="273"/>
                  </a:cubicBezTo>
                  <a:cubicBezTo>
                    <a:pt x="1263" y="264"/>
                    <a:pt x="1231" y="255"/>
                    <a:pt x="1204" y="251"/>
                  </a:cubicBezTo>
                  <a:cubicBezTo>
                    <a:pt x="1247" y="297"/>
                    <a:pt x="1284" y="348"/>
                    <a:pt x="1317" y="405"/>
                  </a:cubicBezTo>
                  <a:close/>
                  <a:moveTo>
                    <a:pt x="616" y="253"/>
                  </a:moveTo>
                  <a:cubicBezTo>
                    <a:pt x="602" y="296"/>
                    <a:pt x="589" y="340"/>
                    <a:pt x="578" y="385"/>
                  </a:cubicBezTo>
                  <a:cubicBezTo>
                    <a:pt x="591" y="385"/>
                    <a:pt x="603" y="384"/>
                    <a:pt x="617" y="383"/>
                  </a:cubicBezTo>
                  <a:cubicBezTo>
                    <a:pt x="619" y="338"/>
                    <a:pt x="624" y="295"/>
                    <a:pt x="630" y="253"/>
                  </a:cubicBezTo>
                  <a:cubicBezTo>
                    <a:pt x="625" y="254"/>
                    <a:pt x="618" y="252"/>
                    <a:pt x="616" y="253"/>
                  </a:cubicBezTo>
                  <a:close/>
                  <a:moveTo>
                    <a:pt x="632" y="256"/>
                  </a:moveTo>
                  <a:cubicBezTo>
                    <a:pt x="628" y="298"/>
                    <a:pt x="623" y="339"/>
                    <a:pt x="621" y="383"/>
                  </a:cubicBezTo>
                  <a:cubicBezTo>
                    <a:pt x="658" y="381"/>
                    <a:pt x="697" y="381"/>
                    <a:pt x="735" y="380"/>
                  </a:cubicBezTo>
                  <a:cubicBezTo>
                    <a:pt x="737" y="339"/>
                    <a:pt x="739" y="298"/>
                    <a:pt x="740" y="257"/>
                  </a:cubicBezTo>
                  <a:cubicBezTo>
                    <a:pt x="704" y="257"/>
                    <a:pt x="670" y="255"/>
                    <a:pt x="634" y="254"/>
                  </a:cubicBezTo>
                  <a:cubicBezTo>
                    <a:pt x="634" y="252"/>
                    <a:pt x="632" y="254"/>
                    <a:pt x="632" y="256"/>
                  </a:cubicBezTo>
                  <a:close/>
                  <a:moveTo>
                    <a:pt x="788" y="257"/>
                  </a:moveTo>
                  <a:cubicBezTo>
                    <a:pt x="789" y="297"/>
                    <a:pt x="790" y="338"/>
                    <a:pt x="790" y="380"/>
                  </a:cubicBezTo>
                  <a:cubicBezTo>
                    <a:pt x="825" y="380"/>
                    <a:pt x="860" y="381"/>
                    <a:pt x="894" y="383"/>
                  </a:cubicBezTo>
                  <a:cubicBezTo>
                    <a:pt x="888" y="338"/>
                    <a:pt x="878" y="296"/>
                    <a:pt x="868" y="255"/>
                  </a:cubicBezTo>
                  <a:cubicBezTo>
                    <a:pt x="841" y="255"/>
                    <a:pt x="815" y="257"/>
                    <a:pt x="788" y="257"/>
                  </a:cubicBezTo>
                  <a:close/>
                  <a:moveTo>
                    <a:pt x="744" y="257"/>
                  </a:moveTo>
                  <a:cubicBezTo>
                    <a:pt x="740" y="296"/>
                    <a:pt x="740" y="339"/>
                    <a:pt x="738" y="380"/>
                  </a:cubicBezTo>
                  <a:cubicBezTo>
                    <a:pt x="755" y="380"/>
                    <a:pt x="771" y="380"/>
                    <a:pt x="788" y="380"/>
                  </a:cubicBezTo>
                  <a:cubicBezTo>
                    <a:pt x="788" y="338"/>
                    <a:pt x="786" y="298"/>
                    <a:pt x="786" y="257"/>
                  </a:cubicBezTo>
                  <a:cubicBezTo>
                    <a:pt x="772" y="257"/>
                    <a:pt x="758" y="257"/>
                    <a:pt x="744" y="257"/>
                  </a:cubicBezTo>
                  <a:close/>
                  <a:moveTo>
                    <a:pt x="286" y="259"/>
                  </a:moveTo>
                  <a:cubicBezTo>
                    <a:pt x="277" y="260"/>
                    <a:pt x="270" y="263"/>
                    <a:pt x="262" y="264"/>
                  </a:cubicBezTo>
                  <a:cubicBezTo>
                    <a:pt x="249" y="285"/>
                    <a:pt x="237" y="306"/>
                    <a:pt x="227" y="329"/>
                  </a:cubicBezTo>
                  <a:moveTo>
                    <a:pt x="227" y="329"/>
                  </a:moveTo>
                  <a:cubicBezTo>
                    <a:pt x="226" y="329"/>
                    <a:pt x="227" y="330"/>
                    <a:pt x="226" y="331"/>
                  </a:cubicBezTo>
                  <a:moveTo>
                    <a:pt x="226" y="331"/>
                  </a:moveTo>
                  <a:cubicBezTo>
                    <a:pt x="225" y="331"/>
                    <a:pt x="226" y="332"/>
                    <a:pt x="226" y="331"/>
                  </a:cubicBezTo>
                  <a:moveTo>
                    <a:pt x="226" y="331"/>
                  </a:moveTo>
                  <a:cubicBezTo>
                    <a:pt x="227" y="331"/>
                    <a:pt x="227" y="330"/>
                    <a:pt x="227" y="329"/>
                  </a:cubicBezTo>
                  <a:moveTo>
                    <a:pt x="286" y="259"/>
                  </a:moveTo>
                  <a:cubicBezTo>
                    <a:pt x="266" y="281"/>
                    <a:pt x="246" y="305"/>
                    <a:pt x="227" y="329"/>
                  </a:cubicBezTo>
                  <a:moveTo>
                    <a:pt x="286" y="259"/>
                  </a:moveTo>
                  <a:cubicBezTo>
                    <a:pt x="287" y="258"/>
                    <a:pt x="286" y="258"/>
                    <a:pt x="286" y="259"/>
                  </a:cubicBezTo>
                  <a:moveTo>
                    <a:pt x="257" y="266"/>
                  </a:moveTo>
                  <a:cubicBezTo>
                    <a:pt x="237" y="271"/>
                    <a:pt x="219" y="278"/>
                    <a:pt x="201" y="286"/>
                  </a:cubicBezTo>
                  <a:cubicBezTo>
                    <a:pt x="180" y="309"/>
                    <a:pt x="160" y="334"/>
                    <a:pt x="143" y="361"/>
                  </a:cubicBezTo>
                  <a:cubicBezTo>
                    <a:pt x="152" y="377"/>
                    <a:pt x="168" y="386"/>
                    <a:pt x="184" y="394"/>
                  </a:cubicBezTo>
                  <a:cubicBezTo>
                    <a:pt x="194" y="377"/>
                    <a:pt x="205" y="359"/>
                    <a:pt x="218" y="344"/>
                  </a:cubicBezTo>
                  <a:cubicBezTo>
                    <a:pt x="228" y="316"/>
                    <a:pt x="243" y="291"/>
                    <a:pt x="257" y="266"/>
                  </a:cubicBezTo>
                  <a:moveTo>
                    <a:pt x="257" y="266"/>
                  </a:moveTo>
                  <a:cubicBezTo>
                    <a:pt x="258" y="266"/>
                    <a:pt x="257" y="265"/>
                    <a:pt x="257" y="266"/>
                  </a:cubicBezTo>
                  <a:moveTo>
                    <a:pt x="1292" y="270"/>
                  </a:moveTo>
                  <a:cubicBezTo>
                    <a:pt x="1293" y="272"/>
                    <a:pt x="1293" y="270"/>
                    <a:pt x="1292" y="270"/>
                  </a:cubicBezTo>
                  <a:moveTo>
                    <a:pt x="1292" y="270"/>
                  </a:moveTo>
                  <a:cubicBezTo>
                    <a:pt x="1291" y="269"/>
                    <a:pt x="1291" y="270"/>
                    <a:pt x="1292" y="270"/>
                  </a:cubicBezTo>
                  <a:moveTo>
                    <a:pt x="1295" y="275"/>
                  </a:moveTo>
                  <a:cubicBezTo>
                    <a:pt x="1316" y="310"/>
                    <a:pt x="1336" y="347"/>
                    <a:pt x="1351" y="387"/>
                  </a:cubicBezTo>
                  <a:cubicBezTo>
                    <a:pt x="1360" y="383"/>
                    <a:pt x="1368" y="378"/>
                    <a:pt x="1373" y="371"/>
                  </a:cubicBezTo>
                  <a:cubicBezTo>
                    <a:pt x="1349" y="337"/>
                    <a:pt x="1324" y="306"/>
                    <a:pt x="1298" y="275"/>
                  </a:cubicBezTo>
                  <a:cubicBezTo>
                    <a:pt x="1297" y="275"/>
                    <a:pt x="1296" y="275"/>
                    <a:pt x="1295" y="275"/>
                  </a:cubicBezTo>
                  <a:moveTo>
                    <a:pt x="1295" y="275"/>
                  </a:moveTo>
                  <a:cubicBezTo>
                    <a:pt x="1294" y="274"/>
                    <a:pt x="1294" y="275"/>
                    <a:pt x="1295" y="275"/>
                  </a:cubicBezTo>
                  <a:moveTo>
                    <a:pt x="1375" y="370"/>
                  </a:moveTo>
                  <a:cubicBezTo>
                    <a:pt x="1380" y="364"/>
                    <a:pt x="1385" y="359"/>
                    <a:pt x="1387" y="350"/>
                  </a:cubicBezTo>
                  <a:cubicBezTo>
                    <a:pt x="1378" y="334"/>
                    <a:pt x="1367" y="319"/>
                    <a:pt x="1357" y="303"/>
                  </a:cubicBezTo>
                  <a:cubicBezTo>
                    <a:pt x="1341" y="294"/>
                    <a:pt x="1322" y="283"/>
                    <a:pt x="1303" y="279"/>
                  </a:cubicBezTo>
                  <a:cubicBezTo>
                    <a:pt x="1330" y="307"/>
                    <a:pt x="1352" y="339"/>
                    <a:pt x="1375" y="370"/>
                  </a:cubicBezTo>
                  <a:close/>
                  <a:moveTo>
                    <a:pt x="194" y="289"/>
                  </a:moveTo>
                  <a:cubicBezTo>
                    <a:pt x="177" y="295"/>
                    <a:pt x="173" y="313"/>
                    <a:pt x="164" y="326"/>
                  </a:cubicBezTo>
                  <a:moveTo>
                    <a:pt x="164" y="326"/>
                  </a:moveTo>
                  <a:cubicBezTo>
                    <a:pt x="163" y="326"/>
                    <a:pt x="163" y="326"/>
                    <a:pt x="163" y="327"/>
                  </a:cubicBezTo>
                  <a:moveTo>
                    <a:pt x="163" y="327"/>
                  </a:moveTo>
                  <a:cubicBezTo>
                    <a:pt x="162" y="327"/>
                    <a:pt x="162" y="328"/>
                    <a:pt x="162" y="329"/>
                  </a:cubicBezTo>
                  <a:moveTo>
                    <a:pt x="162" y="329"/>
                  </a:moveTo>
                  <a:cubicBezTo>
                    <a:pt x="161" y="329"/>
                    <a:pt x="162" y="330"/>
                    <a:pt x="162" y="329"/>
                  </a:cubicBezTo>
                  <a:moveTo>
                    <a:pt x="162" y="329"/>
                  </a:moveTo>
                  <a:cubicBezTo>
                    <a:pt x="163" y="329"/>
                    <a:pt x="163" y="328"/>
                    <a:pt x="163" y="327"/>
                  </a:cubicBezTo>
                  <a:moveTo>
                    <a:pt x="163" y="327"/>
                  </a:moveTo>
                  <a:cubicBezTo>
                    <a:pt x="164" y="327"/>
                    <a:pt x="164" y="326"/>
                    <a:pt x="164" y="326"/>
                  </a:cubicBezTo>
                  <a:moveTo>
                    <a:pt x="164" y="326"/>
                  </a:moveTo>
                  <a:cubicBezTo>
                    <a:pt x="174" y="314"/>
                    <a:pt x="184" y="302"/>
                    <a:pt x="194" y="289"/>
                  </a:cubicBezTo>
                  <a:moveTo>
                    <a:pt x="194" y="289"/>
                  </a:moveTo>
                  <a:cubicBezTo>
                    <a:pt x="195" y="289"/>
                    <a:pt x="194" y="288"/>
                    <a:pt x="194" y="289"/>
                  </a:cubicBezTo>
                  <a:moveTo>
                    <a:pt x="472" y="295"/>
                  </a:moveTo>
                  <a:cubicBezTo>
                    <a:pt x="472" y="295"/>
                    <a:pt x="471" y="295"/>
                    <a:pt x="471" y="295"/>
                  </a:cubicBezTo>
                  <a:cubicBezTo>
                    <a:pt x="454" y="329"/>
                    <a:pt x="436" y="362"/>
                    <a:pt x="422" y="400"/>
                  </a:cubicBezTo>
                  <a:moveTo>
                    <a:pt x="422" y="400"/>
                  </a:moveTo>
                  <a:cubicBezTo>
                    <a:pt x="421" y="400"/>
                    <a:pt x="422" y="401"/>
                    <a:pt x="422" y="400"/>
                  </a:cubicBezTo>
                  <a:moveTo>
                    <a:pt x="422" y="400"/>
                  </a:moveTo>
                  <a:cubicBezTo>
                    <a:pt x="434" y="400"/>
                    <a:pt x="442" y="397"/>
                    <a:pt x="454" y="397"/>
                  </a:cubicBezTo>
                  <a:cubicBezTo>
                    <a:pt x="458" y="361"/>
                    <a:pt x="466" y="329"/>
                    <a:pt x="472" y="295"/>
                  </a:cubicBezTo>
                  <a:moveTo>
                    <a:pt x="472" y="295"/>
                  </a:moveTo>
                  <a:cubicBezTo>
                    <a:pt x="475" y="295"/>
                    <a:pt x="471" y="291"/>
                    <a:pt x="472" y="295"/>
                  </a:cubicBezTo>
                  <a:moveTo>
                    <a:pt x="178" y="297"/>
                  </a:moveTo>
                  <a:cubicBezTo>
                    <a:pt x="158" y="308"/>
                    <a:pt x="126" y="328"/>
                    <a:pt x="141" y="359"/>
                  </a:cubicBezTo>
                  <a:cubicBezTo>
                    <a:pt x="153" y="338"/>
                    <a:pt x="165" y="317"/>
                    <a:pt x="178" y="297"/>
                  </a:cubicBezTo>
                  <a:moveTo>
                    <a:pt x="178" y="297"/>
                  </a:moveTo>
                  <a:cubicBezTo>
                    <a:pt x="180" y="296"/>
                    <a:pt x="178" y="296"/>
                    <a:pt x="178" y="297"/>
                  </a:cubicBezTo>
                  <a:moveTo>
                    <a:pt x="1364" y="309"/>
                  </a:moveTo>
                  <a:cubicBezTo>
                    <a:pt x="1364" y="309"/>
                    <a:pt x="1364" y="310"/>
                    <a:pt x="1365" y="310"/>
                  </a:cubicBezTo>
                  <a:moveTo>
                    <a:pt x="1365" y="310"/>
                  </a:moveTo>
                  <a:cubicBezTo>
                    <a:pt x="1365" y="310"/>
                    <a:pt x="1365" y="310"/>
                    <a:pt x="1366" y="311"/>
                  </a:cubicBezTo>
                  <a:moveTo>
                    <a:pt x="1366" y="311"/>
                  </a:moveTo>
                  <a:cubicBezTo>
                    <a:pt x="1366" y="312"/>
                    <a:pt x="1366" y="312"/>
                    <a:pt x="1367" y="312"/>
                  </a:cubicBezTo>
                  <a:moveTo>
                    <a:pt x="1367" y="312"/>
                  </a:moveTo>
                  <a:cubicBezTo>
                    <a:pt x="1367" y="313"/>
                    <a:pt x="1367" y="313"/>
                    <a:pt x="1368" y="313"/>
                  </a:cubicBezTo>
                  <a:moveTo>
                    <a:pt x="1368" y="313"/>
                  </a:moveTo>
                  <a:cubicBezTo>
                    <a:pt x="1374" y="324"/>
                    <a:pt x="1380" y="335"/>
                    <a:pt x="1388" y="345"/>
                  </a:cubicBezTo>
                  <a:cubicBezTo>
                    <a:pt x="1386" y="330"/>
                    <a:pt x="1375" y="324"/>
                    <a:pt x="1368" y="313"/>
                  </a:cubicBezTo>
                  <a:moveTo>
                    <a:pt x="1368" y="313"/>
                  </a:moveTo>
                  <a:cubicBezTo>
                    <a:pt x="1368" y="313"/>
                    <a:pt x="1367" y="312"/>
                    <a:pt x="1367" y="312"/>
                  </a:cubicBezTo>
                  <a:moveTo>
                    <a:pt x="1367" y="312"/>
                  </a:moveTo>
                  <a:cubicBezTo>
                    <a:pt x="1367" y="311"/>
                    <a:pt x="1367" y="311"/>
                    <a:pt x="1366" y="311"/>
                  </a:cubicBezTo>
                  <a:moveTo>
                    <a:pt x="1366" y="311"/>
                  </a:moveTo>
                  <a:cubicBezTo>
                    <a:pt x="1366" y="310"/>
                    <a:pt x="1365" y="310"/>
                    <a:pt x="1365" y="310"/>
                  </a:cubicBezTo>
                  <a:moveTo>
                    <a:pt x="1365" y="310"/>
                  </a:moveTo>
                  <a:cubicBezTo>
                    <a:pt x="1365" y="309"/>
                    <a:pt x="1365" y="309"/>
                    <a:pt x="1364" y="309"/>
                  </a:cubicBezTo>
                  <a:moveTo>
                    <a:pt x="1364" y="309"/>
                  </a:moveTo>
                  <a:cubicBezTo>
                    <a:pt x="1363" y="307"/>
                    <a:pt x="1363" y="309"/>
                    <a:pt x="1364" y="309"/>
                  </a:cubicBezTo>
                  <a:moveTo>
                    <a:pt x="1379" y="323"/>
                  </a:moveTo>
                  <a:cubicBezTo>
                    <a:pt x="1380" y="324"/>
                    <a:pt x="1380" y="323"/>
                    <a:pt x="1379" y="323"/>
                  </a:cubicBezTo>
                  <a:moveTo>
                    <a:pt x="1379" y="323"/>
                  </a:moveTo>
                  <a:cubicBezTo>
                    <a:pt x="1379" y="322"/>
                    <a:pt x="1378" y="323"/>
                    <a:pt x="1379" y="323"/>
                  </a:cubicBezTo>
                  <a:moveTo>
                    <a:pt x="160" y="332"/>
                  </a:moveTo>
                  <a:cubicBezTo>
                    <a:pt x="159" y="332"/>
                    <a:pt x="160" y="333"/>
                    <a:pt x="160" y="332"/>
                  </a:cubicBezTo>
                  <a:moveTo>
                    <a:pt x="160" y="332"/>
                  </a:moveTo>
                  <a:cubicBezTo>
                    <a:pt x="161" y="331"/>
                    <a:pt x="160" y="330"/>
                    <a:pt x="160" y="332"/>
                  </a:cubicBezTo>
                  <a:moveTo>
                    <a:pt x="224" y="334"/>
                  </a:moveTo>
                  <a:cubicBezTo>
                    <a:pt x="224" y="333"/>
                    <a:pt x="225" y="334"/>
                    <a:pt x="224" y="334"/>
                  </a:cubicBezTo>
                  <a:close/>
                  <a:moveTo>
                    <a:pt x="326" y="336"/>
                  </a:moveTo>
                  <a:cubicBezTo>
                    <a:pt x="307" y="364"/>
                    <a:pt x="290" y="395"/>
                    <a:pt x="274" y="426"/>
                  </a:cubicBezTo>
                  <a:cubicBezTo>
                    <a:pt x="285" y="423"/>
                    <a:pt x="296" y="421"/>
                    <a:pt x="306" y="419"/>
                  </a:cubicBezTo>
                  <a:cubicBezTo>
                    <a:pt x="311" y="390"/>
                    <a:pt x="319" y="364"/>
                    <a:pt x="326" y="336"/>
                  </a:cubicBezTo>
                  <a:moveTo>
                    <a:pt x="326" y="336"/>
                  </a:moveTo>
                  <a:cubicBezTo>
                    <a:pt x="329" y="336"/>
                    <a:pt x="325" y="332"/>
                    <a:pt x="326" y="336"/>
                  </a:cubicBezTo>
                  <a:moveTo>
                    <a:pt x="44" y="524"/>
                  </a:moveTo>
                  <a:cubicBezTo>
                    <a:pt x="49" y="523"/>
                    <a:pt x="54" y="514"/>
                    <a:pt x="59" y="510"/>
                  </a:cubicBezTo>
                  <a:cubicBezTo>
                    <a:pt x="80" y="455"/>
                    <a:pt x="109" y="407"/>
                    <a:pt x="139" y="360"/>
                  </a:cubicBezTo>
                  <a:cubicBezTo>
                    <a:pt x="134" y="356"/>
                    <a:pt x="135" y="347"/>
                    <a:pt x="133" y="339"/>
                  </a:cubicBezTo>
                  <a:cubicBezTo>
                    <a:pt x="97" y="394"/>
                    <a:pt x="66" y="454"/>
                    <a:pt x="44" y="524"/>
                  </a:cubicBezTo>
                  <a:close/>
                  <a:moveTo>
                    <a:pt x="1483" y="528"/>
                  </a:moveTo>
                  <a:cubicBezTo>
                    <a:pt x="1482" y="532"/>
                    <a:pt x="1486" y="529"/>
                    <a:pt x="1483" y="528"/>
                  </a:cubicBezTo>
                  <a:moveTo>
                    <a:pt x="1483" y="528"/>
                  </a:moveTo>
                  <a:cubicBezTo>
                    <a:pt x="1460" y="465"/>
                    <a:pt x="1432" y="396"/>
                    <a:pt x="1393" y="347"/>
                  </a:cubicBezTo>
                  <a:cubicBezTo>
                    <a:pt x="1393" y="347"/>
                    <a:pt x="1391" y="343"/>
                    <a:pt x="1390" y="345"/>
                  </a:cubicBezTo>
                  <a:cubicBezTo>
                    <a:pt x="1401" y="371"/>
                    <a:pt x="1415" y="395"/>
                    <a:pt x="1425" y="421"/>
                  </a:cubicBezTo>
                  <a:cubicBezTo>
                    <a:pt x="1436" y="447"/>
                    <a:pt x="1448" y="473"/>
                    <a:pt x="1455" y="503"/>
                  </a:cubicBezTo>
                  <a:cubicBezTo>
                    <a:pt x="1466" y="510"/>
                    <a:pt x="1474" y="519"/>
                    <a:pt x="1483" y="528"/>
                  </a:cubicBezTo>
                  <a:moveTo>
                    <a:pt x="1376" y="374"/>
                  </a:moveTo>
                  <a:cubicBezTo>
                    <a:pt x="1396" y="402"/>
                    <a:pt x="1417" y="437"/>
                    <a:pt x="1432" y="470"/>
                  </a:cubicBezTo>
                  <a:cubicBezTo>
                    <a:pt x="1437" y="481"/>
                    <a:pt x="1440" y="496"/>
                    <a:pt x="1452" y="499"/>
                  </a:cubicBezTo>
                  <a:cubicBezTo>
                    <a:pt x="1435" y="446"/>
                    <a:pt x="1415" y="397"/>
                    <a:pt x="1389" y="354"/>
                  </a:cubicBezTo>
                  <a:cubicBezTo>
                    <a:pt x="1386" y="362"/>
                    <a:pt x="1380" y="367"/>
                    <a:pt x="1376" y="374"/>
                  </a:cubicBezTo>
                  <a:close/>
                  <a:moveTo>
                    <a:pt x="212" y="356"/>
                  </a:moveTo>
                  <a:cubicBezTo>
                    <a:pt x="212" y="355"/>
                    <a:pt x="213" y="356"/>
                    <a:pt x="212" y="356"/>
                  </a:cubicBezTo>
                  <a:close/>
                  <a:moveTo>
                    <a:pt x="211" y="358"/>
                  </a:moveTo>
                  <a:cubicBezTo>
                    <a:pt x="202" y="370"/>
                    <a:pt x="193" y="382"/>
                    <a:pt x="186" y="396"/>
                  </a:cubicBezTo>
                  <a:cubicBezTo>
                    <a:pt x="190" y="396"/>
                    <a:pt x="192" y="399"/>
                    <a:pt x="196" y="400"/>
                  </a:cubicBezTo>
                  <a:cubicBezTo>
                    <a:pt x="201" y="386"/>
                    <a:pt x="206" y="372"/>
                    <a:pt x="211" y="358"/>
                  </a:cubicBezTo>
                  <a:moveTo>
                    <a:pt x="211" y="358"/>
                  </a:moveTo>
                  <a:cubicBezTo>
                    <a:pt x="212" y="357"/>
                    <a:pt x="211" y="356"/>
                    <a:pt x="211" y="358"/>
                  </a:cubicBezTo>
                  <a:moveTo>
                    <a:pt x="94" y="487"/>
                  </a:moveTo>
                  <a:cubicBezTo>
                    <a:pt x="109" y="477"/>
                    <a:pt x="127" y="470"/>
                    <a:pt x="146" y="463"/>
                  </a:cubicBezTo>
                  <a:cubicBezTo>
                    <a:pt x="156" y="439"/>
                    <a:pt x="170" y="418"/>
                    <a:pt x="182" y="396"/>
                  </a:cubicBezTo>
                  <a:cubicBezTo>
                    <a:pt x="166" y="389"/>
                    <a:pt x="152" y="378"/>
                    <a:pt x="141" y="365"/>
                  </a:cubicBezTo>
                  <a:cubicBezTo>
                    <a:pt x="123" y="403"/>
                    <a:pt x="103" y="444"/>
                    <a:pt x="94" y="487"/>
                  </a:cubicBezTo>
                  <a:close/>
                  <a:moveTo>
                    <a:pt x="132" y="376"/>
                  </a:moveTo>
                  <a:cubicBezTo>
                    <a:pt x="132" y="375"/>
                    <a:pt x="133" y="376"/>
                    <a:pt x="132" y="376"/>
                  </a:cubicBezTo>
                  <a:close/>
                  <a:moveTo>
                    <a:pt x="1374" y="375"/>
                  </a:moveTo>
                  <a:cubicBezTo>
                    <a:pt x="1368" y="382"/>
                    <a:pt x="1359" y="386"/>
                    <a:pt x="1352" y="391"/>
                  </a:cubicBezTo>
                  <a:cubicBezTo>
                    <a:pt x="1362" y="413"/>
                    <a:pt x="1369" y="437"/>
                    <a:pt x="1375" y="462"/>
                  </a:cubicBezTo>
                  <a:cubicBezTo>
                    <a:pt x="1398" y="469"/>
                    <a:pt x="1420" y="482"/>
                    <a:pt x="1439" y="490"/>
                  </a:cubicBezTo>
                  <a:cubicBezTo>
                    <a:pt x="1419" y="450"/>
                    <a:pt x="1399" y="409"/>
                    <a:pt x="1374" y="375"/>
                  </a:cubicBezTo>
                  <a:close/>
                  <a:moveTo>
                    <a:pt x="131" y="378"/>
                  </a:moveTo>
                  <a:cubicBezTo>
                    <a:pt x="131" y="378"/>
                    <a:pt x="131" y="378"/>
                    <a:pt x="130" y="378"/>
                  </a:cubicBezTo>
                  <a:cubicBezTo>
                    <a:pt x="106" y="418"/>
                    <a:pt x="82" y="459"/>
                    <a:pt x="64" y="505"/>
                  </a:cubicBezTo>
                  <a:moveTo>
                    <a:pt x="64" y="505"/>
                  </a:moveTo>
                  <a:cubicBezTo>
                    <a:pt x="63" y="506"/>
                    <a:pt x="64" y="507"/>
                    <a:pt x="64" y="505"/>
                  </a:cubicBezTo>
                  <a:moveTo>
                    <a:pt x="64" y="505"/>
                  </a:moveTo>
                  <a:cubicBezTo>
                    <a:pt x="73" y="500"/>
                    <a:pt x="80" y="494"/>
                    <a:pt x="90" y="489"/>
                  </a:cubicBezTo>
                  <a:cubicBezTo>
                    <a:pt x="100" y="448"/>
                    <a:pt x="116" y="413"/>
                    <a:pt x="131" y="378"/>
                  </a:cubicBezTo>
                  <a:moveTo>
                    <a:pt x="131" y="378"/>
                  </a:moveTo>
                  <a:cubicBezTo>
                    <a:pt x="133" y="377"/>
                    <a:pt x="131" y="377"/>
                    <a:pt x="131" y="378"/>
                  </a:cubicBezTo>
                  <a:moveTo>
                    <a:pt x="620" y="385"/>
                  </a:moveTo>
                  <a:cubicBezTo>
                    <a:pt x="619" y="415"/>
                    <a:pt x="617" y="444"/>
                    <a:pt x="616" y="473"/>
                  </a:cubicBezTo>
                  <a:cubicBezTo>
                    <a:pt x="654" y="475"/>
                    <a:pt x="693" y="476"/>
                    <a:pt x="732" y="477"/>
                  </a:cubicBezTo>
                  <a:cubicBezTo>
                    <a:pt x="733" y="445"/>
                    <a:pt x="734" y="414"/>
                    <a:pt x="735" y="383"/>
                  </a:cubicBezTo>
                  <a:cubicBezTo>
                    <a:pt x="695" y="382"/>
                    <a:pt x="658" y="384"/>
                    <a:pt x="620" y="385"/>
                  </a:cubicBezTo>
                  <a:close/>
                  <a:moveTo>
                    <a:pt x="739" y="383"/>
                  </a:moveTo>
                  <a:cubicBezTo>
                    <a:pt x="736" y="412"/>
                    <a:pt x="736" y="445"/>
                    <a:pt x="735" y="477"/>
                  </a:cubicBezTo>
                  <a:cubicBezTo>
                    <a:pt x="753" y="477"/>
                    <a:pt x="771" y="477"/>
                    <a:pt x="789" y="477"/>
                  </a:cubicBezTo>
                  <a:cubicBezTo>
                    <a:pt x="789" y="445"/>
                    <a:pt x="787" y="415"/>
                    <a:pt x="788" y="383"/>
                  </a:cubicBezTo>
                  <a:cubicBezTo>
                    <a:pt x="772" y="383"/>
                    <a:pt x="755" y="383"/>
                    <a:pt x="739" y="383"/>
                  </a:cubicBezTo>
                  <a:close/>
                  <a:moveTo>
                    <a:pt x="792" y="383"/>
                  </a:moveTo>
                  <a:cubicBezTo>
                    <a:pt x="790" y="412"/>
                    <a:pt x="791" y="446"/>
                    <a:pt x="791" y="477"/>
                  </a:cubicBezTo>
                  <a:cubicBezTo>
                    <a:pt x="831" y="476"/>
                    <a:pt x="871" y="475"/>
                    <a:pt x="910" y="473"/>
                  </a:cubicBezTo>
                  <a:cubicBezTo>
                    <a:pt x="905" y="443"/>
                    <a:pt x="901" y="414"/>
                    <a:pt x="895" y="385"/>
                  </a:cubicBezTo>
                  <a:cubicBezTo>
                    <a:pt x="862" y="384"/>
                    <a:pt x="827" y="382"/>
                    <a:pt x="792" y="383"/>
                  </a:cubicBezTo>
                  <a:close/>
                  <a:moveTo>
                    <a:pt x="616" y="385"/>
                  </a:moveTo>
                  <a:cubicBezTo>
                    <a:pt x="616" y="385"/>
                    <a:pt x="615" y="385"/>
                    <a:pt x="615" y="385"/>
                  </a:cubicBezTo>
                  <a:cubicBezTo>
                    <a:pt x="603" y="387"/>
                    <a:pt x="589" y="387"/>
                    <a:pt x="577" y="388"/>
                  </a:cubicBezTo>
                  <a:cubicBezTo>
                    <a:pt x="571" y="416"/>
                    <a:pt x="564" y="441"/>
                    <a:pt x="559" y="470"/>
                  </a:cubicBezTo>
                  <a:cubicBezTo>
                    <a:pt x="578" y="470"/>
                    <a:pt x="595" y="472"/>
                    <a:pt x="613" y="473"/>
                  </a:cubicBezTo>
                  <a:cubicBezTo>
                    <a:pt x="612" y="443"/>
                    <a:pt x="617" y="409"/>
                    <a:pt x="616" y="385"/>
                  </a:cubicBezTo>
                  <a:close/>
                  <a:moveTo>
                    <a:pt x="914" y="473"/>
                  </a:moveTo>
                  <a:cubicBezTo>
                    <a:pt x="930" y="472"/>
                    <a:pt x="946" y="470"/>
                    <a:pt x="963" y="470"/>
                  </a:cubicBezTo>
                  <a:cubicBezTo>
                    <a:pt x="960" y="443"/>
                    <a:pt x="960" y="414"/>
                    <a:pt x="957" y="388"/>
                  </a:cubicBezTo>
                  <a:cubicBezTo>
                    <a:pt x="937" y="388"/>
                    <a:pt x="919" y="386"/>
                    <a:pt x="900" y="385"/>
                  </a:cubicBezTo>
                  <a:cubicBezTo>
                    <a:pt x="904" y="415"/>
                    <a:pt x="910" y="442"/>
                    <a:pt x="914" y="473"/>
                  </a:cubicBezTo>
                  <a:close/>
                  <a:moveTo>
                    <a:pt x="456" y="399"/>
                  </a:moveTo>
                  <a:cubicBezTo>
                    <a:pt x="454" y="419"/>
                    <a:pt x="451" y="438"/>
                    <a:pt x="450" y="459"/>
                  </a:cubicBezTo>
                  <a:cubicBezTo>
                    <a:pt x="486" y="462"/>
                    <a:pt x="520" y="467"/>
                    <a:pt x="557" y="469"/>
                  </a:cubicBezTo>
                  <a:cubicBezTo>
                    <a:pt x="561" y="441"/>
                    <a:pt x="569" y="416"/>
                    <a:pt x="574" y="388"/>
                  </a:cubicBezTo>
                  <a:cubicBezTo>
                    <a:pt x="534" y="391"/>
                    <a:pt x="494" y="394"/>
                    <a:pt x="456" y="399"/>
                  </a:cubicBezTo>
                  <a:close/>
                  <a:moveTo>
                    <a:pt x="960" y="389"/>
                  </a:moveTo>
                  <a:cubicBezTo>
                    <a:pt x="962" y="415"/>
                    <a:pt x="964" y="441"/>
                    <a:pt x="965" y="469"/>
                  </a:cubicBezTo>
                  <a:cubicBezTo>
                    <a:pt x="1003" y="467"/>
                    <a:pt x="1042" y="464"/>
                    <a:pt x="1076" y="457"/>
                  </a:cubicBezTo>
                  <a:cubicBezTo>
                    <a:pt x="1068" y="438"/>
                    <a:pt x="1062" y="417"/>
                    <a:pt x="1055" y="397"/>
                  </a:cubicBezTo>
                  <a:cubicBezTo>
                    <a:pt x="1023" y="395"/>
                    <a:pt x="993" y="391"/>
                    <a:pt x="960" y="389"/>
                  </a:cubicBezTo>
                  <a:close/>
                  <a:moveTo>
                    <a:pt x="1349" y="392"/>
                  </a:moveTo>
                  <a:cubicBezTo>
                    <a:pt x="1340" y="398"/>
                    <a:pt x="1329" y="402"/>
                    <a:pt x="1319" y="407"/>
                  </a:cubicBezTo>
                  <a:cubicBezTo>
                    <a:pt x="1327" y="421"/>
                    <a:pt x="1335" y="436"/>
                    <a:pt x="1343" y="451"/>
                  </a:cubicBezTo>
                  <a:cubicBezTo>
                    <a:pt x="1354" y="453"/>
                    <a:pt x="1362" y="458"/>
                    <a:pt x="1373" y="460"/>
                  </a:cubicBezTo>
                  <a:cubicBezTo>
                    <a:pt x="1366" y="439"/>
                    <a:pt x="1359" y="407"/>
                    <a:pt x="1349" y="392"/>
                  </a:cubicBezTo>
                  <a:close/>
                  <a:moveTo>
                    <a:pt x="184" y="398"/>
                  </a:moveTo>
                  <a:cubicBezTo>
                    <a:pt x="173" y="419"/>
                    <a:pt x="160" y="439"/>
                    <a:pt x="150" y="461"/>
                  </a:cubicBezTo>
                  <a:cubicBezTo>
                    <a:pt x="160" y="458"/>
                    <a:pt x="170" y="454"/>
                    <a:pt x="181" y="451"/>
                  </a:cubicBezTo>
                  <a:cubicBezTo>
                    <a:pt x="185" y="434"/>
                    <a:pt x="190" y="419"/>
                    <a:pt x="195" y="403"/>
                  </a:cubicBezTo>
                  <a:cubicBezTo>
                    <a:pt x="191" y="401"/>
                    <a:pt x="188" y="399"/>
                    <a:pt x="184" y="398"/>
                  </a:cubicBezTo>
                  <a:close/>
                  <a:moveTo>
                    <a:pt x="1079" y="458"/>
                  </a:moveTo>
                  <a:cubicBezTo>
                    <a:pt x="1094" y="457"/>
                    <a:pt x="1108" y="454"/>
                    <a:pt x="1123" y="453"/>
                  </a:cubicBezTo>
                  <a:cubicBezTo>
                    <a:pt x="1122" y="436"/>
                    <a:pt x="1119" y="421"/>
                    <a:pt x="1117" y="405"/>
                  </a:cubicBezTo>
                  <a:cubicBezTo>
                    <a:pt x="1097" y="404"/>
                    <a:pt x="1077" y="398"/>
                    <a:pt x="1058" y="399"/>
                  </a:cubicBezTo>
                  <a:cubicBezTo>
                    <a:pt x="1066" y="417"/>
                    <a:pt x="1071" y="439"/>
                    <a:pt x="1079" y="458"/>
                  </a:cubicBezTo>
                  <a:close/>
                  <a:moveTo>
                    <a:pt x="420" y="403"/>
                  </a:moveTo>
                  <a:cubicBezTo>
                    <a:pt x="414" y="419"/>
                    <a:pt x="407" y="435"/>
                    <a:pt x="401" y="453"/>
                  </a:cubicBezTo>
                  <a:cubicBezTo>
                    <a:pt x="417" y="454"/>
                    <a:pt x="431" y="457"/>
                    <a:pt x="447" y="458"/>
                  </a:cubicBezTo>
                  <a:cubicBezTo>
                    <a:pt x="449" y="438"/>
                    <a:pt x="451" y="418"/>
                    <a:pt x="454" y="399"/>
                  </a:cubicBezTo>
                  <a:cubicBezTo>
                    <a:pt x="453" y="399"/>
                    <a:pt x="453" y="399"/>
                    <a:pt x="452" y="399"/>
                  </a:cubicBezTo>
                  <a:cubicBezTo>
                    <a:pt x="442" y="401"/>
                    <a:pt x="431" y="402"/>
                    <a:pt x="420" y="403"/>
                  </a:cubicBezTo>
                  <a:close/>
                  <a:moveTo>
                    <a:pt x="185" y="450"/>
                  </a:moveTo>
                  <a:cubicBezTo>
                    <a:pt x="210" y="440"/>
                    <a:pt x="240" y="435"/>
                    <a:pt x="266" y="427"/>
                  </a:cubicBezTo>
                  <a:cubicBezTo>
                    <a:pt x="241" y="421"/>
                    <a:pt x="219" y="413"/>
                    <a:pt x="198" y="404"/>
                  </a:cubicBezTo>
                  <a:cubicBezTo>
                    <a:pt x="193" y="418"/>
                    <a:pt x="187" y="436"/>
                    <a:pt x="185" y="450"/>
                  </a:cubicBezTo>
                  <a:close/>
                  <a:moveTo>
                    <a:pt x="308" y="421"/>
                  </a:moveTo>
                  <a:cubicBezTo>
                    <a:pt x="307" y="425"/>
                    <a:pt x="307" y="430"/>
                    <a:pt x="305" y="434"/>
                  </a:cubicBezTo>
                  <a:cubicBezTo>
                    <a:pt x="335" y="441"/>
                    <a:pt x="366" y="447"/>
                    <a:pt x="398" y="452"/>
                  </a:cubicBezTo>
                  <a:cubicBezTo>
                    <a:pt x="401" y="444"/>
                    <a:pt x="405" y="436"/>
                    <a:pt x="408" y="428"/>
                  </a:cubicBezTo>
                  <a:cubicBezTo>
                    <a:pt x="411" y="419"/>
                    <a:pt x="416" y="410"/>
                    <a:pt x="414" y="404"/>
                  </a:cubicBezTo>
                  <a:cubicBezTo>
                    <a:pt x="378" y="409"/>
                    <a:pt x="343" y="415"/>
                    <a:pt x="308" y="421"/>
                  </a:cubicBezTo>
                  <a:close/>
                  <a:moveTo>
                    <a:pt x="1126" y="452"/>
                  </a:moveTo>
                  <a:cubicBezTo>
                    <a:pt x="1156" y="447"/>
                    <a:pt x="1185" y="442"/>
                    <a:pt x="1213" y="435"/>
                  </a:cubicBezTo>
                  <a:cubicBezTo>
                    <a:pt x="1212" y="429"/>
                    <a:pt x="1208" y="425"/>
                    <a:pt x="1206" y="419"/>
                  </a:cubicBezTo>
                  <a:cubicBezTo>
                    <a:pt x="1178" y="415"/>
                    <a:pt x="1148" y="407"/>
                    <a:pt x="1119" y="407"/>
                  </a:cubicBezTo>
                  <a:cubicBezTo>
                    <a:pt x="1123" y="420"/>
                    <a:pt x="1123" y="437"/>
                    <a:pt x="1126" y="452"/>
                  </a:cubicBezTo>
                  <a:close/>
                  <a:moveTo>
                    <a:pt x="1317" y="408"/>
                  </a:moveTo>
                  <a:cubicBezTo>
                    <a:pt x="1298" y="416"/>
                    <a:pt x="1277" y="420"/>
                    <a:pt x="1260" y="429"/>
                  </a:cubicBezTo>
                  <a:cubicBezTo>
                    <a:pt x="1288" y="434"/>
                    <a:pt x="1313" y="441"/>
                    <a:pt x="1338" y="449"/>
                  </a:cubicBezTo>
                  <a:cubicBezTo>
                    <a:pt x="1332" y="434"/>
                    <a:pt x="1323" y="423"/>
                    <a:pt x="1317" y="408"/>
                  </a:cubicBezTo>
                  <a:close/>
                  <a:moveTo>
                    <a:pt x="1216" y="434"/>
                  </a:moveTo>
                  <a:cubicBezTo>
                    <a:pt x="1226" y="433"/>
                    <a:pt x="1237" y="431"/>
                    <a:pt x="1245" y="427"/>
                  </a:cubicBezTo>
                  <a:cubicBezTo>
                    <a:pt x="1232" y="426"/>
                    <a:pt x="1220" y="420"/>
                    <a:pt x="1209" y="421"/>
                  </a:cubicBezTo>
                  <a:cubicBezTo>
                    <a:pt x="1213" y="424"/>
                    <a:pt x="1214" y="430"/>
                    <a:pt x="1216" y="434"/>
                  </a:cubicBezTo>
                  <a:close/>
                  <a:moveTo>
                    <a:pt x="279" y="427"/>
                  </a:moveTo>
                  <a:cubicBezTo>
                    <a:pt x="285" y="431"/>
                    <a:pt x="295" y="431"/>
                    <a:pt x="303" y="433"/>
                  </a:cubicBezTo>
                  <a:cubicBezTo>
                    <a:pt x="303" y="429"/>
                    <a:pt x="305" y="426"/>
                    <a:pt x="305" y="422"/>
                  </a:cubicBezTo>
                  <a:cubicBezTo>
                    <a:pt x="296" y="423"/>
                    <a:pt x="289" y="426"/>
                    <a:pt x="279" y="427"/>
                  </a:cubicBezTo>
                  <a:close/>
                  <a:moveTo>
                    <a:pt x="1218" y="437"/>
                  </a:moveTo>
                  <a:cubicBezTo>
                    <a:pt x="1240" y="486"/>
                    <a:pt x="1259" y="538"/>
                    <a:pt x="1277" y="593"/>
                  </a:cubicBezTo>
                  <a:cubicBezTo>
                    <a:pt x="1275" y="533"/>
                    <a:pt x="1270" y="478"/>
                    <a:pt x="1257" y="430"/>
                  </a:cubicBezTo>
                  <a:cubicBezTo>
                    <a:pt x="1244" y="429"/>
                    <a:pt x="1232" y="435"/>
                    <a:pt x="1218" y="437"/>
                  </a:cubicBezTo>
                  <a:close/>
                  <a:moveTo>
                    <a:pt x="183" y="453"/>
                  </a:moveTo>
                  <a:cubicBezTo>
                    <a:pt x="169" y="514"/>
                    <a:pt x="159" y="583"/>
                    <a:pt x="163" y="659"/>
                  </a:cubicBezTo>
                  <a:cubicBezTo>
                    <a:pt x="171" y="655"/>
                    <a:pt x="179" y="652"/>
                    <a:pt x="188" y="650"/>
                  </a:cubicBezTo>
                  <a:cubicBezTo>
                    <a:pt x="208" y="570"/>
                    <a:pt x="235" y="496"/>
                    <a:pt x="270" y="430"/>
                  </a:cubicBezTo>
                  <a:cubicBezTo>
                    <a:pt x="269" y="430"/>
                    <a:pt x="268" y="430"/>
                    <a:pt x="268" y="430"/>
                  </a:cubicBezTo>
                  <a:cubicBezTo>
                    <a:pt x="239" y="437"/>
                    <a:pt x="210" y="444"/>
                    <a:pt x="183" y="453"/>
                  </a:cubicBezTo>
                  <a:close/>
                  <a:moveTo>
                    <a:pt x="192" y="648"/>
                  </a:moveTo>
                  <a:cubicBezTo>
                    <a:pt x="190" y="649"/>
                    <a:pt x="192" y="650"/>
                    <a:pt x="192" y="648"/>
                  </a:cubicBezTo>
                  <a:moveTo>
                    <a:pt x="192" y="648"/>
                  </a:moveTo>
                  <a:cubicBezTo>
                    <a:pt x="223" y="640"/>
                    <a:pt x="254" y="630"/>
                    <a:pt x="289" y="623"/>
                  </a:cubicBezTo>
                  <a:cubicBezTo>
                    <a:pt x="287" y="555"/>
                    <a:pt x="293" y="494"/>
                    <a:pt x="302" y="436"/>
                  </a:cubicBezTo>
                  <a:cubicBezTo>
                    <a:pt x="292" y="434"/>
                    <a:pt x="283" y="431"/>
                    <a:pt x="272" y="430"/>
                  </a:cubicBezTo>
                  <a:cubicBezTo>
                    <a:pt x="239" y="496"/>
                    <a:pt x="211" y="568"/>
                    <a:pt x="192" y="648"/>
                  </a:cubicBezTo>
                  <a:moveTo>
                    <a:pt x="1275" y="515"/>
                  </a:moveTo>
                  <a:cubicBezTo>
                    <a:pt x="1279" y="557"/>
                    <a:pt x="1276" y="605"/>
                    <a:pt x="1288" y="636"/>
                  </a:cubicBezTo>
                  <a:cubicBezTo>
                    <a:pt x="1316" y="643"/>
                    <a:pt x="1341" y="652"/>
                    <a:pt x="1367" y="660"/>
                  </a:cubicBezTo>
                  <a:cubicBezTo>
                    <a:pt x="1377" y="657"/>
                    <a:pt x="1386" y="652"/>
                    <a:pt x="1397" y="648"/>
                  </a:cubicBezTo>
                  <a:cubicBezTo>
                    <a:pt x="1395" y="622"/>
                    <a:pt x="1398" y="600"/>
                    <a:pt x="1394" y="577"/>
                  </a:cubicBezTo>
                  <a:cubicBezTo>
                    <a:pt x="1392" y="567"/>
                    <a:pt x="1386" y="555"/>
                    <a:pt x="1382" y="545"/>
                  </a:cubicBezTo>
                  <a:cubicBezTo>
                    <a:pt x="1370" y="512"/>
                    <a:pt x="1354" y="481"/>
                    <a:pt x="1340" y="452"/>
                  </a:cubicBezTo>
                  <a:cubicBezTo>
                    <a:pt x="1314" y="444"/>
                    <a:pt x="1288" y="437"/>
                    <a:pt x="1261" y="431"/>
                  </a:cubicBezTo>
                  <a:cubicBezTo>
                    <a:pt x="1266" y="456"/>
                    <a:pt x="1272" y="485"/>
                    <a:pt x="1275" y="515"/>
                  </a:cubicBezTo>
                  <a:close/>
                  <a:moveTo>
                    <a:pt x="305" y="437"/>
                  </a:moveTo>
                  <a:cubicBezTo>
                    <a:pt x="295" y="493"/>
                    <a:pt x="288" y="559"/>
                    <a:pt x="293" y="623"/>
                  </a:cubicBezTo>
                  <a:cubicBezTo>
                    <a:pt x="311" y="617"/>
                    <a:pt x="332" y="615"/>
                    <a:pt x="351" y="610"/>
                  </a:cubicBezTo>
                  <a:cubicBezTo>
                    <a:pt x="364" y="556"/>
                    <a:pt x="379" y="504"/>
                    <a:pt x="397" y="455"/>
                  </a:cubicBezTo>
                  <a:cubicBezTo>
                    <a:pt x="366" y="449"/>
                    <a:pt x="335" y="444"/>
                    <a:pt x="305" y="437"/>
                  </a:cubicBezTo>
                  <a:close/>
                  <a:moveTo>
                    <a:pt x="1126" y="455"/>
                  </a:moveTo>
                  <a:cubicBezTo>
                    <a:pt x="1131" y="501"/>
                    <a:pt x="1133" y="551"/>
                    <a:pt x="1133" y="603"/>
                  </a:cubicBezTo>
                  <a:cubicBezTo>
                    <a:pt x="1182" y="612"/>
                    <a:pt x="1231" y="620"/>
                    <a:pt x="1277" y="633"/>
                  </a:cubicBezTo>
                  <a:cubicBezTo>
                    <a:pt x="1279" y="602"/>
                    <a:pt x="1270" y="583"/>
                    <a:pt x="1263" y="561"/>
                  </a:cubicBezTo>
                  <a:cubicBezTo>
                    <a:pt x="1248" y="517"/>
                    <a:pt x="1234" y="477"/>
                    <a:pt x="1215" y="438"/>
                  </a:cubicBezTo>
                  <a:cubicBezTo>
                    <a:pt x="1214" y="438"/>
                    <a:pt x="1214" y="438"/>
                    <a:pt x="1213" y="438"/>
                  </a:cubicBezTo>
                  <a:cubicBezTo>
                    <a:pt x="1185" y="445"/>
                    <a:pt x="1156" y="450"/>
                    <a:pt x="1126" y="455"/>
                  </a:cubicBezTo>
                  <a:close/>
                  <a:moveTo>
                    <a:pt x="179" y="454"/>
                  </a:moveTo>
                  <a:cubicBezTo>
                    <a:pt x="168" y="457"/>
                    <a:pt x="158" y="461"/>
                    <a:pt x="147" y="465"/>
                  </a:cubicBezTo>
                  <a:cubicBezTo>
                    <a:pt x="123" y="516"/>
                    <a:pt x="101" y="568"/>
                    <a:pt x="85" y="627"/>
                  </a:cubicBezTo>
                  <a:cubicBezTo>
                    <a:pt x="108" y="640"/>
                    <a:pt x="131" y="652"/>
                    <a:pt x="159" y="660"/>
                  </a:cubicBezTo>
                  <a:cubicBezTo>
                    <a:pt x="157" y="583"/>
                    <a:pt x="168" y="513"/>
                    <a:pt x="179" y="454"/>
                  </a:cubicBezTo>
                  <a:close/>
                  <a:moveTo>
                    <a:pt x="1392" y="564"/>
                  </a:moveTo>
                  <a:cubicBezTo>
                    <a:pt x="1388" y="528"/>
                    <a:pt x="1381" y="495"/>
                    <a:pt x="1374" y="463"/>
                  </a:cubicBezTo>
                  <a:cubicBezTo>
                    <a:pt x="1363" y="461"/>
                    <a:pt x="1354" y="457"/>
                    <a:pt x="1345" y="454"/>
                  </a:cubicBezTo>
                  <a:cubicBezTo>
                    <a:pt x="1362" y="489"/>
                    <a:pt x="1378" y="525"/>
                    <a:pt x="1392" y="564"/>
                  </a:cubicBezTo>
                  <a:close/>
                  <a:moveTo>
                    <a:pt x="401" y="455"/>
                  </a:moveTo>
                  <a:cubicBezTo>
                    <a:pt x="382" y="503"/>
                    <a:pt x="367" y="556"/>
                    <a:pt x="354" y="610"/>
                  </a:cubicBezTo>
                  <a:cubicBezTo>
                    <a:pt x="383" y="605"/>
                    <a:pt x="412" y="600"/>
                    <a:pt x="442" y="597"/>
                  </a:cubicBezTo>
                  <a:cubicBezTo>
                    <a:pt x="442" y="550"/>
                    <a:pt x="443" y="504"/>
                    <a:pt x="447" y="461"/>
                  </a:cubicBezTo>
                  <a:cubicBezTo>
                    <a:pt x="432" y="459"/>
                    <a:pt x="415" y="458"/>
                    <a:pt x="401" y="455"/>
                  </a:cubicBezTo>
                  <a:close/>
                  <a:moveTo>
                    <a:pt x="1080" y="461"/>
                  </a:moveTo>
                  <a:cubicBezTo>
                    <a:pt x="1093" y="507"/>
                    <a:pt x="1106" y="553"/>
                    <a:pt x="1116" y="601"/>
                  </a:cubicBezTo>
                  <a:cubicBezTo>
                    <a:pt x="1121" y="602"/>
                    <a:pt x="1125" y="602"/>
                    <a:pt x="1130" y="603"/>
                  </a:cubicBezTo>
                  <a:cubicBezTo>
                    <a:pt x="1130" y="551"/>
                    <a:pt x="1129" y="501"/>
                    <a:pt x="1123" y="455"/>
                  </a:cubicBezTo>
                  <a:cubicBezTo>
                    <a:pt x="1108" y="457"/>
                    <a:pt x="1094" y="459"/>
                    <a:pt x="1080" y="461"/>
                  </a:cubicBezTo>
                  <a:close/>
                  <a:moveTo>
                    <a:pt x="445" y="596"/>
                  </a:moveTo>
                  <a:cubicBezTo>
                    <a:pt x="475" y="592"/>
                    <a:pt x="505" y="589"/>
                    <a:pt x="535" y="586"/>
                  </a:cubicBezTo>
                  <a:cubicBezTo>
                    <a:pt x="542" y="548"/>
                    <a:pt x="548" y="509"/>
                    <a:pt x="556" y="472"/>
                  </a:cubicBezTo>
                  <a:cubicBezTo>
                    <a:pt x="519" y="469"/>
                    <a:pt x="483" y="466"/>
                    <a:pt x="449" y="461"/>
                  </a:cubicBezTo>
                  <a:cubicBezTo>
                    <a:pt x="446" y="504"/>
                    <a:pt x="444" y="549"/>
                    <a:pt x="445" y="596"/>
                  </a:cubicBezTo>
                  <a:close/>
                  <a:moveTo>
                    <a:pt x="965" y="472"/>
                  </a:moveTo>
                  <a:cubicBezTo>
                    <a:pt x="967" y="507"/>
                    <a:pt x="966" y="546"/>
                    <a:pt x="966" y="584"/>
                  </a:cubicBezTo>
                  <a:cubicBezTo>
                    <a:pt x="1016" y="589"/>
                    <a:pt x="1065" y="594"/>
                    <a:pt x="1113" y="600"/>
                  </a:cubicBezTo>
                  <a:cubicBezTo>
                    <a:pt x="1102" y="553"/>
                    <a:pt x="1092" y="503"/>
                    <a:pt x="1075" y="461"/>
                  </a:cubicBezTo>
                  <a:cubicBezTo>
                    <a:pt x="1039" y="466"/>
                    <a:pt x="1003" y="470"/>
                    <a:pt x="965" y="472"/>
                  </a:cubicBezTo>
                  <a:close/>
                  <a:moveTo>
                    <a:pt x="1388" y="521"/>
                  </a:moveTo>
                  <a:cubicBezTo>
                    <a:pt x="1391" y="540"/>
                    <a:pt x="1392" y="559"/>
                    <a:pt x="1396" y="577"/>
                  </a:cubicBezTo>
                  <a:cubicBezTo>
                    <a:pt x="1400" y="600"/>
                    <a:pt x="1412" y="620"/>
                    <a:pt x="1416" y="640"/>
                  </a:cubicBezTo>
                  <a:cubicBezTo>
                    <a:pt x="1437" y="628"/>
                    <a:pt x="1459" y="617"/>
                    <a:pt x="1473" y="599"/>
                  </a:cubicBezTo>
                  <a:cubicBezTo>
                    <a:pt x="1470" y="557"/>
                    <a:pt x="1454" y="529"/>
                    <a:pt x="1442" y="496"/>
                  </a:cubicBezTo>
                  <a:cubicBezTo>
                    <a:pt x="1421" y="484"/>
                    <a:pt x="1400" y="473"/>
                    <a:pt x="1376" y="465"/>
                  </a:cubicBezTo>
                  <a:cubicBezTo>
                    <a:pt x="1381" y="483"/>
                    <a:pt x="1385" y="502"/>
                    <a:pt x="1388" y="521"/>
                  </a:cubicBezTo>
                  <a:close/>
                  <a:moveTo>
                    <a:pt x="91" y="491"/>
                  </a:moveTo>
                  <a:cubicBezTo>
                    <a:pt x="82" y="531"/>
                    <a:pt x="72" y="570"/>
                    <a:pt x="69" y="616"/>
                  </a:cubicBezTo>
                  <a:cubicBezTo>
                    <a:pt x="73" y="619"/>
                    <a:pt x="78" y="623"/>
                    <a:pt x="83" y="625"/>
                  </a:cubicBezTo>
                  <a:cubicBezTo>
                    <a:pt x="98" y="568"/>
                    <a:pt x="121" y="515"/>
                    <a:pt x="142" y="467"/>
                  </a:cubicBezTo>
                  <a:cubicBezTo>
                    <a:pt x="124" y="474"/>
                    <a:pt x="107" y="482"/>
                    <a:pt x="91" y="491"/>
                  </a:cubicBezTo>
                  <a:close/>
                  <a:moveTo>
                    <a:pt x="558" y="472"/>
                  </a:moveTo>
                  <a:cubicBezTo>
                    <a:pt x="551" y="509"/>
                    <a:pt x="545" y="548"/>
                    <a:pt x="538" y="586"/>
                  </a:cubicBezTo>
                  <a:cubicBezTo>
                    <a:pt x="562" y="584"/>
                    <a:pt x="586" y="582"/>
                    <a:pt x="611" y="581"/>
                  </a:cubicBezTo>
                  <a:cubicBezTo>
                    <a:pt x="611" y="545"/>
                    <a:pt x="613" y="511"/>
                    <a:pt x="612" y="476"/>
                  </a:cubicBezTo>
                  <a:cubicBezTo>
                    <a:pt x="594" y="474"/>
                    <a:pt x="576" y="474"/>
                    <a:pt x="558" y="472"/>
                  </a:cubicBezTo>
                  <a:close/>
                  <a:moveTo>
                    <a:pt x="915" y="476"/>
                  </a:moveTo>
                  <a:cubicBezTo>
                    <a:pt x="919" y="511"/>
                    <a:pt x="925" y="546"/>
                    <a:pt x="928" y="582"/>
                  </a:cubicBezTo>
                  <a:cubicBezTo>
                    <a:pt x="941" y="582"/>
                    <a:pt x="952" y="584"/>
                    <a:pt x="965" y="584"/>
                  </a:cubicBezTo>
                  <a:cubicBezTo>
                    <a:pt x="965" y="546"/>
                    <a:pt x="963" y="510"/>
                    <a:pt x="963" y="473"/>
                  </a:cubicBezTo>
                  <a:cubicBezTo>
                    <a:pt x="946" y="473"/>
                    <a:pt x="930" y="474"/>
                    <a:pt x="915" y="476"/>
                  </a:cubicBezTo>
                  <a:close/>
                  <a:moveTo>
                    <a:pt x="617" y="476"/>
                  </a:moveTo>
                  <a:cubicBezTo>
                    <a:pt x="614" y="508"/>
                    <a:pt x="615" y="545"/>
                    <a:pt x="615" y="580"/>
                  </a:cubicBezTo>
                  <a:cubicBezTo>
                    <a:pt x="653" y="579"/>
                    <a:pt x="691" y="577"/>
                    <a:pt x="729" y="576"/>
                  </a:cubicBezTo>
                  <a:cubicBezTo>
                    <a:pt x="731" y="545"/>
                    <a:pt x="731" y="511"/>
                    <a:pt x="732" y="479"/>
                  </a:cubicBezTo>
                  <a:cubicBezTo>
                    <a:pt x="693" y="479"/>
                    <a:pt x="654" y="478"/>
                    <a:pt x="617" y="476"/>
                  </a:cubicBezTo>
                  <a:close/>
                  <a:moveTo>
                    <a:pt x="791" y="479"/>
                  </a:moveTo>
                  <a:cubicBezTo>
                    <a:pt x="791" y="513"/>
                    <a:pt x="791" y="544"/>
                    <a:pt x="791" y="576"/>
                  </a:cubicBezTo>
                  <a:cubicBezTo>
                    <a:pt x="836" y="577"/>
                    <a:pt x="881" y="579"/>
                    <a:pt x="924" y="581"/>
                  </a:cubicBezTo>
                  <a:cubicBezTo>
                    <a:pt x="920" y="546"/>
                    <a:pt x="915" y="511"/>
                    <a:pt x="911" y="476"/>
                  </a:cubicBezTo>
                  <a:cubicBezTo>
                    <a:pt x="872" y="478"/>
                    <a:pt x="831" y="479"/>
                    <a:pt x="791" y="479"/>
                  </a:cubicBezTo>
                  <a:close/>
                  <a:moveTo>
                    <a:pt x="736" y="479"/>
                  </a:moveTo>
                  <a:cubicBezTo>
                    <a:pt x="732" y="509"/>
                    <a:pt x="734" y="545"/>
                    <a:pt x="732" y="576"/>
                  </a:cubicBezTo>
                  <a:cubicBezTo>
                    <a:pt x="751" y="576"/>
                    <a:pt x="770" y="576"/>
                    <a:pt x="789" y="576"/>
                  </a:cubicBezTo>
                  <a:cubicBezTo>
                    <a:pt x="789" y="544"/>
                    <a:pt x="789" y="512"/>
                    <a:pt x="789" y="479"/>
                  </a:cubicBezTo>
                  <a:cubicBezTo>
                    <a:pt x="771" y="479"/>
                    <a:pt x="754" y="479"/>
                    <a:pt x="736" y="479"/>
                  </a:cubicBezTo>
                  <a:close/>
                  <a:moveTo>
                    <a:pt x="60" y="512"/>
                  </a:moveTo>
                  <a:cubicBezTo>
                    <a:pt x="53" y="535"/>
                    <a:pt x="44" y="556"/>
                    <a:pt x="37" y="580"/>
                  </a:cubicBezTo>
                  <a:cubicBezTo>
                    <a:pt x="45" y="593"/>
                    <a:pt x="53" y="606"/>
                    <a:pt x="67" y="613"/>
                  </a:cubicBezTo>
                  <a:cubicBezTo>
                    <a:pt x="69" y="569"/>
                    <a:pt x="81" y="529"/>
                    <a:pt x="87" y="493"/>
                  </a:cubicBezTo>
                  <a:cubicBezTo>
                    <a:pt x="78" y="499"/>
                    <a:pt x="69" y="505"/>
                    <a:pt x="60" y="512"/>
                  </a:cubicBezTo>
                  <a:close/>
                  <a:moveTo>
                    <a:pt x="1462" y="539"/>
                  </a:moveTo>
                  <a:cubicBezTo>
                    <a:pt x="1461" y="543"/>
                    <a:pt x="1465" y="539"/>
                    <a:pt x="1462" y="539"/>
                  </a:cubicBezTo>
                  <a:moveTo>
                    <a:pt x="1462" y="539"/>
                  </a:moveTo>
                  <a:cubicBezTo>
                    <a:pt x="1458" y="526"/>
                    <a:pt x="1458" y="502"/>
                    <a:pt x="1446" y="501"/>
                  </a:cubicBezTo>
                  <a:cubicBezTo>
                    <a:pt x="1452" y="512"/>
                    <a:pt x="1456" y="526"/>
                    <a:pt x="1462" y="539"/>
                  </a:cubicBezTo>
                  <a:moveTo>
                    <a:pt x="1480" y="592"/>
                  </a:moveTo>
                  <a:cubicBezTo>
                    <a:pt x="1504" y="563"/>
                    <a:pt x="1482" y="521"/>
                    <a:pt x="1457" y="507"/>
                  </a:cubicBezTo>
                  <a:cubicBezTo>
                    <a:pt x="1465" y="535"/>
                    <a:pt x="1469" y="567"/>
                    <a:pt x="1480" y="592"/>
                  </a:cubicBezTo>
                  <a:close/>
                  <a:moveTo>
                    <a:pt x="36" y="575"/>
                  </a:moveTo>
                  <a:cubicBezTo>
                    <a:pt x="40" y="555"/>
                    <a:pt x="51" y="536"/>
                    <a:pt x="54" y="517"/>
                  </a:cubicBezTo>
                  <a:cubicBezTo>
                    <a:pt x="42" y="529"/>
                    <a:pt x="28" y="553"/>
                    <a:pt x="36" y="575"/>
                  </a:cubicBezTo>
                  <a:close/>
                  <a:moveTo>
                    <a:pt x="1463" y="544"/>
                  </a:moveTo>
                  <a:cubicBezTo>
                    <a:pt x="1462" y="543"/>
                    <a:pt x="1463" y="544"/>
                    <a:pt x="1463" y="544"/>
                  </a:cubicBezTo>
                  <a:close/>
                  <a:moveTo>
                    <a:pt x="1480" y="597"/>
                  </a:moveTo>
                  <a:cubicBezTo>
                    <a:pt x="1494" y="642"/>
                    <a:pt x="1503" y="692"/>
                    <a:pt x="1508" y="747"/>
                  </a:cubicBezTo>
                  <a:cubicBezTo>
                    <a:pt x="1512" y="753"/>
                    <a:pt x="1516" y="760"/>
                    <a:pt x="1519" y="767"/>
                  </a:cubicBezTo>
                  <a:cubicBezTo>
                    <a:pt x="1521" y="690"/>
                    <a:pt x="1511" y="622"/>
                    <a:pt x="1494" y="563"/>
                  </a:cubicBezTo>
                  <a:cubicBezTo>
                    <a:pt x="1493" y="578"/>
                    <a:pt x="1486" y="587"/>
                    <a:pt x="1480" y="597"/>
                  </a:cubicBezTo>
                  <a:close/>
                  <a:moveTo>
                    <a:pt x="17" y="654"/>
                  </a:moveTo>
                  <a:cubicBezTo>
                    <a:pt x="21" y="628"/>
                    <a:pt x="28" y="604"/>
                    <a:pt x="34" y="580"/>
                  </a:cubicBezTo>
                  <a:cubicBezTo>
                    <a:pt x="33" y="577"/>
                    <a:pt x="32" y="573"/>
                    <a:pt x="30" y="570"/>
                  </a:cubicBezTo>
                  <a:cubicBezTo>
                    <a:pt x="26" y="597"/>
                    <a:pt x="18" y="626"/>
                    <a:pt x="17" y="654"/>
                  </a:cubicBezTo>
                  <a:close/>
                  <a:moveTo>
                    <a:pt x="615" y="583"/>
                  </a:moveTo>
                  <a:cubicBezTo>
                    <a:pt x="616" y="635"/>
                    <a:pt x="617" y="686"/>
                    <a:pt x="620" y="736"/>
                  </a:cubicBezTo>
                  <a:cubicBezTo>
                    <a:pt x="655" y="737"/>
                    <a:pt x="690" y="739"/>
                    <a:pt x="726" y="739"/>
                  </a:cubicBezTo>
                  <a:cubicBezTo>
                    <a:pt x="728" y="686"/>
                    <a:pt x="729" y="633"/>
                    <a:pt x="729" y="579"/>
                  </a:cubicBezTo>
                  <a:cubicBezTo>
                    <a:pt x="690" y="580"/>
                    <a:pt x="652" y="581"/>
                    <a:pt x="615" y="583"/>
                  </a:cubicBezTo>
                  <a:close/>
                  <a:moveTo>
                    <a:pt x="729" y="739"/>
                  </a:moveTo>
                  <a:cubicBezTo>
                    <a:pt x="750" y="738"/>
                    <a:pt x="769" y="740"/>
                    <a:pt x="788" y="739"/>
                  </a:cubicBezTo>
                  <a:cubicBezTo>
                    <a:pt x="788" y="685"/>
                    <a:pt x="790" y="633"/>
                    <a:pt x="789" y="579"/>
                  </a:cubicBezTo>
                  <a:cubicBezTo>
                    <a:pt x="770" y="579"/>
                    <a:pt x="752" y="579"/>
                    <a:pt x="733" y="579"/>
                  </a:cubicBezTo>
                  <a:cubicBezTo>
                    <a:pt x="730" y="630"/>
                    <a:pt x="731" y="686"/>
                    <a:pt x="729" y="739"/>
                  </a:cubicBezTo>
                  <a:close/>
                  <a:moveTo>
                    <a:pt x="791" y="582"/>
                  </a:moveTo>
                  <a:cubicBezTo>
                    <a:pt x="791" y="634"/>
                    <a:pt x="791" y="687"/>
                    <a:pt x="791" y="739"/>
                  </a:cubicBezTo>
                  <a:cubicBezTo>
                    <a:pt x="842" y="739"/>
                    <a:pt x="890" y="736"/>
                    <a:pt x="938" y="734"/>
                  </a:cubicBezTo>
                  <a:cubicBezTo>
                    <a:pt x="934" y="683"/>
                    <a:pt x="930" y="633"/>
                    <a:pt x="924" y="584"/>
                  </a:cubicBezTo>
                  <a:cubicBezTo>
                    <a:pt x="881" y="581"/>
                    <a:pt x="837" y="580"/>
                    <a:pt x="792" y="579"/>
                  </a:cubicBezTo>
                  <a:cubicBezTo>
                    <a:pt x="791" y="579"/>
                    <a:pt x="791" y="581"/>
                    <a:pt x="791" y="582"/>
                  </a:cubicBezTo>
                  <a:close/>
                  <a:moveTo>
                    <a:pt x="538" y="588"/>
                  </a:moveTo>
                  <a:cubicBezTo>
                    <a:pt x="531" y="634"/>
                    <a:pt x="526" y="681"/>
                    <a:pt x="521" y="729"/>
                  </a:cubicBezTo>
                  <a:cubicBezTo>
                    <a:pt x="552" y="732"/>
                    <a:pt x="584" y="734"/>
                    <a:pt x="616" y="736"/>
                  </a:cubicBezTo>
                  <a:cubicBezTo>
                    <a:pt x="612" y="686"/>
                    <a:pt x="615" y="630"/>
                    <a:pt x="609" y="583"/>
                  </a:cubicBezTo>
                  <a:cubicBezTo>
                    <a:pt x="586" y="585"/>
                    <a:pt x="562" y="587"/>
                    <a:pt x="538" y="588"/>
                  </a:cubicBezTo>
                  <a:close/>
                  <a:moveTo>
                    <a:pt x="929" y="584"/>
                  </a:moveTo>
                  <a:cubicBezTo>
                    <a:pt x="933" y="634"/>
                    <a:pt x="939" y="682"/>
                    <a:pt x="942" y="734"/>
                  </a:cubicBezTo>
                  <a:cubicBezTo>
                    <a:pt x="946" y="733"/>
                    <a:pt x="953" y="733"/>
                    <a:pt x="959" y="733"/>
                  </a:cubicBezTo>
                  <a:cubicBezTo>
                    <a:pt x="962" y="685"/>
                    <a:pt x="963" y="636"/>
                    <a:pt x="965" y="587"/>
                  </a:cubicBezTo>
                  <a:cubicBezTo>
                    <a:pt x="953" y="585"/>
                    <a:pt x="941" y="585"/>
                    <a:pt x="929" y="584"/>
                  </a:cubicBezTo>
                  <a:close/>
                  <a:moveTo>
                    <a:pt x="13" y="752"/>
                  </a:moveTo>
                  <a:cubicBezTo>
                    <a:pt x="25" y="732"/>
                    <a:pt x="46" y="719"/>
                    <a:pt x="63" y="704"/>
                  </a:cubicBezTo>
                  <a:cubicBezTo>
                    <a:pt x="63" y="674"/>
                    <a:pt x="63" y="645"/>
                    <a:pt x="66" y="618"/>
                  </a:cubicBezTo>
                  <a:cubicBezTo>
                    <a:pt x="54" y="609"/>
                    <a:pt x="45" y="597"/>
                    <a:pt x="35" y="585"/>
                  </a:cubicBezTo>
                  <a:cubicBezTo>
                    <a:pt x="23" y="635"/>
                    <a:pt x="7" y="690"/>
                    <a:pt x="13" y="752"/>
                  </a:cubicBezTo>
                  <a:close/>
                  <a:moveTo>
                    <a:pt x="967" y="587"/>
                  </a:moveTo>
                  <a:cubicBezTo>
                    <a:pt x="965" y="635"/>
                    <a:pt x="965" y="686"/>
                    <a:pt x="961" y="732"/>
                  </a:cubicBezTo>
                  <a:cubicBezTo>
                    <a:pt x="1017" y="729"/>
                    <a:pt x="1071" y="723"/>
                    <a:pt x="1123" y="716"/>
                  </a:cubicBezTo>
                  <a:cubicBezTo>
                    <a:pt x="1132" y="675"/>
                    <a:pt x="1121" y="639"/>
                    <a:pt x="1114" y="603"/>
                  </a:cubicBezTo>
                  <a:cubicBezTo>
                    <a:pt x="1067" y="597"/>
                    <a:pt x="1018" y="591"/>
                    <a:pt x="967" y="587"/>
                  </a:cubicBezTo>
                  <a:close/>
                  <a:moveTo>
                    <a:pt x="1476" y="597"/>
                  </a:moveTo>
                  <a:cubicBezTo>
                    <a:pt x="1478" y="594"/>
                    <a:pt x="1476" y="589"/>
                    <a:pt x="1474" y="587"/>
                  </a:cubicBezTo>
                  <a:cubicBezTo>
                    <a:pt x="1475" y="590"/>
                    <a:pt x="1475" y="594"/>
                    <a:pt x="1476" y="597"/>
                  </a:cubicBezTo>
                  <a:close/>
                  <a:moveTo>
                    <a:pt x="445" y="599"/>
                  </a:moveTo>
                  <a:cubicBezTo>
                    <a:pt x="446" y="641"/>
                    <a:pt x="448" y="683"/>
                    <a:pt x="452" y="722"/>
                  </a:cubicBezTo>
                  <a:cubicBezTo>
                    <a:pt x="474" y="725"/>
                    <a:pt x="496" y="727"/>
                    <a:pt x="518" y="729"/>
                  </a:cubicBezTo>
                  <a:cubicBezTo>
                    <a:pt x="523" y="682"/>
                    <a:pt x="528" y="634"/>
                    <a:pt x="535" y="589"/>
                  </a:cubicBezTo>
                  <a:cubicBezTo>
                    <a:pt x="504" y="591"/>
                    <a:pt x="475" y="595"/>
                    <a:pt x="445" y="599"/>
                  </a:cubicBezTo>
                  <a:close/>
                  <a:moveTo>
                    <a:pt x="1398" y="592"/>
                  </a:moveTo>
                  <a:cubicBezTo>
                    <a:pt x="1398" y="610"/>
                    <a:pt x="1399" y="628"/>
                    <a:pt x="1399" y="647"/>
                  </a:cubicBezTo>
                  <a:cubicBezTo>
                    <a:pt x="1404" y="644"/>
                    <a:pt x="1410" y="644"/>
                    <a:pt x="1412" y="640"/>
                  </a:cubicBezTo>
                  <a:cubicBezTo>
                    <a:pt x="1407" y="624"/>
                    <a:pt x="1403" y="607"/>
                    <a:pt x="1398" y="592"/>
                  </a:cubicBezTo>
                  <a:moveTo>
                    <a:pt x="1398" y="592"/>
                  </a:moveTo>
                  <a:cubicBezTo>
                    <a:pt x="1399" y="587"/>
                    <a:pt x="1395" y="591"/>
                    <a:pt x="1398" y="592"/>
                  </a:cubicBezTo>
                  <a:moveTo>
                    <a:pt x="354" y="612"/>
                  </a:moveTo>
                  <a:cubicBezTo>
                    <a:pt x="346" y="641"/>
                    <a:pt x="341" y="673"/>
                    <a:pt x="335" y="705"/>
                  </a:cubicBezTo>
                  <a:cubicBezTo>
                    <a:pt x="372" y="712"/>
                    <a:pt x="409" y="718"/>
                    <a:pt x="449" y="721"/>
                  </a:cubicBezTo>
                  <a:cubicBezTo>
                    <a:pt x="445" y="682"/>
                    <a:pt x="445" y="639"/>
                    <a:pt x="441" y="599"/>
                  </a:cubicBezTo>
                  <a:cubicBezTo>
                    <a:pt x="412" y="603"/>
                    <a:pt x="383" y="607"/>
                    <a:pt x="354" y="612"/>
                  </a:cubicBezTo>
                  <a:close/>
                  <a:moveTo>
                    <a:pt x="1483" y="721"/>
                  </a:moveTo>
                  <a:cubicBezTo>
                    <a:pt x="1487" y="724"/>
                    <a:pt x="1490" y="729"/>
                    <a:pt x="1494" y="733"/>
                  </a:cubicBezTo>
                  <a:cubicBezTo>
                    <a:pt x="1498" y="736"/>
                    <a:pt x="1504" y="743"/>
                    <a:pt x="1505" y="742"/>
                  </a:cubicBezTo>
                  <a:cubicBezTo>
                    <a:pt x="1499" y="690"/>
                    <a:pt x="1492" y="641"/>
                    <a:pt x="1477" y="599"/>
                  </a:cubicBezTo>
                  <a:cubicBezTo>
                    <a:pt x="1480" y="635"/>
                    <a:pt x="1484" y="678"/>
                    <a:pt x="1483" y="721"/>
                  </a:cubicBezTo>
                  <a:close/>
                  <a:moveTo>
                    <a:pt x="1416" y="642"/>
                  </a:moveTo>
                  <a:cubicBezTo>
                    <a:pt x="1419" y="657"/>
                    <a:pt x="1423" y="671"/>
                    <a:pt x="1425" y="686"/>
                  </a:cubicBezTo>
                  <a:cubicBezTo>
                    <a:pt x="1441" y="692"/>
                    <a:pt x="1456" y="703"/>
                    <a:pt x="1468" y="711"/>
                  </a:cubicBezTo>
                  <a:cubicBezTo>
                    <a:pt x="1472" y="714"/>
                    <a:pt x="1478" y="718"/>
                    <a:pt x="1480" y="718"/>
                  </a:cubicBezTo>
                  <a:cubicBezTo>
                    <a:pt x="1480" y="677"/>
                    <a:pt x="1480" y="637"/>
                    <a:pt x="1473" y="603"/>
                  </a:cubicBezTo>
                  <a:cubicBezTo>
                    <a:pt x="1457" y="619"/>
                    <a:pt x="1438" y="632"/>
                    <a:pt x="1416" y="642"/>
                  </a:cubicBezTo>
                  <a:close/>
                  <a:moveTo>
                    <a:pt x="1128" y="658"/>
                  </a:moveTo>
                  <a:cubicBezTo>
                    <a:pt x="1128" y="640"/>
                    <a:pt x="1129" y="623"/>
                    <a:pt x="1130" y="605"/>
                  </a:cubicBezTo>
                  <a:cubicBezTo>
                    <a:pt x="1124" y="606"/>
                    <a:pt x="1122" y="604"/>
                    <a:pt x="1117" y="604"/>
                  </a:cubicBezTo>
                  <a:cubicBezTo>
                    <a:pt x="1120" y="623"/>
                    <a:pt x="1124" y="640"/>
                    <a:pt x="1128" y="658"/>
                  </a:cubicBezTo>
                  <a:close/>
                  <a:moveTo>
                    <a:pt x="1134" y="606"/>
                  </a:moveTo>
                  <a:cubicBezTo>
                    <a:pt x="1132" y="607"/>
                    <a:pt x="1132" y="607"/>
                    <a:pt x="1132" y="609"/>
                  </a:cubicBezTo>
                  <a:cubicBezTo>
                    <a:pt x="1131" y="648"/>
                    <a:pt x="1128" y="682"/>
                    <a:pt x="1136" y="714"/>
                  </a:cubicBezTo>
                  <a:cubicBezTo>
                    <a:pt x="1184" y="707"/>
                    <a:pt x="1230" y="698"/>
                    <a:pt x="1274" y="688"/>
                  </a:cubicBezTo>
                  <a:cubicBezTo>
                    <a:pt x="1276" y="671"/>
                    <a:pt x="1276" y="653"/>
                    <a:pt x="1277" y="635"/>
                  </a:cubicBezTo>
                  <a:cubicBezTo>
                    <a:pt x="1230" y="624"/>
                    <a:pt x="1183" y="614"/>
                    <a:pt x="1134" y="606"/>
                  </a:cubicBezTo>
                  <a:close/>
                  <a:moveTo>
                    <a:pt x="349" y="613"/>
                  </a:moveTo>
                  <a:cubicBezTo>
                    <a:pt x="330" y="617"/>
                    <a:pt x="311" y="621"/>
                    <a:pt x="292" y="624"/>
                  </a:cubicBezTo>
                  <a:cubicBezTo>
                    <a:pt x="292" y="650"/>
                    <a:pt x="293" y="674"/>
                    <a:pt x="295" y="697"/>
                  </a:cubicBezTo>
                  <a:cubicBezTo>
                    <a:pt x="307" y="700"/>
                    <a:pt x="319" y="703"/>
                    <a:pt x="332" y="704"/>
                  </a:cubicBezTo>
                  <a:cubicBezTo>
                    <a:pt x="337" y="674"/>
                    <a:pt x="345" y="641"/>
                    <a:pt x="349" y="613"/>
                  </a:cubicBezTo>
                  <a:close/>
                  <a:moveTo>
                    <a:pt x="1279" y="634"/>
                  </a:moveTo>
                  <a:cubicBezTo>
                    <a:pt x="1282" y="634"/>
                    <a:pt x="1283" y="634"/>
                    <a:pt x="1284" y="635"/>
                  </a:cubicBezTo>
                  <a:cubicBezTo>
                    <a:pt x="1283" y="628"/>
                    <a:pt x="1282" y="622"/>
                    <a:pt x="1279" y="617"/>
                  </a:cubicBezTo>
                  <a:cubicBezTo>
                    <a:pt x="1279" y="623"/>
                    <a:pt x="1279" y="628"/>
                    <a:pt x="1279" y="634"/>
                  </a:cubicBezTo>
                  <a:close/>
                  <a:moveTo>
                    <a:pt x="67" y="699"/>
                  </a:moveTo>
                  <a:cubicBezTo>
                    <a:pt x="70" y="674"/>
                    <a:pt x="76" y="651"/>
                    <a:pt x="82" y="628"/>
                  </a:cubicBezTo>
                  <a:cubicBezTo>
                    <a:pt x="77" y="626"/>
                    <a:pt x="74" y="621"/>
                    <a:pt x="68" y="620"/>
                  </a:cubicBezTo>
                  <a:cubicBezTo>
                    <a:pt x="67" y="645"/>
                    <a:pt x="64" y="674"/>
                    <a:pt x="67" y="699"/>
                  </a:cubicBezTo>
                  <a:close/>
                  <a:moveTo>
                    <a:pt x="288" y="625"/>
                  </a:moveTo>
                  <a:cubicBezTo>
                    <a:pt x="255" y="634"/>
                    <a:pt x="221" y="642"/>
                    <a:pt x="190" y="652"/>
                  </a:cubicBezTo>
                  <a:cubicBezTo>
                    <a:pt x="189" y="659"/>
                    <a:pt x="188" y="664"/>
                    <a:pt x="186" y="670"/>
                  </a:cubicBezTo>
                  <a:cubicBezTo>
                    <a:pt x="220" y="680"/>
                    <a:pt x="255" y="690"/>
                    <a:pt x="293" y="696"/>
                  </a:cubicBezTo>
                  <a:cubicBezTo>
                    <a:pt x="290" y="673"/>
                    <a:pt x="291" y="648"/>
                    <a:pt x="288" y="625"/>
                  </a:cubicBezTo>
                  <a:close/>
                  <a:moveTo>
                    <a:pt x="69" y="701"/>
                  </a:moveTo>
                  <a:cubicBezTo>
                    <a:pt x="95" y="687"/>
                    <a:pt x="122" y="673"/>
                    <a:pt x="152" y="663"/>
                  </a:cubicBezTo>
                  <a:cubicBezTo>
                    <a:pt x="130" y="651"/>
                    <a:pt x="104" y="643"/>
                    <a:pt x="84" y="629"/>
                  </a:cubicBezTo>
                  <a:cubicBezTo>
                    <a:pt x="79" y="653"/>
                    <a:pt x="73" y="676"/>
                    <a:pt x="69" y="701"/>
                  </a:cubicBezTo>
                  <a:close/>
                  <a:moveTo>
                    <a:pt x="1277" y="687"/>
                  </a:moveTo>
                  <a:cubicBezTo>
                    <a:pt x="1283" y="685"/>
                    <a:pt x="1289" y="684"/>
                    <a:pt x="1296" y="682"/>
                  </a:cubicBezTo>
                  <a:cubicBezTo>
                    <a:pt x="1292" y="667"/>
                    <a:pt x="1290" y="652"/>
                    <a:pt x="1285" y="638"/>
                  </a:cubicBezTo>
                  <a:cubicBezTo>
                    <a:pt x="1284" y="637"/>
                    <a:pt x="1281" y="637"/>
                    <a:pt x="1279" y="636"/>
                  </a:cubicBezTo>
                  <a:cubicBezTo>
                    <a:pt x="1278" y="652"/>
                    <a:pt x="1278" y="670"/>
                    <a:pt x="1277" y="687"/>
                  </a:cubicBezTo>
                  <a:close/>
                  <a:moveTo>
                    <a:pt x="1298" y="681"/>
                  </a:moveTo>
                  <a:cubicBezTo>
                    <a:pt x="1320" y="675"/>
                    <a:pt x="1342" y="670"/>
                    <a:pt x="1362" y="661"/>
                  </a:cubicBezTo>
                  <a:cubicBezTo>
                    <a:pt x="1338" y="654"/>
                    <a:pt x="1315" y="645"/>
                    <a:pt x="1289" y="639"/>
                  </a:cubicBezTo>
                  <a:cubicBezTo>
                    <a:pt x="1291" y="653"/>
                    <a:pt x="1296" y="666"/>
                    <a:pt x="1298" y="681"/>
                  </a:cubicBezTo>
                  <a:close/>
                  <a:moveTo>
                    <a:pt x="1399" y="649"/>
                  </a:moveTo>
                  <a:cubicBezTo>
                    <a:pt x="1399" y="657"/>
                    <a:pt x="1399" y="665"/>
                    <a:pt x="1399" y="673"/>
                  </a:cubicBezTo>
                  <a:cubicBezTo>
                    <a:pt x="1407" y="677"/>
                    <a:pt x="1415" y="680"/>
                    <a:pt x="1422" y="684"/>
                  </a:cubicBezTo>
                  <a:cubicBezTo>
                    <a:pt x="1419" y="671"/>
                    <a:pt x="1418" y="655"/>
                    <a:pt x="1412" y="644"/>
                  </a:cubicBezTo>
                  <a:cubicBezTo>
                    <a:pt x="1409" y="646"/>
                    <a:pt x="1404" y="648"/>
                    <a:pt x="1399" y="649"/>
                  </a:cubicBezTo>
                  <a:close/>
                  <a:moveTo>
                    <a:pt x="1371" y="662"/>
                  </a:moveTo>
                  <a:cubicBezTo>
                    <a:pt x="1379" y="665"/>
                    <a:pt x="1388" y="668"/>
                    <a:pt x="1397" y="672"/>
                  </a:cubicBezTo>
                  <a:cubicBezTo>
                    <a:pt x="1396" y="666"/>
                    <a:pt x="1398" y="656"/>
                    <a:pt x="1396" y="651"/>
                  </a:cubicBezTo>
                  <a:cubicBezTo>
                    <a:pt x="1388" y="655"/>
                    <a:pt x="1379" y="658"/>
                    <a:pt x="1371" y="662"/>
                  </a:cubicBezTo>
                  <a:close/>
                  <a:moveTo>
                    <a:pt x="162" y="662"/>
                  </a:moveTo>
                  <a:cubicBezTo>
                    <a:pt x="169" y="664"/>
                    <a:pt x="175" y="668"/>
                    <a:pt x="184" y="669"/>
                  </a:cubicBezTo>
                  <a:cubicBezTo>
                    <a:pt x="184" y="663"/>
                    <a:pt x="187" y="659"/>
                    <a:pt x="187" y="653"/>
                  </a:cubicBezTo>
                  <a:cubicBezTo>
                    <a:pt x="178" y="656"/>
                    <a:pt x="170" y="658"/>
                    <a:pt x="162" y="662"/>
                  </a:cubicBezTo>
                  <a:close/>
                  <a:moveTo>
                    <a:pt x="109" y="683"/>
                  </a:moveTo>
                  <a:cubicBezTo>
                    <a:pt x="98" y="688"/>
                    <a:pt x="72" y="698"/>
                    <a:pt x="68" y="707"/>
                  </a:cubicBezTo>
                  <a:cubicBezTo>
                    <a:pt x="63" y="717"/>
                    <a:pt x="68" y="742"/>
                    <a:pt x="70" y="755"/>
                  </a:cubicBezTo>
                  <a:cubicBezTo>
                    <a:pt x="76" y="807"/>
                    <a:pt x="83" y="853"/>
                    <a:pt x="96" y="893"/>
                  </a:cubicBezTo>
                  <a:cubicBezTo>
                    <a:pt x="107" y="898"/>
                    <a:pt x="117" y="903"/>
                    <a:pt x="127" y="908"/>
                  </a:cubicBezTo>
                  <a:cubicBezTo>
                    <a:pt x="138" y="901"/>
                    <a:pt x="150" y="898"/>
                    <a:pt x="158" y="889"/>
                  </a:cubicBezTo>
                  <a:cubicBezTo>
                    <a:pt x="157" y="859"/>
                    <a:pt x="160" y="834"/>
                    <a:pt x="162" y="808"/>
                  </a:cubicBezTo>
                  <a:cubicBezTo>
                    <a:pt x="163" y="790"/>
                    <a:pt x="168" y="772"/>
                    <a:pt x="168" y="756"/>
                  </a:cubicBezTo>
                  <a:cubicBezTo>
                    <a:pt x="168" y="741"/>
                    <a:pt x="163" y="727"/>
                    <a:pt x="162" y="712"/>
                  </a:cubicBezTo>
                  <a:cubicBezTo>
                    <a:pt x="161" y="696"/>
                    <a:pt x="161" y="681"/>
                    <a:pt x="159" y="665"/>
                  </a:cubicBezTo>
                  <a:cubicBezTo>
                    <a:pt x="159" y="664"/>
                    <a:pt x="159" y="664"/>
                    <a:pt x="158" y="664"/>
                  </a:cubicBezTo>
                  <a:cubicBezTo>
                    <a:pt x="145" y="667"/>
                    <a:pt x="128" y="674"/>
                    <a:pt x="109" y="683"/>
                  </a:cubicBezTo>
                  <a:close/>
                  <a:moveTo>
                    <a:pt x="1367" y="664"/>
                  </a:moveTo>
                  <a:cubicBezTo>
                    <a:pt x="1347" y="670"/>
                    <a:pt x="1321" y="678"/>
                    <a:pt x="1299" y="685"/>
                  </a:cubicBezTo>
                  <a:cubicBezTo>
                    <a:pt x="1311" y="742"/>
                    <a:pt x="1319" y="805"/>
                    <a:pt x="1322" y="872"/>
                  </a:cubicBezTo>
                  <a:cubicBezTo>
                    <a:pt x="1336" y="877"/>
                    <a:pt x="1347" y="884"/>
                    <a:pt x="1362" y="888"/>
                  </a:cubicBezTo>
                  <a:cubicBezTo>
                    <a:pt x="1380" y="824"/>
                    <a:pt x="1394" y="754"/>
                    <a:pt x="1397" y="674"/>
                  </a:cubicBezTo>
                  <a:cubicBezTo>
                    <a:pt x="1386" y="672"/>
                    <a:pt x="1378" y="666"/>
                    <a:pt x="1367" y="664"/>
                  </a:cubicBezTo>
                  <a:close/>
                  <a:moveTo>
                    <a:pt x="170" y="745"/>
                  </a:moveTo>
                  <a:cubicBezTo>
                    <a:pt x="172" y="719"/>
                    <a:pt x="178" y="695"/>
                    <a:pt x="183" y="671"/>
                  </a:cubicBezTo>
                  <a:cubicBezTo>
                    <a:pt x="175" y="670"/>
                    <a:pt x="169" y="667"/>
                    <a:pt x="162" y="665"/>
                  </a:cubicBezTo>
                  <a:cubicBezTo>
                    <a:pt x="164" y="692"/>
                    <a:pt x="164" y="722"/>
                    <a:pt x="170" y="745"/>
                  </a:cubicBezTo>
                  <a:close/>
                  <a:moveTo>
                    <a:pt x="185" y="672"/>
                  </a:moveTo>
                  <a:cubicBezTo>
                    <a:pt x="185" y="673"/>
                    <a:pt x="185" y="674"/>
                    <a:pt x="185" y="675"/>
                  </a:cubicBezTo>
                  <a:cubicBezTo>
                    <a:pt x="182" y="704"/>
                    <a:pt x="169" y="731"/>
                    <a:pt x="171" y="761"/>
                  </a:cubicBezTo>
                  <a:cubicBezTo>
                    <a:pt x="172" y="801"/>
                    <a:pt x="188" y="839"/>
                    <a:pt x="195" y="875"/>
                  </a:cubicBezTo>
                  <a:cubicBezTo>
                    <a:pt x="232" y="860"/>
                    <a:pt x="272" y="848"/>
                    <a:pt x="314" y="837"/>
                  </a:cubicBezTo>
                  <a:cubicBezTo>
                    <a:pt x="306" y="792"/>
                    <a:pt x="297" y="749"/>
                    <a:pt x="294" y="700"/>
                  </a:cubicBezTo>
                  <a:cubicBezTo>
                    <a:pt x="256" y="692"/>
                    <a:pt x="219" y="683"/>
                    <a:pt x="185" y="672"/>
                  </a:cubicBezTo>
                  <a:close/>
                  <a:moveTo>
                    <a:pt x="1364" y="890"/>
                  </a:moveTo>
                  <a:cubicBezTo>
                    <a:pt x="1375" y="896"/>
                    <a:pt x="1385" y="902"/>
                    <a:pt x="1397" y="908"/>
                  </a:cubicBezTo>
                  <a:cubicBezTo>
                    <a:pt x="1411" y="900"/>
                    <a:pt x="1428" y="894"/>
                    <a:pt x="1441" y="885"/>
                  </a:cubicBezTo>
                  <a:cubicBezTo>
                    <a:pt x="1442" y="811"/>
                    <a:pt x="1435" y="747"/>
                    <a:pt x="1423" y="687"/>
                  </a:cubicBezTo>
                  <a:cubicBezTo>
                    <a:pt x="1415" y="684"/>
                    <a:pt x="1408" y="679"/>
                    <a:pt x="1398" y="676"/>
                  </a:cubicBezTo>
                  <a:cubicBezTo>
                    <a:pt x="1397" y="757"/>
                    <a:pt x="1382" y="826"/>
                    <a:pt x="1364" y="890"/>
                  </a:cubicBezTo>
                  <a:close/>
                  <a:moveTo>
                    <a:pt x="1127" y="716"/>
                  </a:moveTo>
                  <a:cubicBezTo>
                    <a:pt x="1127" y="713"/>
                    <a:pt x="1132" y="715"/>
                    <a:pt x="1134" y="715"/>
                  </a:cubicBezTo>
                  <a:cubicBezTo>
                    <a:pt x="1132" y="705"/>
                    <a:pt x="1131" y="694"/>
                    <a:pt x="1129" y="685"/>
                  </a:cubicBezTo>
                  <a:cubicBezTo>
                    <a:pt x="1128" y="694"/>
                    <a:pt x="1125" y="707"/>
                    <a:pt x="1127" y="716"/>
                  </a:cubicBezTo>
                  <a:close/>
                  <a:moveTo>
                    <a:pt x="1277" y="690"/>
                  </a:moveTo>
                  <a:cubicBezTo>
                    <a:pt x="1272" y="746"/>
                    <a:pt x="1263" y="798"/>
                    <a:pt x="1252" y="848"/>
                  </a:cubicBezTo>
                  <a:cubicBezTo>
                    <a:pt x="1275" y="855"/>
                    <a:pt x="1298" y="862"/>
                    <a:pt x="1319" y="871"/>
                  </a:cubicBezTo>
                  <a:cubicBezTo>
                    <a:pt x="1316" y="804"/>
                    <a:pt x="1310" y="740"/>
                    <a:pt x="1295" y="685"/>
                  </a:cubicBezTo>
                  <a:cubicBezTo>
                    <a:pt x="1289" y="687"/>
                    <a:pt x="1283" y="688"/>
                    <a:pt x="1277" y="690"/>
                  </a:cubicBezTo>
                  <a:close/>
                  <a:moveTo>
                    <a:pt x="1443" y="884"/>
                  </a:moveTo>
                  <a:cubicBezTo>
                    <a:pt x="1447" y="884"/>
                    <a:pt x="1454" y="877"/>
                    <a:pt x="1459" y="875"/>
                  </a:cubicBezTo>
                  <a:cubicBezTo>
                    <a:pt x="1470" y="828"/>
                    <a:pt x="1478" y="779"/>
                    <a:pt x="1480" y="723"/>
                  </a:cubicBezTo>
                  <a:cubicBezTo>
                    <a:pt x="1465" y="709"/>
                    <a:pt x="1446" y="699"/>
                    <a:pt x="1426" y="689"/>
                  </a:cubicBezTo>
                  <a:cubicBezTo>
                    <a:pt x="1437" y="748"/>
                    <a:pt x="1446" y="814"/>
                    <a:pt x="1443" y="884"/>
                  </a:cubicBezTo>
                  <a:close/>
                  <a:moveTo>
                    <a:pt x="1136" y="718"/>
                  </a:moveTo>
                  <a:cubicBezTo>
                    <a:pt x="1142" y="751"/>
                    <a:pt x="1146" y="785"/>
                    <a:pt x="1148" y="822"/>
                  </a:cubicBezTo>
                  <a:cubicBezTo>
                    <a:pt x="1182" y="830"/>
                    <a:pt x="1216" y="838"/>
                    <a:pt x="1249" y="847"/>
                  </a:cubicBezTo>
                  <a:cubicBezTo>
                    <a:pt x="1260" y="798"/>
                    <a:pt x="1269" y="747"/>
                    <a:pt x="1274" y="691"/>
                  </a:cubicBezTo>
                  <a:cubicBezTo>
                    <a:pt x="1273" y="691"/>
                    <a:pt x="1272" y="691"/>
                    <a:pt x="1272" y="691"/>
                  </a:cubicBezTo>
                  <a:cubicBezTo>
                    <a:pt x="1229" y="702"/>
                    <a:pt x="1181" y="708"/>
                    <a:pt x="1136" y="718"/>
                  </a:cubicBezTo>
                  <a:close/>
                  <a:moveTo>
                    <a:pt x="317" y="834"/>
                  </a:moveTo>
                  <a:cubicBezTo>
                    <a:pt x="320" y="790"/>
                    <a:pt x="325" y="747"/>
                    <a:pt x="332" y="707"/>
                  </a:cubicBezTo>
                  <a:cubicBezTo>
                    <a:pt x="319" y="706"/>
                    <a:pt x="307" y="703"/>
                    <a:pt x="295" y="700"/>
                  </a:cubicBezTo>
                  <a:cubicBezTo>
                    <a:pt x="301" y="747"/>
                    <a:pt x="306" y="792"/>
                    <a:pt x="317" y="834"/>
                  </a:cubicBezTo>
                  <a:close/>
                  <a:moveTo>
                    <a:pt x="334" y="708"/>
                  </a:moveTo>
                  <a:cubicBezTo>
                    <a:pt x="329" y="749"/>
                    <a:pt x="320" y="792"/>
                    <a:pt x="320" y="836"/>
                  </a:cubicBezTo>
                  <a:cubicBezTo>
                    <a:pt x="364" y="824"/>
                    <a:pt x="411" y="815"/>
                    <a:pt x="460" y="809"/>
                  </a:cubicBezTo>
                  <a:cubicBezTo>
                    <a:pt x="456" y="781"/>
                    <a:pt x="452" y="754"/>
                    <a:pt x="450" y="724"/>
                  </a:cubicBezTo>
                  <a:cubicBezTo>
                    <a:pt x="410" y="721"/>
                    <a:pt x="372" y="714"/>
                    <a:pt x="334" y="708"/>
                  </a:cubicBezTo>
                  <a:close/>
                  <a:moveTo>
                    <a:pt x="12" y="759"/>
                  </a:moveTo>
                  <a:cubicBezTo>
                    <a:pt x="10" y="769"/>
                    <a:pt x="13" y="784"/>
                    <a:pt x="14" y="796"/>
                  </a:cubicBezTo>
                  <a:cubicBezTo>
                    <a:pt x="15" y="809"/>
                    <a:pt x="15" y="823"/>
                    <a:pt x="18" y="833"/>
                  </a:cubicBezTo>
                  <a:cubicBezTo>
                    <a:pt x="21" y="843"/>
                    <a:pt x="38" y="854"/>
                    <a:pt x="45" y="860"/>
                  </a:cubicBezTo>
                  <a:cubicBezTo>
                    <a:pt x="48" y="862"/>
                    <a:pt x="50" y="867"/>
                    <a:pt x="54" y="865"/>
                  </a:cubicBezTo>
                  <a:cubicBezTo>
                    <a:pt x="52" y="809"/>
                    <a:pt x="59" y="757"/>
                    <a:pt x="63" y="710"/>
                  </a:cubicBezTo>
                  <a:cubicBezTo>
                    <a:pt x="63" y="709"/>
                    <a:pt x="63" y="709"/>
                    <a:pt x="62" y="709"/>
                  </a:cubicBezTo>
                  <a:cubicBezTo>
                    <a:pt x="50" y="719"/>
                    <a:pt x="16" y="741"/>
                    <a:pt x="12" y="759"/>
                  </a:cubicBezTo>
                  <a:close/>
                  <a:moveTo>
                    <a:pt x="1134" y="718"/>
                  </a:moveTo>
                  <a:cubicBezTo>
                    <a:pt x="1133" y="716"/>
                    <a:pt x="1129" y="719"/>
                    <a:pt x="1126" y="718"/>
                  </a:cubicBezTo>
                  <a:cubicBezTo>
                    <a:pt x="1122" y="751"/>
                    <a:pt x="1118" y="785"/>
                    <a:pt x="1112" y="816"/>
                  </a:cubicBezTo>
                  <a:cubicBezTo>
                    <a:pt x="1124" y="818"/>
                    <a:pt x="1134" y="821"/>
                    <a:pt x="1146" y="822"/>
                  </a:cubicBezTo>
                  <a:cubicBezTo>
                    <a:pt x="1143" y="787"/>
                    <a:pt x="1139" y="752"/>
                    <a:pt x="1134" y="718"/>
                  </a:cubicBezTo>
                  <a:close/>
                  <a:moveTo>
                    <a:pt x="961" y="735"/>
                  </a:moveTo>
                  <a:cubicBezTo>
                    <a:pt x="960" y="755"/>
                    <a:pt x="958" y="775"/>
                    <a:pt x="956" y="795"/>
                  </a:cubicBezTo>
                  <a:cubicBezTo>
                    <a:pt x="1009" y="801"/>
                    <a:pt x="1060" y="807"/>
                    <a:pt x="1110" y="815"/>
                  </a:cubicBezTo>
                  <a:cubicBezTo>
                    <a:pt x="1113" y="784"/>
                    <a:pt x="1123" y="748"/>
                    <a:pt x="1121" y="719"/>
                  </a:cubicBezTo>
                  <a:cubicBezTo>
                    <a:pt x="1070" y="726"/>
                    <a:pt x="1016" y="732"/>
                    <a:pt x="961" y="735"/>
                  </a:cubicBezTo>
                  <a:close/>
                  <a:moveTo>
                    <a:pt x="1462" y="872"/>
                  </a:moveTo>
                  <a:cubicBezTo>
                    <a:pt x="1480" y="862"/>
                    <a:pt x="1495" y="848"/>
                    <a:pt x="1507" y="832"/>
                  </a:cubicBezTo>
                  <a:cubicBezTo>
                    <a:pt x="1507" y="814"/>
                    <a:pt x="1508" y="802"/>
                    <a:pt x="1507" y="786"/>
                  </a:cubicBezTo>
                  <a:cubicBezTo>
                    <a:pt x="1506" y="773"/>
                    <a:pt x="1508" y="759"/>
                    <a:pt x="1506" y="750"/>
                  </a:cubicBezTo>
                  <a:cubicBezTo>
                    <a:pt x="1503" y="738"/>
                    <a:pt x="1488" y="733"/>
                    <a:pt x="1482" y="724"/>
                  </a:cubicBezTo>
                  <a:cubicBezTo>
                    <a:pt x="1481" y="779"/>
                    <a:pt x="1472" y="827"/>
                    <a:pt x="1462" y="872"/>
                  </a:cubicBezTo>
                  <a:close/>
                  <a:moveTo>
                    <a:pt x="462" y="808"/>
                  </a:moveTo>
                  <a:cubicBezTo>
                    <a:pt x="479" y="806"/>
                    <a:pt x="496" y="804"/>
                    <a:pt x="512" y="801"/>
                  </a:cubicBezTo>
                  <a:cubicBezTo>
                    <a:pt x="515" y="778"/>
                    <a:pt x="516" y="755"/>
                    <a:pt x="518" y="732"/>
                  </a:cubicBezTo>
                  <a:cubicBezTo>
                    <a:pt x="496" y="729"/>
                    <a:pt x="474" y="727"/>
                    <a:pt x="452" y="725"/>
                  </a:cubicBezTo>
                  <a:cubicBezTo>
                    <a:pt x="455" y="753"/>
                    <a:pt x="458" y="780"/>
                    <a:pt x="462" y="808"/>
                  </a:cubicBezTo>
                  <a:close/>
                  <a:moveTo>
                    <a:pt x="56" y="868"/>
                  </a:moveTo>
                  <a:cubicBezTo>
                    <a:pt x="66" y="877"/>
                    <a:pt x="79" y="884"/>
                    <a:pt x="92" y="890"/>
                  </a:cubicBezTo>
                  <a:cubicBezTo>
                    <a:pt x="79" y="840"/>
                    <a:pt x="69" y="787"/>
                    <a:pt x="64" y="728"/>
                  </a:cubicBezTo>
                  <a:cubicBezTo>
                    <a:pt x="58" y="772"/>
                    <a:pt x="55" y="818"/>
                    <a:pt x="56" y="868"/>
                  </a:cubicBezTo>
                  <a:close/>
                  <a:moveTo>
                    <a:pt x="522" y="732"/>
                  </a:moveTo>
                  <a:cubicBezTo>
                    <a:pt x="518" y="753"/>
                    <a:pt x="518" y="778"/>
                    <a:pt x="515" y="801"/>
                  </a:cubicBezTo>
                  <a:cubicBezTo>
                    <a:pt x="549" y="797"/>
                    <a:pt x="584" y="794"/>
                    <a:pt x="619" y="791"/>
                  </a:cubicBezTo>
                  <a:cubicBezTo>
                    <a:pt x="619" y="773"/>
                    <a:pt x="617" y="756"/>
                    <a:pt x="616" y="739"/>
                  </a:cubicBezTo>
                  <a:cubicBezTo>
                    <a:pt x="585" y="736"/>
                    <a:pt x="553" y="735"/>
                    <a:pt x="522" y="732"/>
                  </a:cubicBezTo>
                  <a:close/>
                  <a:moveTo>
                    <a:pt x="8" y="761"/>
                  </a:moveTo>
                  <a:cubicBezTo>
                    <a:pt x="10" y="754"/>
                    <a:pt x="10" y="740"/>
                    <a:pt x="8" y="733"/>
                  </a:cubicBezTo>
                  <a:cubicBezTo>
                    <a:pt x="10" y="743"/>
                    <a:pt x="6" y="753"/>
                    <a:pt x="8" y="761"/>
                  </a:cubicBezTo>
                  <a:close/>
                  <a:moveTo>
                    <a:pt x="942" y="737"/>
                  </a:moveTo>
                  <a:cubicBezTo>
                    <a:pt x="943" y="757"/>
                    <a:pt x="945" y="775"/>
                    <a:pt x="945" y="795"/>
                  </a:cubicBezTo>
                  <a:cubicBezTo>
                    <a:pt x="948" y="795"/>
                    <a:pt x="950" y="795"/>
                    <a:pt x="953" y="795"/>
                  </a:cubicBezTo>
                  <a:cubicBezTo>
                    <a:pt x="956" y="776"/>
                    <a:pt x="957" y="756"/>
                    <a:pt x="958" y="736"/>
                  </a:cubicBezTo>
                  <a:cubicBezTo>
                    <a:pt x="953" y="736"/>
                    <a:pt x="946" y="735"/>
                    <a:pt x="942" y="737"/>
                  </a:cubicBezTo>
                  <a:close/>
                  <a:moveTo>
                    <a:pt x="790" y="742"/>
                  </a:moveTo>
                  <a:cubicBezTo>
                    <a:pt x="790" y="757"/>
                    <a:pt x="790" y="772"/>
                    <a:pt x="790" y="788"/>
                  </a:cubicBezTo>
                  <a:cubicBezTo>
                    <a:pt x="843" y="788"/>
                    <a:pt x="892" y="791"/>
                    <a:pt x="942" y="794"/>
                  </a:cubicBezTo>
                  <a:cubicBezTo>
                    <a:pt x="940" y="776"/>
                    <a:pt x="940" y="755"/>
                    <a:pt x="938" y="737"/>
                  </a:cubicBezTo>
                  <a:cubicBezTo>
                    <a:pt x="889" y="739"/>
                    <a:pt x="841" y="742"/>
                    <a:pt x="790" y="742"/>
                  </a:cubicBezTo>
                  <a:close/>
                  <a:moveTo>
                    <a:pt x="621" y="739"/>
                  </a:moveTo>
                  <a:cubicBezTo>
                    <a:pt x="619" y="755"/>
                    <a:pt x="623" y="774"/>
                    <a:pt x="623" y="791"/>
                  </a:cubicBezTo>
                  <a:cubicBezTo>
                    <a:pt x="657" y="790"/>
                    <a:pt x="691" y="788"/>
                    <a:pt x="726" y="788"/>
                  </a:cubicBezTo>
                  <a:cubicBezTo>
                    <a:pt x="726" y="772"/>
                    <a:pt x="726" y="757"/>
                    <a:pt x="726" y="742"/>
                  </a:cubicBezTo>
                  <a:cubicBezTo>
                    <a:pt x="690" y="742"/>
                    <a:pt x="656" y="740"/>
                    <a:pt x="621" y="739"/>
                  </a:cubicBezTo>
                  <a:close/>
                  <a:moveTo>
                    <a:pt x="729" y="742"/>
                  </a:moveTo>
                  <a:cubicBezTo>
                    <a:pt x="729" y="757"/>
                    <a:pt x="729" y="772"/>
                    <a:pt x="729" y="788"/>
                  </a:cubicBezTo>
                  <a:cubicBezTo>
                    <a:pt x="749" y="788"/>
                    <a:pt x="768" y="788"/>
                    <a:pt x="787" y="788"/>
                  </a:cubicBezTo>
                  <a:cubicBezTo>
                    <a:pt x="788" y="773"/>
                    <a:pt x="788" y="757"/>
                    <a:pt x="788" y="742"/>
                  </a:cubicBezTo>
                  <a:cubicBezTo>
                    <a:pt x="768" y="742"/>
                    <a:pt x="749" y="742"/>
                    <a:pt x="729" y="742"/>
                  </a:cubicBezTo>
                  <a:close/>
                  <a:moveTo>
                    <a:pt x="1508" y="753"/>
                  </a:moveTo>
                  <a:cubicBezTo>
                    <a:pt x="1508" y="753"/>
                    <a:pt x="1509" y="754"/>
                    <a:pt x="1508" y="753"/>
                  </a:cubicBezTo>
                  <a:close/>
                  <a:moveTo>
                    <a:pt x="1511" y="827"/>
                  </a:moveTo>
                  <a:cubicBezTo>
                    <a:pt x="1520" y="808"/>
                    <a:pt x="1524" y="768"/>
                    <a:pt x="1509" y="754"/>
                  </a:cubicBezTo>
                  <a:cubicBezTo>
                    <a:pt x="1510" y="778"/>
                    <a:pt x="1509" y="804"/>
                    <a:pt x="1511" y="827"/>
                  </a:cubicBezTo>
                  <a:close/>
                  <a:moveTo>
                    <a:pt x="15" y="828"/>
                  </a:moveTo>
                  <a:cubicBezTo>
                    <a:pt x="12" y="808"/>
                    <a:pt x="12" y="784"/>
                    <a:pt x="8" y="765"/>
                  </a:cubicBezTo>
                  <a:cubicBezTo>
                    <a:pt x="6" y="784"/>
                    <a:pt x="4" y="816"/>
                    <a:pt x="15" y="828"/>
                  </a:cubicBezTo>
                  <a:close/>
                  <a:moveTo>
                    <a:pt x="162" y="890"/>
                  </a:moveTo>
                  <a:cubicBezTo>
                    <a:pt x="171" y="884"/>
                    <a:pt x="184" y="881"/>
                    <a:pt x="193" y="875"/>
                  </a:cubicBezTo>
                  <a:cubicBezTo>
                    <a:pt x="182" y="842"/>
                    <a:pt x="176" y="805"/>
                    <a:pt x="169" y="768"/>
                  </a:cubicBezTo>
                  <a:cubicBezTo>
                    <a:pt x="165" y="806"/>
                    <a:pt x="159" y="852"/>
                    <a:pt x="162" y="890"/>
                  </a:cubicBezTo>
                  <a:close/>
                  <a:moveTo>
                    <a:pt x="5" y="797"/>
                  </a:moveTo>
                  <a:cubicBezTo>
                    <a:pt x="5" y="793"/>
                    <a:pt x="5" y="784"/>
                    <a:pt x="4" y="780"/>
                  </a:cubicBezTo>
                  <a:cubicBezTo>
                    <a:pt x="2" y="787"/>
                    <a:pt x="4" y="811"/>
                    <a:pt x="5" y="797"/>
                  </a:cubicBezTo>
                  <a:close/>
                  <a:moveTo>
                    <a:pt x="624" y="794"/>
                  </a:moveTo>
                  <a:cubicBezTo>
                    <a:pt x="627" y="863"/>
                    <a:pt x="635" y="934"/>
                    <a:pt x="643" y="1001"/>
                  </a:cubicBezTo>
                  <a:cubicBezTo>
                    <a:pt x="670" y="999"/>
                    <a:pt x="698" y="998"/>
                    <a:pt x="726" y="997"/>
                  </a:cubicBezTo>
                  <a:cubicBezTo>
                    <a:pt x="726" y="928"/>
                    <a:pt x="725" y="858"/>
                    <a:pt x="726" y="791"/>
                  </a:cubicBezTo>
                  <a:cubicBezTo>
                    <a:pt x="694" y="790"/>
                    <a:pt x="656" y="792"/>
                    <a:pt x="624" y="794"/>
                  </a:cubicBezTo>
                  <a:close/>
                  <a:moveTo>
                    <a:pt x="729" y="792"/>
                  </a:moveTo>
                  <a:cubicBezTo>
                    <a:pt x="727" y="859"/>
                    <a:pt x="729" y="929"/>
                    <a:pt x="728" y="997"/>
                  </a:cubicBezTo>
                  <a:cubicBezTo>
                    <a:pt x="747" y="997"/>
                    <a:pt x="765" y="997"/>
                    <a:pt x="783" y="997"/>
                  </a:cubicBezTo>
                  <a:cubicBezTo>
                    <a:pt x="785" y="929"/>
                    <a:pt x="787" y="860"/>
                    <a:pt x="787" y="790"/>
                  </a:cubicBezTo>
                  <a:cubicBezTo>
                    <a:pt x="768" y="790"/>
                    <a:pt x="749" y="790"/>
                    <a:pt x="730" y="790"/>
                  </a:cubicBezTo>
                  <a:cubicBezTo>
                    <a:pt x="729" y="790"/>
                    <a:pt x="729" y="791"/>
                    <a:pt x="729" y="792"/>
                  </a:cubicBezTo>
                  <a:close/>
                  <a:moveTo>
                    <a:pt x="790" y="792"/>
                  </a:moveTo>
                  <a:cubicBezTo>
                    <a:pt x="789" y="861"/>
                    <a:pt x="788" y="929"/>
                    <a:pt x="786" y="997"/>
                  </a:cubicBezTo>
                  <a:cubicBezTo>
                    <a:pt x="834" y="997"/>
                    <a:pt x="881" y="1003"/>
                    <a:pt x="927" y="998"/>
                  </a:cubicBezTo>
                  <a:cubicBezTo>
                    <a:pt x="937" y="935"/>
                    <a:pt x="950" y="870"/>
                    <a:pt x="942" y="797"/>
                  </a:cubicBezTo>
                  <a:cubicBezTo>
                    <a:pt x="894" y="792"/>
                    <a:pt x="842" y="791"/>
                    <a:pt x="791" y="790"/>
                  </a:cubicBezTo>
                  <a:cubicBezTo>
                    <a:pt x="790" y="790"/>
                    <a:pt x="790" y="791"/>
                    <a:pt x="790" y="792"/>
                  </a:cubicBezTo>
                  <a:close/>
                  <a:moveTo>
                    <a:pt x="1521" y="796"/>
                  </a:moveTo>
                  <a:cubicBezTo>
                    <a:pt x="1521" y="795"/>
                    <a:pt x="1522" y="788"/>
                    <a:pt x="1520" y="791"/>
                  </a:cubicBezTo>
                  <a:cubicBezTo>
                    <a:pt x="1520" y="793"/>
                    <a:pt x="1520" y="799"/>
                    <a:pt x="1521" y="796"/>
                  </a:cubicBezTo>
                  <a:close/>
                  <a:moveTo>
                    <a:pt x="515" y="804"/>
                  </a:moveTo>
                  <a:cubicBezTo>
                    <a:pt x="511" y="864"/>
                    <a:pt x="510" y="926"/>
                    <a:pt x="510" y="991"/>
                  </a:cubicBezTo>
                  <a:cubicBezTo>
                    <a:pt x="552" y="995"/>
                    <a:pt x="598" y="999"/>
                    <a:pt x="640" y="1000"/>
                  </a:cubicBezTo>
                  <a:cubicBezTo>
                    <a:pt x="631" y="934"/>
                    <a:pt x="624" y="865"/>
                    <a:pt x="620" y="794"/>
                  </a:cubicBezTo>
                  <a:cubicBezTo>
                    <a:pt x="584" y="797"/>
                    <a:pt x="549" y="799"/>
                    <a:pt x="515" y="804"/>
                  </a:cubicBezTo>
                  <a:close/>
                  <a:moveTo>
                    <a:pt x="948" y="845"/>
                  </a:moveTo>
                  <a:cubicBezTo>
                    <a:pt x="950" y="830"/>
                    <a:pt x="952" y="814"/>
                    <a:pt x="953" y="798"/>
                  </a:cubicBezTo>
                  <a:cubicBezTo>
                    <a:pt x="950" y="798"/>
                    <a:pt x="949" y="797"/>
                    <a:pt x="945" y="797"/>
                  </a:cubicBezTo>
                  <a:cubicBezTo>
                    <a:pt x="947" y="812"/>
                    <a:pt x="946" y="830"/>
                    <a:pt x="948" y="845"/>
                  </a:cubicBezTo>
                  <a:close/>
                  <a:moveTo>
                    <a:pt x="950" y="997"/>
                  </a:moveTo>
                  <a:cubicBezTo>
                    <a:pt x="991" y="993"/>
                    <a:pt x="1030" y="989"/>
                    <a:pt x="1070" y="985"/>
                  </a:cubicBezTo>
                  <a:cubicBezTo>
                    <a:pt x="1087" y="933"/>
                    <a:pt x="1099" y="877"/>
                    <a:pt x="1110" y="818"/>
                  </a:cubicBezTo>
                  <a:cubicBezTo>
                    <a:pt x="1061" y="809"/>
                    <a:pt x="1009" y="803"/>
                    <a:pt x="957" y="798"/>
                  </a:cubicBezTo>
                  <a:cubicBezTo>
                    <a:pt x="944" y="857"/>
                    <a:pt x="952" y="927"/>
                    <a:pt x="950" y="997"/>
                  </a:cubicBezTo>
                  <a:close/>
                  <a:moveTo>
                    <a:pt x="462" y="811"/>
                  </a:moveTo>
                  <a:cubicBezTo>
                    <a:pt x="470" y="866"/>
                    <a:pt x="483" y="925"/>
                    <a:pt x="495" y="975"/>
                  </a:cubicBezTo>
                  <a:cubicBezTo>
                    <a:pt x="497" y="982"/>
                    <a:pt x="496" y="993"/>
                    <a:pt x="508" y="991"/>
                  </a:cubicBezTo>
                  <a:cubicBezTo>
                    <a:pt x="507" y="935"/>
                    <a:pt x="508" y="873"/>
                    <a:pt x="511" y="820"/>
                  </a:cubicBezTo>
                  <a:cubicBezTo>
                    <a:pt x="512" y="816"/>
                    <a:pt x="515" y="807"/>
                    <a:pt x="510" y="804"/>
                  </a:cubicBezTo>
                  <a:cubicBezTo>
                    <a:pt x="494" y="807"/>
                    <a:pt x="477" y="808"/>
                    <a:pt x="462" y="811"/>
                  </a:cubicBezTo>
                  <a:close/>
                  <a:moveTo>
                    <a:pt x="318" y="839"/>
                  </a:moveTo>
                  <a:cubicBezTo>
                    <a:pt x="326" y="887"/>
                    <a:pt x="341" y="928"/>
                    <a:pt x="354" y="970"/>
                  </a:cubicBezTo>
                  <a:cubicBezTo>
                    <a:pt x="400" y="977"/>
                    <a:pt x="448" y="987"/>
                    <a:pt x="496" y="988"/>
                  </a:cubicBezTo>
                  <a:cubicBezTo>
                    <a:pt x="480" y="933"/>
                    <a:pt x="470" y="871"/>
                    <a:pt x="459" y="811"/>
                  </a:cubicBezTo>
                  <a:cubicBezTo>
                    <a:pt x="411" y="819"/>
                    <a:pt x="363" y="827"/>
                    <a:pt x="318" y="839"/>
                  </a:cubicBezTo>
                  <a:close/>
                  <a:moveTo>
                    <a:pt x="1113" y="819"/>
                  </a:moveTo>
                  <a:cubicBezTo>
                    <a:pt x="1113" y="819"/>
                    <a:pt x="1113" y="818"/>
                    <a:pt x="1112" y="818"/>
                  </a:cubicBezTo>
                  <a:cubicBezTo>
                    <a:pt x="1102" y="876"/>
                    <a:pt x="1089" y="932"/>
                    <a:pt x="1074" y="984"/>
                  </a:cubicBezTo>
                  <a:cubicBezTo>
                    <a:pt x="1100" y="981"/>
                    <a:pt x="1126" y="978"/>
                    <a:pt x="1151" y="973"/>
                  </a:cubicBezTo>
                  <a:cubicBezTo>
                    <a:pt x="1151" y="922"/>
                    <a:pt x="1149" y="873"/>
                    <a:pt x="1146" y="825"/>
                  </a:cubicBezTo>
                  <a:cubicBezTo>
                    <a:pt x="1135" y="823"/>
                    <a:pt x="1125" y="820"/>
                    <a:pt x="1113" y="819"/>
                  </a:cubicBezTo>
                  <a:close/>
                  <a:moveTo>
                    <a:pt x="46" y="1018"/>
                  </a:moveTo>
                  <a:cubicBezTo>
                    <a:pt x="45" y="1002"/>
                    <a:pt x="48" y="990"/>
                    <a:pt x="54" y="980"/>
                  </a:cubicBezTo>
                  <a:cubicBezTo>
                    <a:pt x="37" y="936"/>
                    <a:pt x="24" y="889"/>
                    <a:pt x="17" y="837"/>
                  </a:cubicBezTo>
                  <a:cubicBezTo>
                    <a:pt x="13" y="832"/>
                    <a:pt x="11" y="826"/>
                    <a:pt x="7" y="821"/>
                  </a:cubicBezTo>
                  <a:cubicBezTo>
                    <a:pt x="12" y="895"/>
                    <a:pt x="24" y="961"/>
                    <a:pt x="46" y="1018"/>
                  </a:cubicBezTo>
                  <a:close/>
                  <a:moveTo>
                    <a:pt x="1507" y="887"/>
                  </a:moveTo>
                  <a:cubicBezTo>
                    <a:pt x="1509" y="865"/>
                    <a:pt x="1516" y="844"/>
                    <a:pt x="1515" y="823"/>
                  </a:cubicBezTo>
                  <a:cubicBezTo>
                    <a:pt x="1506" y="838"/>
                    <a:pt x="1508" y="868"/>
                    <a:pt x="1507" y="887"/>
                  </a:cubicBezTo>
                  <a:close/>
                  <a:moveTo>
                    <a:pt x="1149" y="826"/>
                  </a:moveTo>
                  <a:cubicBezTo>
                    <a:pt x="1152" y="873"/>
                    <a:pt x="1154" y="922"/>
                    <a:pt x="1154" y="973"/>
                  </a:cubicBezTo>
                  <a:cubicBezTo>
                    <a:pt x="1174" y="969"/>
                    <a:pt x="1195" y="965"/>
                    <a:pt x="1215" y="961"/>
                  </a:cubicBezTo>
                  <a:cubicBezTo>
                    <a:pt x="1227" y="925"/>
                    <a:pt x="1240" y="889"/>
                    <a:pt x="1248" y="849"/>
                  </a:cubicBezTo>
                  <a:cubicBezTo>
                    <a:pt x="1215" y="841"/>
                    <a:pt x="1184" y="832"/>
                    <a:pt x="1149" y="826"/>
                  </a:cubicBezTo>
                  <a:close/>
                  <a:moveTo>
                    <a:pt x="1461" y="878"/>
                  </a:moveTo>
                  <a:cubicBezTo>
                    <a:pt x="1455" y="899"/>
                    <a:pt x="1449" y="921"/>
                    <a:pt x="1442" y="941"/>
                  </a:cubicBezTo>
                  <a:cubicBezTo>
                    <a:pt x="1456" y="956"/>
                    <a:pt x="1469" y="972"/>
                    <a:pt x="1476" y="993"/>
                  </a:cubicBezTo>
                  <a:cubicBezTo>
                    <a:pt x="1493" y="949"/>
                    <a:pt x="1507" y="896"/>
                    <a:pt x="1506" y="837"/>
                  </a:cubicBezTo>
                  <a:cubicBezTo>
                    <a:pt x="1495" y="854"/>
                    <a:pt x="1476" y="865"/>
                    <a:pt x="1461" y="878"/>
                  </a:cubicBezTo>
                  <a:close/>
                  <a:moveTo>
                    <a:pt x="196" y="877"/>
                  </a:moveTo>
                  <a:cubicBezTo>
                    <a:pt x="201" y="898"/>
                    <a:pt x="208" y="918"/>
                    <a:pt x="215" y="938"/>
                  </a:cubicBezTo>
                  <a:cubicBezTo>
                    <a:pt x="247" y="946"/>
                    <a:pt x="278" y="956"/>
                    <a:pt x="313" y="961"/>
                  </a:cubicBezTo>
                  <a:cubicBezTo>
                    <a:pt x="311" y="919"/>
                    <a:pt x="316" y="878"/>
                    <a:pt x="315" y="839"/>
                  </a:cubicBezTo>
                  <a:cubicBezTo>
                    <a:pt x="314" y="839"/>
                    <a:pt x="313" y="839"/>
                    <a:pt x="313" y="839"/>
                  </a:cubicBezTo>
                  <a:cubicBezTo>
                    <a:pt x="272" y="850"/>
                    <a:pt x="233" y="863"/>
                    <a:pt x="196" y="877"/>
                  </a:cubicBezTo>
                  <a:close/>
                  <a:moveTo>
                    <a:pt x="55" y="977"/>
                  </a:moveTo>
                  <a:cubicBezTo>
                    <a:pt x="56" y="970"/>
                    <a:pt x="61" y="968"/>
                    <a:pt x="63" y="962"/>
                  </a:cubicBezTo>
                  <a:cubicBezTo>
                    <a:pt x="57" y="935"/>
                    <a:pt x="56" y="902"/>
                    <a:pt x="54" y="871"/>
                  </a:cubicBezTo>
                  <a:cubicBezTo>
                    <a:pt x="42" y="861"/>
                    <a:pt x="30" y="852"/>
                    <a:pt x="20" y="840"/>
                  </a:cubicBezTo>
                  <a:cubicBezTo>
                    <a:pt x="27" y="890"/>
                    <a:pt x="39" y="936"/>
                    <a:pt x="55" y="977"/>
                  </a:cubicBezTo>
                  <a:close/>
                  <a:moveTo>
                    <a:pt x="1251" y="851"/>
                  </a:moveTo>
                  <a:cubicBezTo>
                    <a:pt x="1241" y="889"/>
                    <a:pt x="1230" y="925"/>
                    <a:pt x="1218" y="960"/>
                  </a:cubicBezTo>
                  <a:cubicBezTo>
                    <a:pt x="1253" y="953"/>
                    <a:pt x="1288" y="945"/>
                    <a:pt x="1320" y="935"/>
                  </a:cubicBezTo>
                  <a:cubicBezTo>
                    <a:pt x="1320" y="914"/>
                    <a:pt x="1320" y="893"/>
                    <a:pt x="1319" y="873"/>
                  </a:cubicBezTo>
                  <a:cubicBezTo>
                    <a:pt x="1296" y="866"/>
                    <a:pt x="1275" y="857"/>
                    <a:pt x="1251" y="851"/>
                  </a:cubicBezTo>
                  <a:close/>
                  <a:moveTo>
                    <a:pt x="316" y="962"/>
                  </a:moveTo>
                  <a:cubicBezTo>
                    <a:pt x="327" y="965"/>
                    <a:pt x="339" y="967"/>
                    <a:pt x="351" y="969"/>
                  </a:cubicBezTo>
                  <a:cubicBezTo>
                    <a:pt x="338" y="932"/>
                    <a:pt x="328" y="893"/>
                    <a:pt x="318" y="853"/>
                  </a:cubicBezTo>
                  <a:cubicBezTo>
                    <a:pt x="316" y="889"/>
                    <a:pt x="315" y="925"/>
                    <a:pt x="316" y="962"/>
                  </a:cubicBezTo>
                  <a:close/>
                  <a:moveTo>
                    <a:pt x="65" y="959"/>
                  </a:moveTo>
                  <a:cubicBezTo>
                    <a:pt x="75" y="948"/>
                    <a:pt x="90" y="935"/>
                    <a:pt x="102" y="923"/>
                  </a:cubicBezTo>
                  <a:cubicBezTo>
                    <a:pt x="99" y="914"/>
                    <a:pt x="96" y="904"/>
                    <a:pt x="94" y="894"/>
                  </a:cubicBezTo>
                  <a:cubicBezTo>
                    <a:pt x="80" y="889"/>
                    <a:pt x="69" y="880"/>
                    <a:pt x="56" y="873"/>
                  </a:cubicBezTo>
                  <a:cubicBezTo>
                    <a:pt x="59" y="902"/>
                    <a:pt x="60" y="932"/>
                    <a:pt x="65" y="959"/>
                  </a:cubicBezTo>
                  <a:close/>
                  <a:moveTo>
                    <a:pt x="1322" y="934"/>
                  </a:moveTo>
                  <a:cubicBezTo>
                    <a:pt x="1332" y="932"/>
                    <a:pt x="1340" y="928"/>
                    <a:pt x="1350" y="925"/>
                  </a:cubicBezTo>
                  <a:cubicBezTo>
                    <a:pt x="1354" y="914"/>
                    <a:pt x="1357" y="903"/>
                    <a:pt x="1360" y="891"/>
                  </a:cubicBezTo>
                  <a:cubicBezTo>
                    <a:pt x="1347" y="886"/>
                    <a:pt x="1335" y="880"/>
                    <a:pt x="1322" y="875"/>
                  </a:cubicBezTo>
                  <a:cubicBezTo>
                    <a:pt x="1323" y="895"/>
                    <a:pt x="1323" y="913"/>
                    <a:pt x="1322" y="934"/>
                  </a:cubicBezTo>
                  <a:close/>
                  <a:moveTo>
                    <a:pt x="194" y="879"/>
                  </a:moveTo>
                  <a:cubicBezTo>
                    <a:pt x="181" y="882"/>
                    <a:pt x="173" y="889"/>
                    <a:pt x="161" y="892"/>
                  </a:cubicBezTo>
                  <a:cubicBezTo>
                    <a:pt x="161" y="902"/>
                    <a:pt x="161" y="911"/>
                    <a:pt x="161" y="921"/>
                  </a:cubicBezTo>
                  <a:cubicBezTo>
                    <a:pt x="179" y="925"/>
                    <a:pt x="195" y="935"/>
                    <a:pt x="212" y="935"/>
                  </a:cubicBezTo>
                  <a:cubicBezTo>
                    <a:pt x="205" y="917"/>
                    <a:pt x="199" y="899"/>
                    <a:pt x="194" y="879"/>
                  </a:cubicBezTo>
                  <a:close/>
                  <a:moveTo>
                    <a:pt x="1457" y="881"/>
                  </a:moveTo>
                  <a:cubicBezTo>
                    <a:pt x="1457" y="880"/>
                    <a:pt x="1456" y="880"/>
                    <a:pt x="1455" y="880"/>
                  </a:cubicBezTo>
                  <a:cubicBezTo>
                    <a:pt x="1452" y="883"/>
                    <a:pt x="1447" y="885"/>
                    <a:pt x="1443" y="887"/>
                  </a:cubicBezTo>
                  <a:cubicBezTo>
                    <a:pt x="1443" y="905"/>
                    <a:pt x="1440" y="923"/>
                    <a:pt x="1441" y="937"/>
                  </a:cubicBezTo>
                  <a:cubicBezTo>
                    <a:pt x="1443" y="919"/>
                    <a:pt x="1456" y="899"/>
                    <a:pt x="1457" y="881"/>
                  </a:cubicBezTo>
                  <a:close/>
                  <a:moveTo>
                    <a:pt x="1505" y="889"/>
                  </a:moveTo>
                  <a:cubicBezTo>
                    <a:pt x="1506" y="893"/>
                    <a:pt x="1506" y="886"/>
                    <a:pt x="1505" y="889"/>
                  </a:cubicBezTo>
                  <a:close/>
                  <a:moveTo>
                    <a:pt x="1399" y="909"/>
                  </a:moveTo>
                  <a:cubicBezTo>
                    <a:pt x="1411" y="918"/>
                    <a:pt x="1425" y="927"/>
                    <a:pt x="1437" y="936"/>
                  </a:cubicBezTo>
                  <a:cubicBezTo>
                    <a:pt x="1438" y="922"/>
                    <a:pt x="1441" y="904"/>
                    <a:pt x="1439" y="889"/>
                  </a:cubicBezTo>
                  <a:cubicBezTo>
                    <a:pt x="1427" y="897"/>
                    <a:pt x="1413" y="903"/>
                    <a:pt x="1399" y="909"/>
                  </a:cubicBezTo>
                  <a:close/>
                  <a:moveTo>
                    <a:pt x="1354" y="924"/>
                  </a:moveTo>
                  <a:cubicBezTo>
                    <a:pt x="1366" y="919"/>
                    <a:pt x="1379" y="914"/>
                    <a:pt x="1392" y="910"/>
                  </a:cubicBezTo>
                  <a:cubicBezTo>
                    <a:pt x="1384" y="902"/>
                    <a:pt x="1373" y="898"/>
                    <a:pt x="1363" y="893"/>
                  </a:cubicBezTo>
                  <a:cubicBezTo>
                    <a:pt x="1360" y="903"/>
                    <a:pt x="1354" y="915"/>
                    <a:pt x="1354" y="924"/>
                  </a:cubicBezTo>
                  <a:close/>
                  <a:moveTo>
                    <a:pt x="131" y="910"/>
                  </a:moveTo>
                  <a:cubicBezTo>
                    <a:pt x="141" y="912"/>
                    <a:pt x="148" y="917"/>
                    <a:pt x="158" y="919"/>
                  </a:cubicBezTo>
                  <a:cubicBezTo>
                    <a:pt x="158" y="911"/>
                    <a:pt x="159" y="901"/>
                    <a:pt x="157" y="894"/>
                  </a:cubicBezTo>
                  <a:cubicBezTo>
                    <a:pt x="149" y="900"/>
                    <a:pt x="139" y="903"/>
                    <a:pt x="131" y="910"/>
                  </a:cubicBezTo>
                  <a:close/>
                  <a:moveTo>
                    <a:pt x="929" y="998"/>
                  </a:moveTo>
                  <a:cubicBezTo>
                    <a:pt x="936" y="999"/>
                    <a:pt x="939" y="996"/>
                    <a:pt x="945" y="997"/>
                  </a:cubicBezTo>
                  <a:cubicBezTo>
                    <a:pt x="947" y="964"/>
                    <a:pt x="945" y="928"/>
                    <a:pt x="944" y="895"/>
                  </a:cubicBezTo>
                  <a:cubicBezTo>
                    <a:pt x="941" y="931"/>
                    <a:pt x="935" y="964"/>
                    <a:pt x="929" y="998"/>
                  </a:cubicBezTo>
                  <a:close/>
                  <a:moveTo>
                    <a:pt x="98" y="897"/>
                  </a:moveTo>
                  <a:cubicBezTo>
                    <a:pt x="99" y="906"/>
                    <a:pt x="103" y="913"/>
                    <a:pt x="104" y="922"/>
                  </a:cubicBezTo>
                  <a:cubicBezTo>
                    <a:pt x="112" y="918"/>
                    <a:pt x="119" y="915"/>
                    <a:pt x="125" y="909"/>
                  </a:cubicBezTo>
                  <a:cubicBezTo>
                    <a:pt x="115" y="906"/>
                    <a:pt x="107" y="900"/>
                    <a:pt x="98" y="897"/>
                  </a:cubicBezTo>
                  <a:moveTo>
                    <a:pt x="98" y="897"/>
                  </a:moveTo>
                  <a:cubicBezTo>
                    <a:pt x="97" y="896"/>
                    <a:pt x="97" y="897"/>
                    <a:pt x="98" y="897"/>
                  </a:cubicBezTo>
                  <a:moveTo>
                    <a:pt x="128" y="911"/>
                  </a:moveTo>
                  <a:cubicBezTo>
                    <a:pt x="121" y="916"/>
                    <a:pt x="111" y="919"/>
                    <a:pt x="106" y="927"/>
                  </a:cubicBezTo>
                  <a:cubicBezTo>
                    <a:pt x="126" y="981"/>
                    <a:pt x="148" y="1032"/>
                    <a:pt x="176" y="1078"/>
                  </a:cubicBezTo>
                  <a:cubicBezTo>
                    <a:pt x="166" y="1030"/>
                    <a:pt x="160" y="978"/>
                    <a:pt x="158" y="922"/>
                  </a:cubicBezTo>
                  <a:cubicBezTo>
                    <a:pt x="148" y="919"/>
                    <a:pt x="138" y="915"/>
                    <a:pt x="128" y="911"/>
                  </a:cubicBezTo>
                  <a:close/>
                  <a:moveTo>
                    <a:pt x="1396" y="911"/>
                  </a:moveTo>
                  <a:cubicBezTo>
                    <a:pt x="1381" y="916"/>
                    <a:pt x="1367" y="923"/>
                    <a:pt x="1351" y="927"/>
                  </a:cubicBezTo>
                  <a:cubicBezTo>
                    <a:pt x="1341" y="957"/>
                    <a:pt x="1330" y="985"/>
                    <a:pt x="1317" y="1011"/>
                  </a:cubicBezTo>
                  <a:cubicBezTo>
                    <a:pt x="1313" y="1047"/>
                    <a:pt x="1308" y="1080"/>
                    <a:pt x="1301" y="1111"/>
                  </a:cubicBezTo>
                  <a:cubicBezTo>
                    <a:pt x="1314" y="1119"/>
                    <a:pt x="1324" y="1130"/>
                    <a:pt x="1336" y="1139"/>
                  </a:cubicBezTo>
                  <a:cubicBezTo>
                    <a:pt x="1376" y="1079"/>
                    <a:pt x="1414" y="1018"/>
                    <a:pt x="1437" y="941"/>
                  </a:cubicBezTo>
                  <a:cubicBezTo>
                    <a:pt x="1425" y="929"/>
                    <a:pt x="1410" y="920"/>
                    <a:pt x="1396" y="911"/>
                  </a:cubicBezTo>
                  <a:close/>
                  <a:moveTo>
                    <a:pt x="161" y="927"/>
                  </a:moveTo>
                  <a:cubicBezTo>
                    <a:pt x="163" y="985"/>
                    <a:pt x="170" y="1038"/>
                    <a:pt x="181" y="1087"/>
                  </a:cubicBezTo>
                  <a:cubicBezTo>
                    <a:pt x="190" y="1099"/>
                    <a:pt x="197" y="1113"/>
                    <a:pt x="206" y="1125"/>
                  </a:cubicBezTo>
                  <a:cubicBezTo>
                    <a:pt x="227" y="1107"/>
                    <a:pt x="251" y="1093"/>
                    <a:pt x="277" y="1081"/>
                  </a:cubicBezTo>
                  <a:cubicBezTo>
                    <a:pt x="255" y="1036"/>
                    <a:pt x="231" y="992"/>
                    <a:pt x="214" y="940"/>
                  </a:cubicBezTo>
                  <a:cubicBezTo>
                    <a:pt x="195" y="936"/>
                    <a:pt x="179" y="929"/>
                    <a:pt x="161" y="924"/>
                  </a:cubicBezTo>
                  <a:cubicBezTo>
                    <a:pt x="161" y="925"/>
                    <a:pt x="161" y="926"/>
                    <a:pt x="161" y="927"/>
                  </a:cubicBezTo>
                  <a:close/>
                  <a:moveTo>
                    <a:pt x="66" y="965"/>
                  </a:moveTo>
                  <a:cubicBezTo>
                    <a:pt x="64" y="977"/>
                    <a:pt x="71" y="992"/>
                    <a:pt x="74" y="1005"/>
                  </a:cubicBezTo>
                  <a:cubicBezTo>
                    <a:pt x="77" y="1019"/>
                    <a:pt x="78" y="1032"/>
                    <a:pt x="82" y="1043"/>
                  </a:cubicBezTo>
                  <a:cubicBezTo>
                    <a:pt x="93" y="1070"/>
                    <a:pt x="112" y="1092"/>
                    <a:pt x="122" y="1112"/>
                  </a:cubicBezTo>
                  <a:cubicBezTo>
                    <a:pt x="142" y="1123"/>
                    <a:pt x="164" y="1137"/>
                    <a:pt x="186" y="1144"/>
                  </a:cubicBezTo>
                  <a:cubicBezTo>
                    <a:pt x="195" y="1137"/>
                    <a:pt x="189" y="1127"/>
                    <a:pt x="186" y="1118"/>
                  </a:cubicBezTo>
                  <a:cubicBezTo>
                    <a:pt x="183" y="1108"/>
                    <a:pt x="181" y="1097"/>
                    <a:pt x="179" y="1087"/>
                  </a:cubicBezTo>
                  <a:cubicBezTo>
                    <a:pt x="149" y="1039"/>
                    <a:pt x="124" y="986"/>
                    <a:pt x="104" y="928"/>
                  </a:cubicBezTo>
                  <a:cubicBezTo>
                    <a:pt x="104" y="927"/>
                    <a:pt x="104" y="927"/>
                    <a:pt x="103" y="927"/>
                  </a:cubicBezTo>
                  <a:cubicBezTo>
                    <a:pt x="95" y="937"/>
                    <a:pt x="68" y="952"/>
                    <a:pt x="66" y="965"/>
                  </a:cubicBezTo>
                  <a:close/>
                  <a:moveTo>
                    <a:pt x="1322" y="936"/>
                  </a:moveTo>
                  <a:cubicBezTo>
                    <a:pt x="1322" y="959"/>
                    <a:pt x="1319" y="983"/>
                    <a:pt x="1319" y="1003"/>
                  </a:cubicBezTo>
                  <a:cubicBezTo>
                    <a:pt x="1329" y="979"/>
                    <a:pt x="1339" y="954"/>
                    <a:pt x="1349" y="929"/>
                  </a:cubicBezTo>
                  <a:cubicBezTo>
                    <a:pt x="1339" y="930"/>
                    <a:pt x="1332" y="935"/>
                    <a:pt x="1322" y="936"/>
                  </a:cubicBezTo>
                  <a:close/>
                  <a:moveTo>
                    <a:pt x="1216" y="963"/>
                  </a:moveTo>
                  <a:cubicBezTo>
                    <a:pt x="1206" y="996"/>
                    <a:pt x="1192" y="1025"/>
                    <a:pt x="1179" y="1055"/>
                  </a:cubicBezTo>
                  <a:cubicBezTo>
                    <a:pt x="1212" y="1065"/>
                    <a:pt x="1242" y="1078"/>
                    <a:pt x="1271" y="1093"/>
                  </a:cubicBezTo>
                  <a:cubicBezTo>
                    <a:pt x="1278" y="1080"/>
                    <a:pt x="1286" y="1067"/>
                    <a:pt x="1294" y="1053"/>
                  </a:cubicBezTo>
                  <a:cubicBezTo>
                    <a:pt x="1300" y="1041"/>
                    <a:pt x="1312" y="1023"/>
                    <a:pt x="1315" y="1010"/>
                  </a:cubicBezTo>
                  <a:cubicBezTo>
                    <a:pt x="1320" y="988"/>
                    <a:pt x="1316" y="966"/>
                    <a:pt x="1319" y="938"/>
                  </a:cubicBezTo>
                  <a:cubicBezTo>
                    <a:pt x="1318" y="938"/>
                    <a:pt x="1318" y="938"/>
                    <a:pt x="1317" y="938"/>
                  </a:cubicBezTo>
                  <a:cubicBezTo>
                    <a:pt x="1285" y="948"/>
                    <a:pt x="1252" y="957"/>
                    <a:pt x="1216" y="963"/>
                  </a:cubicBezTo>
                  <a:close/>
                  <a:moveTo>
                    <a:pt x="280" y="1079"/>
                  </a:moveTo>
                  <a:cubicBezTo>
                    <a:pt x="293" y="1075"/>
                    <a:pt x="305" y="1068"/>
                    <a:pt x="319" y="1064"/>
                  </a:cubicBezTo>
                  <a:cubicBezTo>
                    <a:pt x="315" y="1033"/>
                    <a:pt x="314" y="998"/>
                    <a:pt x="313" y="964"/>
                  </a:cubicBezTo>
                  <a:cubicBezTo>
                    <a:pt x="279" y="958"/>
                    <a:pt x="248" y="950"/>
                    <a:pt x="217" y="941"/>
                  </a:cubicBezTo>
                  <a:cubicBezTo>
                    <a:pt x="234" y="991"/>
                    <a:pt x="256" y="1036"/>
                    <a:pt x="280" y="1079"/>
                  </a:cubicBezTo>
                  <a:close/>
                  <a:moveTo>
                    <a:pt x="1403" y="1111"/>
                  </a:moveTo>
                  <a:cubicBezTo>
                    <a:pt x="1431" y="1098"/>
                    <a:pt x="1442" y="1073"/>
                    <a:pt x="1454" y="1045"/>
                  </a:cubicBezTo>
                  <a:cubicBezTo>
                    <a:pt x="1461" y="1029"/>
                    <a:pt x="1470" y="1013"/>
                    <a:pt x="1474" y="997"/>
                  </a:cubicBezTo>
                  <a:cubicBezTo>
                    <a:pt x="1468" y="975"/>
                    <a:pt x="1455" y="958"/>
                    <a:pt x="1440" y="944"/>
                  </a:cubicBezTo>
                  <a:cubicBezTo>
                    <a:pt x="1433" y="1004"/>
                    <a:pt x="1418" y="1062"/>
                    <a:pt x="1403" y="1111"/>
                  </a:cubicBezTo>
                  <a:close/>
                  <a:moveTo>
                    <a:pt x="1491" y="959"/>
                  </a:moveTo>
                  <a:cubicBezTo>
                    <a:pt x="1492" y="962"/>
                    <a:pt x="1492" y="955"/>
                    <a:pt x="1491" y="959"/>
                  </a:cubicBezTo>
                  <a:close/>
                  <a:moveTo>
                    <a:pt x="1434" y="961"/>
                  </a:moveTo>
                  <a:cubicBezTo>
                    <a:pt x="1434" y="961"/>
                    <a:pt x="1435" y="962"/>
                    <a:pt x="1434" y="961"/>
                  </a:cubicBezTo>
                  <a:close/>
                  <a:moveTo>
                    <a:pt x="1490" y="963"/>
                  </a:moveTo>
                  <a:cubicBezTo>
                    <a:pt x="1489" y="963"/>
                    <a:pt x="1489" y="963"/>
                    <a:pt x="1489" y="963"/>
                  </a:cubicBezTo>
                  <a:cubicBezTo>
                    <a:pt x="1487" y="979"/>
                    <a:pt x="1474" y="992"/>
                    <a:pt x="1479" y="1008"/>
                  </a:cubicBezTo>
                  <a:cubicBezTo>
                    <a:pt x="1482" y="992"/>
                    <a:pt x="1488" y="980"/>
                    <a:pt x="1490" y="963"/>
                  </a:cubicBezTo>
                  <a:moveTo>
                    <a:pt x="1490" y="963"/>
                  </a:moveTo>
                  <a:cubicBezTo>
                    <a:pt x="1493" y="962"/>
                    <a:pt x="1489" y="958"/>
                    <a:pt x="1490" y="963"/>
                  </a:cubicBezTo>
                  <a:moveTo>
                    <a:pt x="1350" y="1123"/>
                  </a:moveTo>
                  <a:cubicBezTo>
                    <a:pt x="1346" y="1129"/>
                    <a:pt x="1339" y="1135"/>
                    <a:pt x="1338" y="1144"/>
                  </a:cubicBezTo>
                  <a:cubicBezTo>
                    <a:pt x="1361" y="1136"/>
                    <a:pt x="1379" y="1125"/>
                    <a:pt x="1398" y="1114"/>
                  </a:cubicBezTo>
                  <a:cubicBezTo>
                    <a:pt x="1414" y="1068"/>
                    <a:pt x="1429" y="1017"/>
                    <a:pt x="1433" y="963"/>
                  </a:cubicBezTo>
                  <a:cubicBezTo>
                    <a:pt x="1411" y="1021"/>
                    <a:pt x="1383" y="1076"/>
                    <a:pt x="1350" y="1123"/>
                  </a:cubicBezTo>
                  <a:close/>
                  <a:moveTo>
                    <a:pt x="1213" y="965"/>
                  </a:moveTo>
                  <a:cubicBezTo>
                    <a:pt x="1195" y="967"/>
                    <a:pt x="1173" y="973"/>
                    <a:pt x="1153" y="976"/>
                  </a:cubicBezTo>
                  <a:cubicBezTo>
                    <a:pt x="1153" y="1000"/>
                    <a:pt x="1152" y="1023"/>
                    <a:pt x="1150" y="1046"/>
                  </a:cubicBezTo>
                  <a:cubicBezTo>
                    <a:pt x="1160" y="1048"/>
                    <a:pt x="1167" y="1052"/>
                    <a:pt x="1177" y="1054"/>
                  </a:cubicBezTo>
                  <a:cubicBezTo>
                    <a:pt x="1190" y="1025"/>
                    <a:pt x="1202" y="996"/>
                    <a:pt x="1213" y="965"/>
                  </a:cubicBezTo>
                  <a:close/>
                  <a:moveTo>
                    <a:pt x="321" y="1062"/>
                  </a:moveTo>
                  <a:cubicBezTo>
                    <a:pt x="341" y="1057"/>
                    <a:pt x="360" y="1049"/>
                    <a:pt x="380" y="1044"/>
                  </a:cubicBezTo>
                  <a:cubicBezTo>
                    <a:pt x="370" y="1020"/>
                    <a:pt x="361" y="996"/>
                    <a:pt x="352" y="972"/>
                  </a:cubicBezTo>
                  <a:cubicBezTo>
                    <a:pt x="339" y="970"/>
                    <a:pt x="328" y="967"/>
                    <a:pt x="316" y="965"/>
                  </a:cubicBezTo>
                  <a:cubicBezTo>
                    <a:pt x="316" y="999"/>
                    <a:pt x="319" y="1030"/>
                    <a:pt x="321" y="1062"/>
                  </a:cubicBezTo>
                  <a:close/>
                  <a:moveTo>
                    <a:pt x="75" y="1024"/>
                  </a:moveTo>
                  <a:cubicBezTo>
                    <a:pt x="70" y="1006"/>
                    <a:pt x="68" y="985"/>
                    <a:pt x="62" y="968"/>
                  </a:cubicBezTo>
                  <a:cubicBezTo>
                    <a:pt x="50" y="986"/>
                    <a:pt x="69" y="1007"/>
                    <a:pt x="75" y="1024"/>
                  </a:cubicBezTo>
                  <a:close/>
                  <a:moveTo>
                    <a:pt x="382" y="1043"/>
                  </a:moveTo>
                  <a:cubicBezTo>
                    <a:pt x="421" y="1032"/>
                    <a:pt x="463" y="1025"/>
                    <a:pt x="504" y="1016"/>
                  </a:cubicBezTo>
                  <a:cubicBezTo>
                    <a:pt x="501" y="1009"/>
                    <a:pt x="499" y="1001"/>
                    <a:pt x="497" y="992"/>
                  </a:cubicBezTo>
                  <a:cubicBezTo>
                    <a:pt x="448" y="988"/>
                    <a:pt x="402" y="981"/>
                    <a:pt x="356" y="973"/>
                  </a:cubicBezTo>
                  <a:cubicBezTo>
                    <a:pt x="363" y="998"/>
                    <a:pt x="374" y="1019"/>
                    <a:pt x="382" y="1043"/>
                  </a:cubicBezTo>
                  <a:close/>
                  <a:moveTo>
                    <a:pt x="1150" y="976"/>
                  </a:moveTo>
                  <a:cubicBezTo>
                    <a:pt x="1125" y="981"/>
                    <a:pt x="1099" y="984"/>
                    <a:pt x="1073" y="987"/>
                  </a:cubicBezTo>
                  <a:cubicBezTo>
                    <a:pt x="1069" y="1000"/>
                    <a:pt x="1065" y="1012"/>
                    <a:pt x="1062" y="1025"/>
                  </a:cubicBezTo>
                  <a:cubicBezTo>
                    <a:pt x="1092" y="1029"/>
                    <a:pt x="1121" y="1039"/>
                    <a:pt x="1148" y="1044"/>
                  </a:cubicBezTo>
                  <a:cubicBezTo>
                    <a:pt x="1148" y="1021"/>
                    <a:pt x="1151" y="996"/>
                    <a:pt x="1150" y="976"/>
                  </a:cubicBezTo>
                  <a:close/>
                  <a:moveTo>
                    <a:pt x="95" y="1092"/>
                  </a:moveTo>
                  <a:cubicBezTo>
                    <a:pt x="95" y="1093"/>
                    <a:pt x="96" y="1092"/>
                    <a:pt x="95" y="1092"/>
                  </a:cubicBezTo>
                  <a:moveTo>
                    <a:pt x="95" y="1092"/>
                  </a:moveTo>
                  <a:cubicBezTo>
                    <a:pt x="84" y="1053"/>
                    <a:pt x="70" y="1017"/>
                    <a:pt x="54" y="984"/>
                  </a:cubicBezTo>
                  <a:cubicBezTo>
                    <a:pt x="36" y="1032"/>
                    <a:pt x="67" y="1071"/>
                    <a:pt x="95" y="1092"/>
                  </a:cubicBezTo>
                  <a:moveTo>
                    <a:pt x="950" y="1000"/>
                  </a:moveTo>
                  <a:cubicBezTo>
                    <a:pt x="950" y="1002"/>
                    <a:pt x="950" y="1004"/>
                    <a:pt x="950" y="1007"/>
                  </a:cubicBezTo>
                  <a:cubicBezTo>
                    <a:pt x="986" y="1013"/>
                    <a:pt x="1024" y="1017"/>
                    <a:pt x="1059" y="1024"/>
                  </a:cubicBezTo>
                  <a:cubicBezTo>
                    <a:pt x="1063" y="1013"/>
                    <a:pt x="1066" y="1000"/>
                    <a:pt x="1070" y="988"/>
                  </a:cubicBezTo>
                  <a:cubicBezTo>
                    <a:pt x="1030" y="992"/>
                    <a:pt x="990" y="996"/>
                    <a:pt x="950" y="1000"/>
                  </a:cubicBezTo>
                  <a:close/>
                  <a:moveTo>
                    <a:pt x="508" y="1016"/>
                  </a:moveTo>
                  <a:cubicBezTo>
                    <a:pt x="508" y="1009"/>
                    <a:pt x="508" y="1001"/>
                    <a:pt x="508" y="994"/>
                  </a:cubicBezTo>
                  <a:cubicBezTo>
                    <a:pt x="506" y="993"/>
                    <a:pt x="503" y="993"/>
                    <a:pt x="500" y="993"/>
                  </a:cubicBezTo>
                  <a:cubicBezTo>
                    <a:pt x="502" y="1001"/>
                    <a:pt x="502" y="1011"/>
                    <a:pt x="508" y="1016"/>
                  </a:cubicBezTo>
                  <a:close/>
                  <a:moveTo>
                    <a:pt x="510" y="994"/>
                  </a:moveTo>
                  <a:cubicBezTo>
                    <a:pt x="511" y="1001"/>
                    <a:pt x="509" y="1011"/>
                    <a:pt x="511" y="1016"/>
                  </a:cubicBezTo>
                  <a:cubicBezTo>
                    <a:pt x="545" y="1009"/>
                    <a:pt x="584" y="1008"/>
                    <a:pt x="619" y="1002"/>
                  </a:cubicBezTo>
                  <a:cubicBezTo>
                    <a:pt x="581" y="1001"/>
                    <a:pt x="546" y="997"/>
                    <a:pt x="510" y="994"/>
                  </a:cubicBezTo>
                  <a:close/>
                  <a:moveTo>
                    <a:pt x="684" y="1002"/>
                  </a:moveTo>
                  <a:cubicBezTo>
                    <a:pt x="696" y="1003"/>
                    <a:pt x="716" y="1005"/>
                    <a:pt x="726" y="1001"/>
                  </a:cubicBezTo>
                  <a:cubicBezTo>
                    <a:pt x="714" y="999"/>
                    <a:pt x="697" y="1001"/>
                    <a:pt x="684" y="1002"/>
                  </a:cubicBezTo>
                  <a:close/>
                  <a:moveTo>
                    <a:pt x="728" y="1002"/>
                  </a:moveTo>
                  <a:cubicBezTo>
                    <a:pt x="729" y="1002"/>
                    <a:pt x="729" y="1003"/>
                    <a:pt x="730" y="1003"/>
                  </a:cubicBezTo>
                  <a:cubicBezTo>
                    <a:pt x="740" y="1004"/>
                    <a:pt x="752" y="1004"/>
                    <a:pt x="763" y="1004"/>
                  </a:cubicBezTo>
                  <a:cubicBezTo>
                    <a:pt x="770" y="1004"/>
                    <a:pt x="780" y="1006"/>
                    <a:pt x="783" y="1001"/>
                  </a:cubicBezTo>
                  <a:cubicBezTo>
                    <a:pt x="767" y="1000"/>
                    <a:pt x="743" y="998"/>
                    <a:pt x="728" y="1002"/>
                  </a:cubicBezTo>
                  <a:close/>
                  <a:moveTo>
                    <a:pt x="786" y="1002"/>
                  </a:moveTo>
                  <a:cubicBezTo>
                    <a:pt x="802" y="1003"/>
                    <a:pt x="826" y="1004"/>
                    <a:pt x="840" y="1001"/>
                  </a:cubicBezTo>
                  <a:cubicBezTo>
                    <a:pt x="822" y="1003"/>
                    <a:pt x="801" y="997"/>
                    <a:pt x="786" y="1002"/>
                  </a:cubicBezTo>
                  <a:close/>
                  <a:moveTo>
                    <a:pt x="928" y="1005"/>
                  </a:moveTo>
                  <a:cubicBezTo>
                    <a:pt x="933" y="1006"/>
                    <a:pt x="939" y="1006"/>
                    <a:pt x="945" y="1007"/>
                  </a:cubicBezTo>
                  <a:cubicBezTo>
                    <a:pt x="945" y="1004"/>
                    <a:pt x="945" y="1002"/>
                    <a:pt x="945" y="1000"/>
                  </a:cubicBezTo>
                  <a:cubicBezTo>
                    <a:pt x="939" y="1001"/>
                    <a:pt x="929" y="998"/>
                    <a:pt x="928" y="1005"/>
                  </a:cubicBezTo>
                  <a:close/>
                  <a:moveTo>
                    <a:pt x="905" y="1003"/>
                  </a:moveTo>
                  <a:cubicBezTo>
                    <a:pt x="911" y="1002"/>
                    <a:pt x="924" y="1008"/>
                    <a:pt x="926" y="1002"/>
                  </a:cubicBezTo>
                  <a:cubicBezTo>
                    <a:pt x="921" y="1001"/>
                    <a:pt x="911" y="1002"/>
                    <a:pt x="905" y="1003"/>
                  </a:cubicBezTo>
                  <a:close/>
                  <a:moveTo>
                    <a:pt x="510" y="1018"/>
                  </a:moveTo>
                  <a:cubicBezTo>
                    <a:pt x="512" y="1043"/>
                    <a:pt x="518" y="1061"/>
                    <a:pt x="525" y="1080"/>
                  </a:cubicBezTo>
                  <a:cubicBezTo>
                    <a:pt x="539" y="1124"/>
                    <a:pt x="556" y="1165"/>
                    <a:pt x="573" y="1204"/>
                  </a:cubicBezTo>
                  <a:cubicBezTo>
                    <a:pt x="605" y="1200"/>
                    <a:pt x="636" y="1195"/>
                    <a:pt x="671" y="1193"/>
                  </a:cubicBezTo>
                  <a:cubicBezTo>
                    <a:pt x="658" y="1137"/>
                    <a:pt x="651" y="1072"/>
                    <a:pt x="641" y="1014"/>
                  </a:cubicBezTo>
                  <a:cubicBezTo>
                    <a:pt x="641" y="1011"/>
                    <a:pt x="643" y="1004"/>
                    <a:pt x="637" y="1004"/>
                  </a:cubicBezTo>
                  <a:cubicBezTo>
                    <a:pt x="594" y="1007"/>
                    <a:pt x="552" y="1012"/>
                    <a:pt x="510" y="1018"/>
                  </a:cubicBezTo>
                  <a:close/>
                  <a:moveTo>
                    <a:pt x="675" y="1192"/>
                  </a:moveTo>
                  <a:cubicBezTo>
                    <a:pt x="693" y="1192"/>
                    <a:pt x="708" y="1189"/>
                    <a:pt x="726" y="1190"/>
                  </a:cubicBezTo>
                  <a:cubicBezTo>
                    <a:pt x="727" y="1128"/>
                    <a:pt x="725" y="1068"/>
                    <a:pt x="726" y="1006"/>
                  </a:cubicBezTo>
                  <a:cubicBezTo>
                    <a:pt x="697" y="1006"/>
                    <a:pt x="672" y="1004"/>
                    <a:pt x="645" y="1004"/>
                  </a:cubicBezTo>
                  <a:cubicBezTo>
                    <a:pt x="650" y="1067"/>
                    <a:pt x="663" y="1131"/>
                    <a:pt x="675" y="1192"/>
                  </a:cubicBezTo>
                  <a:close/>
                  <a:moveTo>
                    <a:pt x="786" y="1006"/>
                  </a:moveTo>
                  <a:cubicBezTo>
                    <a:pt x="784" y="1067"/>
                    <a:pt x="782" y="1128"/>
                    <a:pt x="780" y="1189"/>
                  </a:cubicBezTo>
                  <a:cubicBezTo>
                    <a:pt x="815" y="1190"/>
                    <a:pt x="851" y="1191"/>
                    <a:pt x="883" y="1196"/>
                  </a:cubicBezTo>
                  <a:cubicBezTo>
                    <a:pt x="899" y="1135"/>
                    <a:pt x="913" y="1072"/>
                    <a:pt x="925" y="1007"/>
                  </a:cubicBezTo>
                  <a:cubicBezTo>
                    <a:pt x="882" y="1000"/>
                    <a:pt x="834" y="1007"/>
                    <a:pt x="786" y="1006"/>
                  </a:cubicBezTo>
                  <a:close/>
                  <a:moveTo>
                    <a:pt x="1439" y="1083"/>
                  </a:moveTo>
                  <a:cubicBezTo>
                    <a:pt x="1437" y="1084"/>
                    <a:pt x="1439" y="1084"/>
                    <a:pt x="1439" y="1083"/>
                  </a:cubicBezTo>
                  <a:moveTo>
                    <a:pt x="1439" y="1083"/>
                  </a:moveTo>
                  <a:cubicBezTo>
                    <a:pt x="1439" y="1083"/>
                    <a:pt x="1440" y="1083"/>
                    <a:pt x="1440" y="1083"/>
                  </a:cubicBezTo>
                  <a:cubicBezTo>
                    <a:pt x="1458" y="1065"/>
                    <a:pt x="1478" y="1037"/>
                    <a:pt x="1474" y="1004"/>
                  </a:cubicBezTo>
                  <a:cubicBezTo>
                    <a:pt x="1465" y="1033"/>
                    <a:pt x="1451" y="1057"/>
                    <a:pt x="1439" y="1083"/>
                  </a:cubicBezTo>
                  <a:moveTo>
                    <a:pt x="729" y="1190"/>
                  </a:moveTo>
                  <a:cubicBezTo>
                    <a:pt x="744" y="1188"/>
                    <a:pt x="762" y="1189"/>
                    <a:pt x="777" y="1189"/>
                  </a:cubicBezTo>
                  <a:cubicBezTo>
                    <a:pt x="780" y="1129"/>
                    <a:pt x="782" y="1067"/>
                    <a:pt x="783" y="1006"/>
                  </a:cubicBezTo>
                  <a:cubicBezTo>
                    <a:pt x="765" y="1006"/>
                    <a:pt x="747" y="1006"/>
                    <a:pt x="729" y="1006"/>
                  </a:cubicBezTo>
                  <a:cubicBezTo>
                    <a:pt x="727" y="1066"/>
                    <a:pt x="729" y="1129"/>
                    <a:pt x="729" y="1190"/>
                  </a:cubicBezTo>
                  <a:close/>
                  <a:moveTo>
                    <a:pt x="928" y="1007"/>
                  </a:moveTo>
                  <a:cubicBezTo>
                    <a:pt x="915" y="1072"/>
                    <a:pt x="903" y="1136"/>
                    <a:pt x="885" y="1196"/>
                  </a:cubicBezTo>
                  <a:cubicBezTo>
                    <a:pt x="903" y="1197"/>
                    <a:pt x="920" y="1200"/>
                    <a:pt x="937" y="1202"/>
                  </a:cubicBezTo>
                  <a:cubicBezTo>
                    <a:pt x="941" y="1140"/>
                    <a:pt x="945" y="1077"/>
                    <a:pt x="945" y="1009"/>
                  </a:cubicBezTo>
                  <a:cubicBezTo>
                    <a:pt x="940" y="1009"/>
                    <a:pt x="934" y="1008"/>
                    <a:pt x="928" y="1007"/>
                  </a:cubicBezTo>
                  <a:close/>
                  <a:moveTo>
                    <a:pt x="951" y="1010"/>
                  </a:moveTo>
                  <a:cubicBezTo>
                    <a:pt x="947" y="1074"/>
                    <a:pt x="947" y="1142"/>
                    <a:pt x="941" y="1203"/>
                  </a:cubicBezTo>
                  <a:cubicBezTo>
                    <a:pt x="955" y="1205"/>
                    <a:pt x="968" y="1208"/>
                    <a:pt x="981" y="1211"/>
                  </a:cubicBezTo>
                  <a:cubicBezTo>
                    <a:pt x="1010" y="1153"/>
                    <a:pt x="1037" y="1093"/>
                    <a:pt x="1058" y="1026"/>
                  </a:cubicBezTo>
                  <a:cubicBezTo>
                    <a:pt x="1022" y="1020"/>
                    <a:pt x="989" y="1013"/>
                    <a:pt x="951" y="1010"/>
                  </a:cubicBezTo>
                  <a:close/>
                  <a:moveTo>
                    <a:pt x="507" y="1020"/>
                  </a:moveTo>
                  <a:cubicBezTo>
                    <a:pt x="508" y="1024"/>
                    <a:pt x="508" y="1016"/>
                    <a:pt x="507" y="1020"/>
                  </a:cubicBezTo>
                  <a:close/>
                  <a:moveTo>
                    <a:pt x="384" y="1045"/>
                  </a:moveTo>
                  <a:cubicBezTo>
                    <a:pt x="411" y="1107"/>
                    <a:pt x="441" y="1167"/>
                    <a:pt x="479" y="1218"/>
                  </a:cubicBezTo>
                  <a:cubicBezTo>
                    <a:pt x="493" y="1223"/>
                    <a:pt x="508" y="1219"/>
                    <a:pt x="522" y="1216"/>
                  </a:cubicBezTo>
                  <a:cubicBezTo>
                    <a:pt x="517" y="1173"/>
                    <a:pt x="513" y="1126"/>
                    <a:pt x="510" y="1081"/>
                  </a:cubicBezTo>
                  <a:cubicBezTo>
                    <a:pt x="509" y="1066"/>
                    <a:pt x="511" y="1049"/>
                    <a:pt x="509" y="1034"/>
                  </a:cubicBezTo>
                  <a:cubicBezTo>
                    <a:pt x="508" y="1030"/>
                    <a:pt x="506" y="1023"/>
                    <a:pt x="502" y="1020"/>
                  </a:cubicBezTo>
                  <a:cubicBezTo>
                    <a:pt x="460" y="1026"/>
                    <a:pt x="422" y="1036"/>
                    <a:pt x="384" y="1045"/>
                  </a:cubicBezTo>
                  <a:close/>
                  <a:moveTo>
                    <a:pt x="1274" y="1095"/>
                  </a:moveTo>
                  <a:cubicBezTo>
                    <a:pt x="1283" y="1099"/>
                    <a:pt x="1290" y="1105"/>
                    <a:pt x="1299" y="1109"/>
                  </a:cubicBezTo>
                  <a:cubicBezTo>
                    <a:pt x="1304" y="1081"/>
                    <a:pt x="1312" y="1050"/>
                    <a:pt x="1312" y="1021"/>
                  </a:cubicBezTo>
                  <a:cubicBezTo>
                    <a:pt x="1301" y="1047"/>
                    <a:pt x="1286" y="1070"/>
                    <a:pt x="1274" y="1095"/>
                  </a:cubicBezTo>
                  <a:close/>
                  <a:moveTo>
                    <a:pt x="508" y="1025"/>
                  </a:moveTo>
                  <a:cubicBezTo>
                    <a:pt x="507" y="1024"/>
                    <a:pt x="508" y="1025"/>
                    <a:pt x="508" y="1025"/>
                  </a:cubicBezTo>
                  <a:close/>
                  <a:moveTo>
                    <a:pt x="75" y="1026"/>
                  </a:moveTo>
                  <a:cubicBezTo>
                    <a:pt x="75" y="1026"/>
                    <a:pt x="74" y="1025"/>
                    <a:pt x="75" y="1026"/>
                  </a:cubicBezTo>
                  <a:close/>
                  <a:moveTo>
                    <a:pt x="1062" y="1027"/>
                  </a:moveTo>
                  <a:cubicBezTo>
                    <a:pt x="1038" y="1091"/>
                    <a:pt x="1014" y="1154"/>
                    <a:pt x="984" y="1211"/>
                  </a:cubicBezTo>
                  <a:cubicBezTo>
                    <a:pt x="1013" y="1223"/>
                    <a:pt x="1049" y="1219"/>
                    <a:pt x="1083" y="1213"/>
                  </a:cubicBezTo>
                  <a:cubicBezTo>
                    <a:pt x="1092" y="1199"/>
                    <a:pt x="1103" y="1185"/>
                    <a:pt x="1112" y="1170"/>
                  </a:cubicBezTo>
                  <a:cubicBezTo>
                    <a:pt x="1121" y="1156"/>
                    <a:pt x="1134" y="1140"/>
                    <a:pt x="1139" y="1124"/>
                  </a:cubicBezTo>
                  <a:cubicBezTo>
                    <a:pt x="1146" y="1101"/>
                    <a:pt x="1143" y="1075"/>
                    <a:pt x="1147" y="1047"/>
                  </a:cubicBezTo>
                  <a:cubicBezTo>
                    <a:pt x="1119" y="1040"/>
                    <a:pt x="1091" y="1033"/>
                    <a:pt x="1062" y="1027"/>
                  </a:cubicBezTo>
                  <a:close/>
                  <a:moveTo>
                    <a:pt x="526" y="1215"/>
                  </a:moveTo>
                  <a:cubicBezTo>
                    <a:pt x="539" y="1211"/>
                    <a:pt x="555" y="1208"/>
                    <a:pt x="570" y="1205"/>
                  </a:cubicBezTo>
                  <a:cubicBezTo>
                    <a:pt x="548" y="1154"/>
                    <a:pt x="529" y="1101"/>
                    <a:pt x="511" y="1046"/>
                  </a:cubicBezTo>
                  <a:cubicBezTo>
                    <a:pt x="514" y="1104"/>
                    <a:pt x="518" y="1162"/>
                    <a:pt x="526" y="1215"/>
                  </a:cubicBezTo>
                  <a:close/>
                  <a:moveTo>
                    <a:pt x="322" y="1065"/>
                  </a:moveTo>
                  <a:cubicBezTo>
                    <a:pt x="325" y="1103"/>
                    <a:pt x="332" y="1137"/>
                    <a:pt x="339" y="1171"/>
                  </a:cubicBezTo>
                  <a:cubicBezTo>
                    <a:pt x="345" y="1180"/>
                    <a:pt x="353" y="1188"/>
                    <a:pt x="359" y="1198"/>
                  </a:cubicBezTo>
                  <a:cubicBezTo>
                    <a:pt x="396" y="1205"/>
                    <a:pt x="436" y="1213"/>
                    <a:pt x="474" y="1217"/>
                  </a:cubicBezTo>
                  <a:cubicBezTo>
                    <a:pt x="441" y="1168"/>
                    <a:pt x="410" y="1113"/>
                    <a:pt x="386" y="1057"/>
                  </a:cubicBezTo>
                  <a:cubicBezTo>
                    <a:pt x="384" y="1054"/>
                    <a:pt x="384" y="1048"/>
                    <a:pt x="379" y="1047"/>
                  </a:cubicBezTo>
                  <a:cubicBezTo>
                    <a:pt x="359" y="1052"/>
                    <a:pt x="341" y="1059"/>
                    <a:pt x="322" y="1065"/>
                  </a:cubicBezTo>
                  <a:close/>
                  <a:moveTo>
                    <a:pt x="1144" y="1118"/>
                  </a:moveTo>
                  <a:cubicBezTo>
                    <a:pt x="1154" y="1097"/>
                    <a:pt x="1166" y="1078"/>
                    <a:pt x="1175" y="1055"/>
                  </a:cubicBezTo>
                  <a:cubicBezTo>
                    <a:pt x="1166" y="1054"/>
                    <a:pt x="1159" y="1050"/>
                    <a:pt x="1150" y="1049"/>
                  </a:cubicBezTo>
                  <a:cubicBezTo>
                    <a:pt x="1149" y="1072"/>
                    <a:pt x="1144" y="1097"/>
                    <a:pt x="1144" y="1118"/>
                  </a:cubicBezTo>
                  <a:close/>
                  <a:moveTo>
                    <a:pt x="87" y="1057"/>
                  </a:moveTo>
                  <a:cubicBezTo>
                    <a:pt x="94" y="1077"/>
                    <a:pt x="96" y="1100"/>
                    <a:pt x="115" y="1107"/>
                  </a:cubicBezTo>
                  <a:cubicBezTo>
                    <a:pt x="106" y="1091"/>
                    <a:pt x="96" y="1074"/>
                    <a:pt x="87" y="1057"/>
                  </a:cubicBezTo>
                  <a:moveTo>
                    <a:pt x="87" y="1057"/>
                  </a:moveTo>
                  <a:cubicBezTo>
                    <a:pt x="88" y="1053"/>
                    <a:pt x="84" y="1057"/>
                    <a:pt x="87" y="1057"/>
                  </a:cubicBezTo>
                  <a:moveTo>
                    <a:pt x="1177" y="1057"/>
                  </a:moveTo>
                  <a:cubicBezTo>
                    <a:pt x="1172" y="1069"/>
                    <a:pt x="1167" y="1081"/>
                    <a:pt x="1160" y="1093"/>
                  </a:cubicBezTo>
                  <a:cubicBezTo>
                    <a:pt x="1155" y="1103"/>
                    <a:pt x="1146" y="1113"/>
                    <a:pt x="1142" y="1125"/>
                  </a:cubicBezTo>
                  <a:cubicBezTo>
                    <a:pt x="1138" y="1137"/>
                    <a:pt x="1139" y="1152"/>
                    <a:pt x="1136" y="1165"/>
                  </a:cubicBezTo>
                  <a:cubicBezTo>
                    <a:pt x="1134" y="1178"/>
                    <a:pt x="1131" y="1190"/>
                    <a:pt x="1129" y="1204"/>
                  </a:cubicBezTo>
                  <a:cubicBezTo>
                    <a:pt x="1155" y="1201"/>
                    <a:pt x="1179" y="1194"/>
                    <a:pt x="1204" y="1189"/>
                  </a:cubicBezTo>
                  <a:cubicBezTo>
                    <a:pt x="1227" y="1159"/>
                    <a:pt x="1250" y="1129"/>
                    <a:pt x="1269" y="1095"/>
                  </a:cubicBezTo>
                  <a:cubicBezTo>
                    <a:pt x="1240" y="1080"/>
                    <a:pt x="1211" y="1066"/>
                    <a:pt x="1177" y="1057"/>
                  </a:cubicBezTo>
                  <a:close/>
                  <a:moveTo>
                    <a:pt x="64" y="1065"/>
                  </a:moveTo>
                  <a:cubicBezTo>
                    <a:pt x="88" y="1121"/>
                    <a:pt x="118" y="1171"/>
                    <a:pt x="154" y="1215"/>
                  </a:cubicBezTo>
                  <a:moveTo>
                    <a:pt x="154" y="1215"/>
                  </a:moveTo>
                  <a:cubicBezTo>
                    <a:pt x="154" y="1216"/>
                    <a:pt x="155" y="1216"/>
                    <a:pt x="155" y="1216"/>
                  </a:cubicBezTo>
                  <a:moveTo>
                    <a:pt x="155" y="1216"/>
                  </a:moveTo>
                  <a:cubicBezTo>
                    <a:pt x="155" y="1217"/>
                    <a:pt x="155" y="1218"/>
                    <a:pt x="156" y="1218"/>
                  </a:cubicBezTo>
                  <a:moveTo>
                    <a:pt x="156" y="1218"/>
                  </a:moveTo>
                  <a:cubicBezTo>
                    <a:pt x="156" y="1219"/>
                    <a:pt x="157" y="1219"/>
                    <a:pt x="157" y="1219"/>
                  </a:cubicBezTo>
                  <a:moveTo>
                    <a:pt x="157" y="1219"/>
                  </a:moveTo>
                  <a:cubicBezTo>
                    <a:pt x="158" y="1220"/>
                    <a:pt x="158" y="1219"/>
                    <a:pt x="157" y="1219"/>
                  </a:cubicBezTo>
                  <a:moveTo>
                    <a:pt x="157" y="1219"/>
                  </a:moveTo>
                  <a:cubicBezTo>
                    <a:pt x="157" y="1218"/>
                    <a:pt x="157" y="1218"/>
                    <a:pt x="156" y="1218"/>
                  </a:cubicBezTo>
                  <a:moveTo>
                    <a:pt x="156" y="1218"/>
                  </a:moveTo>
                  <a:cubicBezTo>
                    <a:pt x="156" y="1217"/>
                    <a:pt x="156" y="1216"/>
                    <a:pt x="155" y="1216"/>
                  </a:cubicBezTo>
                  <a:moveTo>
                    <a:pt x="155" y="1216"/>
                  </a:moveTo>
                  <a:cubicBezTo>
                    <a:pt x="155" y="1215"/>
                    <a:pt x="155" y="1215"/>
                    <a:pt x="154" y="1215"/>
                  </a:cubicBezTo>
                  <a:moveTo>
                    <a:pt x="154" y="1215"/>
                  </a:moveTo>
                  <a:cubicBezTo>
                    <a:pt x="134" y="1178"/>
                    <a:pt x="113" y="1142"/>
                    <a:pt x="99" y="1099"/>
                  </a:cubicBezTo>
                  <a:cubicBezTo>
                    <a:pt x="85" y="1089"/>
                    <a:pt x="75" y="1077"/>
                    <a:pt x="64" y="1065"/>
                  </a:cubicBezTo>
                  <a:moveTo>
                    <a:pt x="64" y="1065"/>
                  </a:moveTo>
                  <a:cubicBezTo>
                    <a:pt x="63" y="1064"/>
                    <a:pt x="63" y="1065"/>
                    <a:pt x="64" y="1065"/>
                  </a:cubicBezTo>
                  <a:moveTo>
                    <a:pt x="282" y="1081"/>
                  </a:moveTo>
                  <a:cubicBezTo>
                    <a:pt x="297" y="1111"/>
                    <a:pt x="315" y="1138"/>
                    <a:pt x="335" y="1164"/>
                  </a:cubicBezTo>
                  <a:cubicBezTo>
                    <a:pt x="327" y="1133"/>
                    <a:pt x="324" y="1098"/>
                    <a:pt x="318" y="1066"/>
                  </a:cubicBezTo>
                  <a:cubicBezTo>
                    <a:pt x="307" y="1072"/>
                    <a:pt x="294" y="1076"/>
                    <a:pt x="282" y="1081"/>
                  </a:cubicBezTo>
                  <a:close/>
                  <a:moveTo>
                    <a:pt x="1457" y="1068"/>
                  </a:moveTo>
                  <a:cubicBezTo>
                    <a:pt x="1458" y="1069"/>
                    <a:pt x="1457" y="1068"/>
                    <a:pt x="1457" y="1068"/>
                  </a:cubicBezTo>
                  <a:close/>
                  <a:moveTo>
                    <a:pt x="1361" y="1232"/>
                  </a:moveTo>
                  <a:cubicBezTo>
                    <a:pt x="1360" y="1233"/>
                    <a:pt x="1361" y="1233"/>
                    <a:pt x="1361" y="1232"/>
                  </a:cubicBezTo>
                  <a:moveTo>
                    <a:pt x="1361" y="1232"/>
                  </a:moveTo>
                  <a:cubicBezTo>
                    <a:pt x="1399" y="1185"/>
                    <a:pt x="1434" y="1129"/>
                    <a:pt x="1456" y="1069"/>
                  </a:cubicBezTo>
                  <a:cubicBezTo>
                    <a:pt x="1450" y="1078"/>
                    <a:pt x="1442" y="1085"/>
                    <a:pt x="1433" y="1092"/>
                  </a:cubicBezTo>
                  <a:cubicBezTo>
                    <a:pt x="1414" y="1130"/>
                    <a:pt x="1388" y="1162"/>
                    <a:pt x="1365" y="1196"/>
                  </a:cubicBezTo>
                  <a:cubicBezTo>
                    <a:pt x="1367" y="1209"/>
                    <a:pt x="1364" y="1221"/>
                    <a:pt x="1361" y="1232"/>
                  </a:cubicBezTo>
                  <a:moveTo>
                    <a:pt x="341" y="1193"/>
                  </a:moveTo>
                  <a:cubicBezTo>
                    <a:pt x="341" y="1194"/>
                    <a:pt x="342" y="1193"/>
                    <a:pt x="341" y="1193"/>
                  </a:cubicBezTo>
                  <a:moveTo>
                    <a:pt x="341" y="1193"/>
                  </a:moveTo>
                  <a:cubicBezTo>
                    <a:pt x="340" y="1185"/>
                    <a:pt x="337" y="1179"/>
                    <a:pt x="337" y="1172"/>
                  </a:cubicBezTo>
                  <a:cubicBezTo>
                    <a:pt x="315" y="1144"/>
                    <a:pt x="298" y="1113"/>
                    <a:pt x="278" y="1083"/>
                  </a:cubicBezTo>
                  <a:cubicBezTo>
                    <a:pt x="261" y="1092"/>
                    <a:pt x="240" y="1102"/>
                    <a:pt x="222" y="1114"/>
                  </a:cubicBezTo>
                  <a:cubicBezTo>
                    <a:pt x="220" y="1116"/>
                    <a:pt x="207" y="1125"/>
                    <a:pt x="207" y="1127"/>
                  </a:cubicBezTo>
                  <a:cubicBezTo>
                    <a:pt x="207" y="1129"/>
                    <a:pt x="219" y="1144"/>
                    <a:pt x="221" y="1146"/>
                  </a:cubicBezTo>
                  <a:cubicBezTo>
                    <a:pt x="226" y="1153"/>
                    <a:pt x="230" y="1157"/>
                    <a:pt x="234" y="1164"/>
                  </a:cubicBezTo>
                  <a:cubicBezTo>
                    <a:pt x="269" y="1174"/>
                    <a:pt x="303" y="1186"/>
                    <a:pt x="341" y="1193"/>
                  </a:cubicBezTo>
                  <a:moveTo>
                    <a:pt x="183" y="1096"/>
                  </a:moveTo>
                  <a:cubicBezTo>
                    <a:pt x="183" y="1095"/>
                    <a:pt x="184" y="1096"/>
                    <a:pt x="183" y="1096"/>
                  </a:cubicBezTo>
                  <a:close/>
                  <a:moveTo>
                    <a:pt x="195" y="1134"/>
                  </a:moveTo>
                  <a:cubicBezTo>
                    <a:pt x="197" y="1130"/>
                    <a:pt x="202" y="1130"/>
                    <a:pt x="203" y="1125"/>
                  </a:cubicBezTo>
                  <a:cubicBezTo>
                    <a:pt x="196" y="1116"/>
                    <a:pt x="191" y="1106"/>
                    <a:pt x="184" y="1097"/>
                  </a:cubicBezTo>
                  <a:cubicBezTo>
                    <a:pt x="187" y="1110"/>
                    <a:pt x="190" y="1123"/>
                    <a:pt x="195" y="1134"/>
                  </a:cubicBezTo>
                  <a:close/>
                  <a:moveTo>
                    <a:pt x="1271" y="1097"/>
                  </a:moveTo>
                  <a:cubicBezTo>
                    <a:pt x="1271" y="1098"/>
                    <a:pt x="1270" y="1099"/>
                    <a:pt x="1270" y="1100"/>
                  </a:cubicBezTo>
                  <a:cubicBezTo>
                    <a:pt x="1254" y="1126"/>
                    <a:pt x="1234" y="1154"/>
                    <a:pt x="1216" y="1177"/>
                  </a:cubicBezTo>
                  <a:cubicBezTo>
                    <a:pt x="1214" y="1180"/>
                    <a:pt x="1210" y="1183"/>
                    <a:pt x="1210" y="1187"/>
                  </a:cubicBezTo>
                  <a:cubicBezTo>
                    <a:pt x="1235" y="1180"/>
                    <a:pt x="1261" y="1174"/>
                    <a:pt x="1284" y="1165"/>
                  </a:cubicBezTo>
                  <a:cubicBezTo>
                    <a:pt x="1289" y="1147"/>
                    <a:pt x="1294" y="1131"/>
                    <a:pt x="1298" y="1112"/>
                  </a:cubicBezTo>
                  <a:cubicBezTo>
                    <a:pt x="1289" y="1107"/>
                    <a:pt x="1281" y="1100"/>
                    <a:pt x="1271" y="1097"/>
                  </a:cubicBezTo>
                  <a:close/>
                  <a:moveTo>
                    <a:pt x="1426" y="1099"/>
                  </a:moveTo>
                  <a:cubicBezTo>
                    <a:pt x="1417" y="1104"/>
                    <a:pt x="1408" y="1111"/>
                    <a:pt x="1399" y="1117"/>
                  </a:cubicBezTo>
                  <a:cubicBezTo>
                    <a:pt x="1394" y="1137"/>
                    <a:pt x="1385" y="1154"/>
                    <a:pt x="1377" y="1173"/>
                  </a:cubicBezTo>
                  <a:moveTo>
                    <a:pt x="1377" y="1173"/>
                  </a:moveTo>
                  <a:cubicBezTo>
                    <a:pt x="1376" y="1173"/>
                    <a:pt x="1377" y="1174"/>
                    <a:pt x="1376" y="1175"/>
                  </a:cubicBezTo>
                  <a:moveTo>
                    <a:pt x="1376" y="1175"/>
                  </a:moveTo>
                  <a:cubicBezTo>
                    <a:pt x="1375" y="1175"/>
                    <a:pt x="1377" y="1176"/>
                    <a:pt x="1376" y="1175"/>
                  </a:cubicBezTo>
                  <a:moveTo>
                    <a:pt x="1376" y="1175"/>
                  </a:moveTo>
                  <a:cubicBezTo>
                    <a:pt x="1377" y="1174"/>
                    <a:pt x="1377" y="1173"/>
                    <a:pt x="1377" y="1173"/>
                  </a:cubicBezTo>
                  <a:moveTo>
                    <a:pt x="1377" y="1173"/>
                  </a:moveTo>
                  <a:cubicBezTo>
                    <a:pt x="1396" y="1150"/>
                    <a:pt x="1412" y="1125"/>
                    <a:pt x="1426" y="1099"/>
                  </a:cubicBezTo>
                  <a:moveTo>
                    <a:pt x="1426" y="1099"/>
                  </a:moveTo>
                  <a:cubicBezTo>
                    <a:pt x="1428" y="1098"/>
                    <a:pt x="1426" y="1098"/>
                    <a:pt x="1426" y="1099"/>
                  </a:cubicBezTo>
                  <a:moveTo>
                    <a:pt x="159" y="1216"/>
                  </a:moveTo>
                  <a:cubicBezTo>
                    <a:pt x="156" y="1201"/>
                    <a:pt x="160" y="1188"/>
                    <a:pt x="164" y="1176"/>
                  </a:cubicBezTo>
                  <a:cubicBezTo>
                    <a:pt x="148" y="1157"/>
                    <a:pt x="133" y="1136"/>
                    <a:pt x="120" y="1113"/>
                  </a:cubicBezTo>
                  <a:cubicBezTo>
                    <a:pt x="113" y="1111"/>
                    <a:pt x="109" y="1105"/>
                    <a:pt x="102" y="1103"/>
                  </a:cubicBezTo>
                  <a:cubicBezTo>
                    <a:pt x="118" y="1144"/>
                    <a:pt x="137" y="1181"/>
                    <a:pt x="159" y="1216"/>
                  </a:cubicBezTo>
                  <a:close/>
                  <a:moveTo>
                    <a:pt x="1287" y="1164"/>
                  </a:moveTo>
                  <a:cubicBezTo>
                    <a:pt x="1303" y="1157"/>
                    <a:pt x="1323" y="1155"/>
                    <a:pt x="1333" y="1143"/>
                  </a:cubicBezTo>
                  <a:cubicBezTo>
                    <a:pt x="1325" y="1131"/>
                    <a:pt x="1312" y="1123"/>
                    <a:pt x="1301" y="1114"/>
                  </a:cubicBezTo>
                  <a:cubicBezTo>
                    <a:pt x="1296" y="1131"/>
                    <a:pt x="1292" y="1148"/>
                    <a:pt x="1287" y="1164"/>
                  </a:cubicBezTo>
                  <a:close/>
                  <a:moveTo>
                    <a:pt x="126" y="1118"/>
                  </a:moveTo>
                  <a:cubicBezTo>
                    <a:pt x="138" y="1138"/>
                    <a:pt x="150" y="1157"/>
                    <a:pt x="166" y="1174"/>
                  </a:cubicBezTo>
                  <a:cubicBezTo>
                    <a:pt x="169" y="1162"/>
                    <a:pt x="177" y="1155"/>
                    <a:pt x="182" y="1146"/>
                  </a:cubicBezTo>
                  <a:cubicBezTo>
                    <a:pt x="161" y="1138"/>
                    <a:pt x="144" y="1127"/>
                    <a:pt x="126" y="1118"/>
                  </a:cubicBezTo>
                  <a:moveTo>
                    <a:pt x="126" y="1118"/>
                  </a:moveTo>
                  <a:cubicBezTo>
                    <a:pt x="125" y="1116"/>
                    <a:pt x="124" y="1118"/>
                    <a:pt x="126" y="1118"/>
                  </a:cubicBezTo>
                  <a:moveTo>
                    <a:pt x="1342" y="1146"/>
                  </a:moveTo>
                  <a:cubicBezTo>
                    <a:pt x="1351" y="1159"/>
                    <a:pt x="1360" y="1173"/>
                    <a:pt x="1365" y="1190"/>
                  </a:cubicBezTo>
                  <a:cubicBezTo>
                    <a:pt x="1377" y="1168"/>
                    <a:pt x="1387" y="1145"/>
                    <a:pt x="1396" y="1120"/>
                  </a:cubicBezTo>
                  <a:cubicBezTo>
                    <a:pt x="1397" y="1120"/>
                    <a:pt x="1396" y="1119"/>
                    <a:pt x="1395" y="1119"/>
                  </a:cubicBezTo>
                  <a:cubicBezTo>
                    <a:pt x="1379" y="1129"/>
                    <a:pt x="1361" y="1138"/>
                    <a:pt x="1342" y="1146"/>
                  </a:cubicBezTo>
                  <a:close/>
                  <a:moveTo>
                    <a:pt x="204" y="1128"/>
                  </a:moveTo>
                  <a:cubicBezTo>
                    <a:pt x="202" y="1133"/>
                    <a:pt x="196" y="1134"/>
                    <a:pt x="195" y="1139"/>
                  </a:cubicBezTo>
                  <a:cubicBezTo>
                    <a:pt x="197" y="1142"/>
                    <a:pt x="198" y="1146"/>
                    <a:pt x="198" y="1151"/>
                  </a:cubicBezTo>
                  <a:cubicBezTo>
                    <a:pt x="209" y="1153"/>
                    <a:pt x="219" y="1160"/>
                    <a:pt x="229" y="1160"/>
                  </a:cubicBezTo>
                  <a:cubicBezTo>
                    <a:pt x="220" y="1151"/>
                    <a:pt x="214" y="1138"/>
                    <a:pt x="204" y="1128"/>
                  </a:cubicBezTo>
                  <a:close/>
                  <a:moveTo>
                    <a:pt x="1100" y="1194"/>
                  </a:moveTo>
                  <a:cubicBezTo>
                    <a:pt x="1095" y="1200"/>
                    <a:pt x="1088" y="1206"/>
                    <a:pt x="1088" y="1212"/>
                  </a:cubicBezTo>
                  <a:cubicBezTo>
                    <a:pt x="1101" y="1209"/>
                    <a:pt x="1114" y="1208"/>
                    <a:pt x="1126" y="1205"/>
                  </a:cubicBezTo>
                  <a:cubicBezTo>
                    <a:pt x="1129" y="1181"/>
                    <a:pt x="1137" y="1156"/>
                    <a:pt x="1137" y="1132"/>
                  </a:cubicBezTo>
                  <a:cubicBezTo>
                    <a:pt x="1126" y="1153"/>
                    <a:pt x="1113" y="1175"/>
                    <a:pt x="1100" y="1194"/>
                  </a:cubicBezTo>
                  <a:close/>
                  <a:moveTo>
                    <a:pt x="187" y="1146"/>
                  </a:moveTo>
                  <a:cubicBezTo>
                    <a:pt x="190" y="1145"/>
                    <a:pt x="194" y="1150"/>
                    <a:pt x="196" y="1148"/>
                  </a:cubicBezTo>
                  <a:cubicBezTo>
                    <a:pt x="193" y="1146"/>
                    <a:pt x="194" y="1141"/>
                    <a:pt x="192" y="1140"/>
                  </a:cubicBezTo>
                  <a:cubicBezTo>
                    <a:pt x="191" y="1142"/>
                    <a:pt x="188" y="1143"/>
                    <a:pt x="187" y="1146"/>
                  </a:cubicBezTo>
                  <a:close/>
                  <a:moveTo>
                    <a:pt x="1333" y="1147"/>
                  </a:moveTo>
                  <a:cubicBezTo>
                    <a:pt x="1335" y="1147"/>
                    <a:pt x="1336" y="1146"/>
                    <a:pt x="1337" y="1145"/>
                  </a:cubicBezTo>
                  <a:cubicBezTo>
                    <a:pt x="1335" y="1143"/>
                    <a:pt x="1334" y="1145"/>
                    <a:pt x="1333" y="1147"/>
                  </a:cubicBezTo>
                  <a:close/>
                  <a:moveTo>
                    <a:pt x="241" y="1257"/>
                  </a:moveTo>
                  <a:cubicBezTo>
                    <a:pt x="241" y="1258"/>
                    <a:pt x="242" y="1257"/>
                    <a:pt x="241" y="1257"/>
                  </a:cubicBezTo>
                  <a:moveTo>
                    <a:pt x="241" y="1257"/>
                  </a:moveTo>
                  <a:cubicBezTo>
                    <a:pt x="224" y="1224"/>
                    <a:pt x="209" y="1190"/>
                    <a:pt x="197" y="1152"/>
                  </a:cubicBezTo>
                  <a:cubicBezTo>
                    <a:pt x="194" y="1150"/>
                    <a:pt x="189" y="1150"/>
                    <a:pt x="187" y="1148"/>
                  </a:cubicBezTo>
                  <a:cubicBezTo>
                    <a:pt x="177" y="1154"/>
                    <a:pt x="173" y="1166"/>
                    <a:pt x="167" y="1175"/>
                  </a:cubicBezTo>
                  <a:cubicBezTo>
                    <a:pt x="189" y="1205"/>
                    <a:pt x="214" y="1232"/>
                    <a:pt x="241" y="1257"/>
                  </a:cubicBezTo>
                  <a:moveTo>
                    <a:pt x="1207" y="1335"/>
                  </a:moveTo>
                  <a:cubicBezTo>
                    <a:pt x="1206" y="1335"/>
                    <a:pt x="1208" y="1336"/>
                    <a:pt x="1207" y="1335"/>
                  </a:cubicBezTo>
                  <a:moveTo>
                    <a:pt x="1207" y="1335"/>
                  </a:moveTo>
                  <a:cubicBezTo>
                    <a:pt x="1267" y="1295"/>
                    <a:pt x="1319" y="1248"/>
                    <a:pt x="1362" y="1192"/>
                  </a:cubicBezTo>
                  <a:cubicBezTo>
                    <a:pt x="1357" y="1174"/>
                    <a:pt x="1350" y="1158"/>
                    <a:pt x="1337" y="1148"/>
                  </a:cubicBezTo>
                  <a:cubicBezTo>
                    <a:pt x="1322" y="1158"/>
                    <a:pt x="1312" y="1174"/>
                    <a:pt x="1300" y="1189"/>
                  </a:cubicBezTo>
                  <a:cubicBezTo>
                    <a:pt x="1294" y="1196"/>
                    <a:pt x="1288" y="1203"/>
                    <a:pt x="1281" y="1210"/>
                  </a:cubicBezTo>
                  <a:cubicBezTo>
                    <a:pt x="1275" y="1217"/>
                    <a:pt x="1267" y="1223"/>
                    <a:pt x="1263" y="1230"/>
                  </a:cubicBezTo>
                  <a:cubicBezTo>
                    <a:pt x="1258" y="1239"/>
                    <a:pt x="1255" y="1249"/>
                    <a:pt x="1251" y="1258"/>
                  </a:cubicBezTo>
                  <a:cubicBezTo>
                    <a:pt x="1237" y="1285"/>
                    <a:pt x="1225" y="1311"/>
                    <a:pt x="1207" y="1335"/>
                  </a:cubicBezTo>
                  <a:moveTo>
                    <a:pt x="1324" y="1154"/>
                  </a:moveTo>
                  <a:cubicBezTo>
                    <a:pt x="1310" y="1158"/>
                    <a:pt x="1300" y="1164"/>
                    <a:pt x="1286" y="1167"/>
                  </a:cubicBezTo>
                  <a:cubicBezTo>
                    <a:pt x="1282" y="1186"/>
                    <a:pt x="1272" y="1204"/>
                    <a:pt x="1269" y="1221"/>
                  </a:cubicBezTo>
                  <a:cubicBezTo>
                    <a:pt x="1287" y="1199"/>
                    <a:pt x="1307" y="1178"/>
                    <a:pt x="1324" y="1154"/>
                  </a:cubicBezTo>
                  <a:moveTo>
                    <a:pt x="1324" y="1154"/>
                  </a:moveTo>
                  <a:cubicBezTo>
                    <a:pt x="1325" y="1154"/>
                    <a:pt x="1324" y="1153"/>
                    <a:pt x="1324" y="1154"/>
                  </a:cubicBezTo>
                  <a:moveTo>
                    <a:pt x="222" y="1212"/>
                  </a:moveTo>
                  <a:cubicBezTo>
                    <a:pt x="231" y="1230"/>
                    <a:pt x="237" y="1251"/>
                    <a:pt x="247" y="1264"/>
                  </a:cubicBezTo>
                  <a:cubicBezTo>
                    <a:pt x="252" y="1270"/>
                    <a:pt x="260" y="1275"/>
                    <a:pt x="267" y="1280"/>
                  </a:cubicBezTo>
                  <a:cubicBezTo>
                    <a:pt x="287" y="1297"/>
                    <a:pt x="306" y="1314"/>
                    <a:pt x="328" y="1328"/>
                  </a:cubicBezTo>
                  <a:cubicBezTo>
                    <a:pt x="334" y="1313"/>
                    <a:pt x="344" y="1302"/>
                    <a:pt x="354" y="1291"/>
                  </a:cubicBezTo>
                  <a:cubicBezTo>
                    <a:pt x="308" y="1254"/>
                    <a:pt x="269" y="1211"/>
                    <a:pt x="232" y="1165"/>
                  </a:cubicBezTo>
                  <a:cubicBezTo>
                    <a:pt x="220" y="1162"/>
                    <a:pt x="212" y="1157"/>
                    <a:pt x="200" y="1154"/>
                  </a:cubicBezTo>
                  <a:cubicBezTo>
                    <a:pt x="206" y="1174"/>
                    <a:pt x="214" y="1193"/>
                    <a:pt x="222" y="1212"/>
                  </a:cubicBezTo>
                  <a:close/>
                  <a:moveTo>
                    <a:pt x="356" y="1290"/>
                  </a:moveTo>
                  <a:cubicBezTo>
                    <a:pt x="359" y="1285"/>
                    <a:pt x="365" y="1284"/>
                    <a:pt x="367" y="1278"/>
                  </a:cubicBezTo>
                  <a:cubicBezTo>
                    <a:pt x="358" y="1252"/>
                    <a:pt x="349" y="1226"/>
                    <a:pt x="342" y="1197"/>
                  </a:cubicBezTo>
                  <a:cubicBezTo>
                    <a:pt x="306" y="1189"/>
                    <a:pt x="270" y="1177"/>
                    <a:pt x="238" y="1169"/>
                  </a:cubicBezTo>
                  <a:cubicBezTo>
                    <a:pt x="274" y="1212"/>
                    <a:pt x="312" y="1254"/>
                    <a:pt x="356" y="1290"/>
                  </a:cubicBezTo>
                  <a:close/>
                  <a:moveTo>
                    <a:pt x="1223" y="1265"/>
                  </a:moveTo>
                  <a:cubicBezTo>
                    <a:pt x="1235" y="1254"/>
                    <a:pt x="1255" y="1239"/>
                    <a:pt x="1263" y="1225"/>
                  </a:cubicBezTo>
                  <a:cubicBezTo>
                    <a:pt x="1273" y="1209"/>
                    <a:pt x="1274" y="1190"/>
                    <a:pt x="1282" y="1170"/>
                  </a:cubicBezTo>
                  <a:cubicBezTo>
                    <a:pt x="1282" y="1169"/>
                    <a:pt x="1282" y="1169"/>
                    <a:pt x="1281" y="1169"/>
                  </a:cubicBezTo>
                  <a:cubicBezTo>
                    <a:pt x="1257" y="1177"/>
                    <a:pt x="1232" y="1184"/>
                    <a:pt x="1206" y="1191"/>
                  </a:cubicBezTo>
                  <a:cubicBezTo>
                    <a:pt x="1184" y="1218"/>
                    <a:pt x="1160" y="1242"/>
                    <a:pt x="1137" y="1268"/>
                  </a:cubicBezTo>
                  <a:cubicBezTo>
                    <a:pt x="1155" y="1276"/>
                    <a:pt x="1167" y="1289"/>
                    <a:pt x="1181" y="1301"/>
                  </a:cubicBezTo>
                  <a:cubicBezTo>
                    <a:pt x="1195" y="1290"/>
                    <a:pt x="1208" y="1278"/>
                    <a:pt x="1223" y="1265"/>
                  </a:cubicBezTo>
                  <a:close/>
                  <a:moveTo>
                    <a:pt x="344" y="1195"/>
                  </a:moveTo>
                  <a:cubicBezTo>
                    <a:pt x="349" y="1194"/>
                    <a:pt x="353" y="1198"/>
                    <a:pt x="355" y="1196"/>
                  </a:cubicBezTo>
                  <a:cubicBezTo>
                    <a:pt x="350" y="1190"/>
                    <a:pt x="346" y="1183"/>
                    <a:pt x="341" y="1178"/>
                  </a:cubicBezTo>
                  <a:cubicBezTo>
                    <a:pt x="342" y="1184"/>
                    <a:pt x="343" y="1189"/>
                    <a:pt x="344" y="1195"/>
                  </a:cubicBezTo>
                  <a:close/>
                  <a:moveTo>
                    <a:pt x="289" y="1331"/>
                  </a:moveTo>
                  <a:cubicBezTo>
                    <a:pt x="289" y="1332"/>
                    <a:pt x="290" y="1331"/>
                    <a:pt x="289" y="1331"/>
                  </a:cubicBezTo>
                  <a:moveTo>
                    <a:pt x="289" y="1331"/>
                  </a:moveTo>
                  <a:cubicBezTo>
                    <a:pt x="274" y="1310"/>
                    <a:pt x="258" y="1290"/>
                    <a:pt x="246" y="1266"/>
                  </a:cubicBezTo>
                  <a:cubicBezTo>
                    <a:pt x="216" y="1240"/>
                    <a:pt x="192" y="1209"/>
                    <a:pt x="165" y="1180"/>
                  </a:cubicBezTo>
                  <a:cubicBezTo>
                    <a:pt x="163" y="1194"/>
                    <a:pt x="158" y="1209"/>
                    <a:pt x="163" y="1223"/>
                  </a:cubicBezTo>
                  <a:cubicBezTo>
                    <a:pt x="169" y="1238"/>
                    <a:pt x="189" y="1257"/>
                    <a:pt x="203" y="1271"/>
                  </a:cubicBezTo>
                  <a:cubicBezTo>
                    <a:pt x="217" y="1284"/>
                    <a:pt x="236" y="1304"/>
                    <a:pt x="249" y="1313"/>
                  </a:cubicBezTo>
                  <a:cubicBezTo>
                    <a:pt x="261" y="1321"/>
                    <a:pt x="278" y="1326"/>
                    <a:pt x="289" y="1331"/>
                  </a:cubicBezTo>
                  <a:moveTo>
                    <a:pt x="676" y="1195"/>
                  </a:moveTo>
                  <a:cubicBezTo>
                    <a:pt x="677" y="1209"/>
                    <a:pt x="682" y="1221"/>
                    <a:pt x="683" y="1235"/>
                  </a:cubicBezTo>
                  <a:cubicBezTo>
                    <a:pt x="697" y="1236"/>
                    <a:pt x="712" y="1236"/>
                    <a:pt x="727" y="1236"/>
                  </a:cubicBezTo>
                  <a:cubicBezTo>
                    <a:pt x="726" y="1222"/>
                    <a:pt x="730" y="1202"/>
                    <a:pt x="725" y="1192"/>
                  </a:cubicBezTo>
                  <a:cubicBezTo>
                    <a:pt x="709" y="1193"/>
                    <a:pt x="691" y="1193"/>
                    <a:pt x="676" y="1195"/>
                  </a:cubicBezTo>
                  <a:close/>
                  <a:moveTo>
                    <a:pt x="729" y="1192"/>
                  </a:moveTo>
                  <a:cubicBezTo>
                    <a:pt x="729" y="1207"/>
                    <a:pt x="731" y="1220"/>
                    <a:pt x="730" y="1236"/>
                  </a:cubicBezTo>
                  <a:cubicBezTo>
                    <a:pt x="744" y="1238"/>
                    <a:pt x="761" y="1236"/>
                    <a:pt x="775" y="1237"/>
                  </a:cubicBezTo>
                  <a:cubicBezTo>
                    <a:pt x="777" y="1222"/>
                    <a:pt x="777" y="1207"/>
                    <a:pt x="777" y="1192"/>
                  </a:cubicBezTo>
                  <a:cubicBezTo>
                    <a:pt x="761" y="1192"/>
                    <a:pt x="745" y="1192"/>
                    <a:pt x="729" y="1192"/>
                  </a:cubicBezTo>
                  <a:close/>
                  <a:moveTo>
                    <a:pt x="780" y="1192"/>
                  </a:moveTo>
                  <a:cubicBezTo>
                    <a:pt x="779" y="1206"/>
                    <a:pt x="779" y="1222"/>
                    <a:pt x="778" y="1237"/>
                  </a:cubicBezTo>
                  <a:cubicBezTo>
                    <a:pt x="809" y="1235"/>
                    <a:pt x="841" y="1236"/>
                    <a:pt x="871" y="1234"/>
                  </a:cubicBezTo>
                  <a:cubicBezTo>
                    <a:pt x="875" y="1222"/>
                    <a:pt x="879" y="1210"/>
                    <a:pt x="882" y="1198"/>
                  </a:cubicBezTo>
                  <a:cubicBezTo>
                    <a:pt x="849" y="1195"/>
                    <a:pt x="816" y="1192"/>
                    <a:pt x="780" y="1192"/>
                  </a:cubicBezTo>
                  <a:close/>
                  <a:moveTo>
                    <a:pt x="1200" y="1193"/>
                  </a:moveTo>
                  <a:cubicBezTo>
                    <a:pt x="1176" y="1197"/>
                    <a:pt x="1153" y="1204"/>
                    <a:pt x="1128" y="1207"/>
                  </a:cubicBezTo>
                  <a:cubicBezTo>
                    <a:pt x="1124" y="1224"/>
                    <a:pt x="1120" y="1239"/>
                    <a:pt x="1116" y="1255"/>
                  </a:cubicBezTo>
                  <a:cubicBezTo>
                    <a:pt x="1122" y="1258"/>
                    <a:pt x="1128" y="1262"/>
                    <a:pt x="1134" y="1265"/>
                  </a:cubicBezTo>
                  <a:cubicBezTo>
                    <a:pt x="1158" y="1242"/>
                    <a:pt x="1180" y="1219"/>
                    <a:pt x="1200" y="1193"/>
                  </a:cubicBezTo>
                  <a:moveTo>
                    <a:pt x="1200" y="1193"/>
                  </a:moveTo>
                  <a:cubicBezTo>
                    <a:pt x="1201" y="1192"/>
                    <a:pt x="1200" y="1192"/>
                    <a:pt x="1200" y="1193"/>
                  </a:cubicBezTo>
                  <a:moveTo>
                    <a:pt x="671" y="1195"/>
                  </a:moveTo>
                  <a:cubicBezTo>
                    <a:pt x="638" y="1198"/>
                    <a:pt x="605" y="1201"/>
                    <a:pt x="575" y="1207"/>
                  </a:cubicBezTo>
                  <a:cubicBezTo>
                    <a:pt x="578" y="1215"/>
                    <a:pt x="580" y="1224"/>
                    <a:pt x="586" y="1229"/>
                  </a:cubicBezTo>
                  <a:cubicBezTo>
                    <a:pt x="616" y="1232"/>
                    <a:pt x="650" y="1235"/>
                    <a:pt x="680" y="1234"/>
                  </a:cubicBezTo>
                  <a:cubicBezTo>
                    <a:pt x="676" y="1222"/>
                    <a:pt x="675" y="1207"/>
                    <a:pt x="671" y="1195"/>
                  </a:cubicBezTo>
                  <a:close/>
                  <a:moveTo>
                    <a:pt x="369" y="1277"/>
                  </a:moveTo>
                  <a:cubicBezTo>
                    <a:pt x="382" y="1271"/>
                    <a:pt x="394" y="1263"/>
                    <a:pt x="406" y="1255"/>
                  </a:cubicBezTo>
                  <a:cubicBezTo>
                    <a:pt x="389" y="1237"/>
                    <a:pt x="373" y="1219"/>
                    <a:pt x="358" y="1199"/>
                  </a:cubicBezTo>
                  <a:cubicBezTo>
                    <a:pt x="353" y="1200"/>
                    <a:pt x="350" y="1197"/>
                    <a:pt x="345" y="1198"/>
                  </a:cubicBezTo>
                  <a:cubicBezTo>
                    <a:pt x="352" y="1226"/>
                    <a:pt x="361" y="1251"/>
                    <a:pt x="369" y="1277"/>
                  </a:cubicBezTo>
                  <a:close/>
                  <a:moveTo>
                    <a:pt x="884" y="1199"/>
                  </a:moveTo>
                  <a:cubicBezTo>
                    <a:pt x="882" y="1211"/>
                    <a:pt x="877" y="1221"/>
                    <a:pt x="874" y="1234"/>
                  </a:cubicBezTo>
                  <a:cubicBezTo>
                    <a:pt x="894" y="1233"/>
                    <a:pt x="914" y="1231"/>
                    <a:pt x="934" y="1230"/>
                  </a:cubicBezTo>
                  <a:cubicBezTo>
                    <a:pt x="934" y="1221"/>
                    <a:pt x="936" y="1215"/>
                    <a:pt x="936" y="1205"/>
                  </a:cubicBezTo>
                  <a:cubicBezTo>
                    <a:pt x="919" y="1202"/>
                    <a:pt x="903" y="1199"/>
                    <a:pt x="884" y="1199"/>
                  </a:cubicBezTo>
                  <a:close/>
                  <a:moveTo>
                    <a:pt x="1360" y="1199"/>
                  </a:moveTo>
                  <a:cubicBezTo>
                    <a:pt x="1360" y="1199"/>
                    <a:pt x="1361" y="1200"/>
                    <a:pt x="1360" y="1199"/>
                  </a:cubicBezTo>
                  <a:close/>
                  <a:moveTo>
                    <a:pt x="363" y="1201"/>
                  </a:moveTo>
                  <a:cubicBezTo>
                    <a:pt x="378" y="1220"/>
                    <a:pt x="392" y="1239"/>
                    <a:pt x="410" y="1254"/>
                  </a:cubicBezTo>
                  <a:cubicBezTo>
                    <a:pt x="432" y="1244"/>
                    <a:pt x="454" y="1234"/>
                    <a:pt x="480" y="1227"/>
                  </a:cubicBezTo>
                  <a:cubicBezTo>
                    <a:pt x="477" y="1217"/>
                    <a:pt x="463" y="1219"/>
                    <a:pt x="454" y="1218"/>
                  </a:cubicBezTo>
                  <a:cubicBezTo>
                    <a:pt x="424" y="1213"/>
                    <a:pt x="391" y="1206"/>
                    <a:pt x="363" y="1201"/>
                  </a:cubicBezTo>
                  <a:moveTo>
                    <a:pt x="363" y="1201"/>
                  </a:moveTo>
                  <a:cubicBezTo>
                    <a:pt x="362" y="1200"/>
                    <a:pt x="361" y="1201"/>
                    <a:pt x="363" y="1201"/>
                  </a:cubicBezTo>
                  <a:moveTo>
                    <a:pt x="1359" y="1201"/>
                  </a:moveTo>
                  <a:cubicBezTo>
                    <a:pt x="1318" y="1253"/>
                    <a:pt x="1263" y="1298"/>
                    <a:pt x="1208" y="1338"/>
                  </a:cubicBezTo>
                  <a:cubicBezTo>
                    <a:pt x="1206" y="1339"/>
                    <a:pt x="1201" y="1341"/>
                    <a:pt x="1202" y="1345"/>
                  </a:cubicBezTo>
                  <a:cubicBezTo>
                    <a:pt x="1217" y="1339"/>
                    <a:pt x="1232" y="1333"/>
                    <a:pt x="1247" y="1326"/>
                  </a:cubicBezTo>
                  <a:cubicBezTo>
                    <a:pt x="1261" y="1320"/>
                    <a:pt x="1277" y="1313"/>
                    <a:pt x="1289" y="1304"/>
                  </a:cubicBezTo>
                  <a:cubicBezTo>
                    <a:pt x="1303" y="1293"/>
                    <a:pt x="1316" y="1270"/>
                    <a:pt x="1326" y="1255"/>
                  </a:cubicBezTo>
                  <a:cubicBezTo>
                    <a:pt x="1338" y="1238"/>
                    <a:pt x="1350" y="1220"/>
                    <a:pt x="1359" y="1201"/>
                  </a:cubicBezTo>
                  <a:moveTo>
                    <a:pt x="1359" y="1201"/>
                  </a:moveTo>
                  <a:cubicBezTo>
                    <a:pt x="1361" y="1201"/>
                    <a:pt x="1359" y="1200"/>
                    <a:pt x="1359" y="1201"/>
                  </a:cubicBezTo>
                  <a:moveTo>
                    <a:pt x="1301" y="1295"/>
                  </a:moveTo>
                  <a:cubicBezTo>
                    <a:pt x="1299" y="1296"/>
                    <a:pt x="1301" y="1297"/>
                    <a:pt x="1301" y="1295"/>
                  </a:cubicBezTo>
                  <a:moveTo>
                    <a:pt x="1301" y="1295"/>
                  </a:moveTo>
                  <a:cubicBezTo>
                    <a:pt x="1315" y="1282"/>
                    <a:pt x="1343" y="1260"/>
                    <a:pt x="1354" y="1241"/>
                  </a:cubicBezTo>
                  <a:cubicBezTo>
                    <a:pt x="1360" y="1231"/>
                    <a:pt x="1364" y="1215"/>
                    <a:pt x="1362" y="1201"/>
                  </a:cubicBezTo>
                  <a:cubicBezTo>
                    <a:pt x="1345" y="1236"/>
                    <a:pt x="1323" y="1266"/>
                    <a:pt x="1301" y="1295"/>
                  </a:cubicBezTo>
                  <a:moveTo>
                    <a:pt x="938" y="1229"/>
                  </a:moveTo>
                  <a:cubicBezTo>
                    <a:pt x="950" y="1230"/>
                    <a:pt x="958" y="1227"/>
                    <a:pt x="970" y="1227"/>
                  </a:cubicBezTo>
                  <a:cubicBezTo>
                    <a:pt x="975" y="1224"/>
                    <a:pt x="977" y="1218"/>
                    <a:pt x="979" y="1213"/>
                  </a:cubicBezTo>
                  <a:cubicBezTo>
                    <a:pt x="967" y="1210"/>
                    <a:pt x="953" y="1208"/>
                    <a:pt x="941" y="1205"/>
                  </a:cubicBezTo>
                  <a:cubicBezTo>
                    <a:pt x="939" y="1212"/>
                    <a:pt x="940" y="1222"/>
                    <a:pt x="938" y="1229"/>
                  </a:cubicBezTo>
                  <a:close/>
                  <a:moveTo>
                    <a:pt x="526" y="1219"/>
                  </a:moveTo>
                  <a:cubicBezTo>
                    <a:pt x="526" y="1221"/>
                    <a:pt x="526" y="1222"/>
                    <a:pt x="527" y="1223"/>
                  </a:cubicBezTo>
                  <a:cubicBezTo>
                    <a:pt x="544" y="1226"/>
                    <a:pt x="565" y="1229"/>
                    <a:pt x="582" y="1228"/>
                  </a:cubicBezTo>
                  <a:cubicBezTo>
                    <a:pt x="577" y="1222"/>
                    <a:pt x="575" y="1213"/>
                    <a:pt x="571" y="1207"/>
                  </a:cubicBezTo>
                  <a:cubicBezTo>
                    <a:pt x="557" y="1212"/>
                    <a:pt x="538" y="1212"/>
                    <a:pt x="526" y="1219"/>
                  </a:cubicBezTo>
                  <a:close/>
                  <a:moveTo>
                    <a:pt x="1084" y="1215"/>
                  </a:moveTo>
                  <a:cubicBezTo>
                    <a:pt x="1080" y="1223"/>
                    <a:pt x="1071" y="1229"/>
                    <a:pt x="1070" y="1236"/>
                  </a:cubicBezTo>
                  <a:cubicBezTo>
                    <a:pt x="1086" y="1240"/>
                    <a:pt x="1099" y="1248"/>
                    <a:pt x="1113" y="1253"/>
                  </a:cubicBezTo>
                  <a:cubicBezTo>
                    <a:pt x="1118" y="1240"/>
                    <a:pt x="1120" y="1224"/>
                    <a:pt x="1125" y="1210"/>
                  </a:cubicBezTo>
                  <a:cubicBezTo>
                    <a:pt x="1125" y="1209"/>
                    <a:pt x="1125" y="1208"/>
                    <a:pt x="1123" y="1208"/>
                  </a:cubicBezTo>
                  <a:cubicBezTo>
                    <a:pt x="1111" y="1211"/>
                    <a:pt x="1097" y="1213"/>
                    <a:pt x="1084" y="1215"/>
                  </a:cubicBezTo>
                  <a:close/>
                  <a:moveTo>
                    <a:pt x="982" y="1214"/>
                  </a:moveTo>
                  <a:cubicBezTo>
                    <a:pt x="980" y="1218"/>
                    <a:pt x="977" y="1222"/>
                    <a:pt x="975" y="1226"/>
                  </a:cubicBezTo>
                  <a:cubicBezTo>
                    <a:pt x="988" y="1225"/>
                    <a:pt x="1003" y="1224"/>
                    <a:pt x="1015" y="1222"/>
                  </a:cubicBezTo>
                  <a:cubicBezTo>
                    <a:pt x="1005" y="1219"/>
                    <a:pt x="994" y="1216"/>
                    <a:pt x="982" y="1214"/>
                  </a:cubicBezTo>
                  <a:close/>
                  <a:moveTo>
                    <a:pt x="1031" y="1223"/>
                  </a:moveTo>
                  <a:cubicBezTo>
                    <a:pt x="1044" y="1226"/>
                    <a:pt x="1054" y="1231"/>
                    <a:pt x="1066" y="1234"/>
                  </a:cubicBezTo>
                  <a:cubicBezTo>
                    <a:pt x="1070" y="1229"/>
                    <a:pt x="1080" y="1220"/>
                    <a:pt x="1078" y="1216"/>
                  </a:cubicBezTo>
                  <a:cubicBezTo>
                    <a:pt x="1063" y="1219"/>
                    <a:pt x="1045" y="1220"/>
                    <a:pt x="1031" y="1223"/>
                  </a:cubicBezTo>
                  <a:close/>
                  <a:moveTo>
                    <a:pt x="509" y="1223"/>
                  </a:moveTo>
                  <a:cubicBezTo>
                    <a:pt x="515" y="1222"/>
                    <a:pt x="518" y="1224"/>
                    <a:pt x="524" y="1223"/>
                  </a:cubicBezTo>
                  <a:cubicBezTo>
                    <a:pt x="523" y="1222"/>
                    <a:pt x="524" y="1217"/>
                    <a:pt x="521" y="1218"/>
                  </a:cubicBezTo>
                  <a:cubicBezTo>
                    <a:pt x="518" y="1220"/>
                    <a:pt x="511" y="1219"/>
                    <a:pt x="509" y="1223"/>
                  </a:cubicBezTo>
                  <a:close/>
                  <a:moveTo>
                    <a:pt x="482" y="1225"/>
                  </a:moveTo>
                  <a:cubicBezTo>
                    <a:pt x="487" y="1226"/>
                    <a:pt x="490" y="1224"/>
                    <a:pt x="493" y="1223"/>
                  </a:cubicBezTo>
                  <a:cubicBezTo>
                    <a:pt x="488" y="1223"/>
                    <a:pt x="483" y="1220"/>
                    <a:pt x="480" y="1223"/>
                  </a:cubicBezTo>
                  <a:cubicBezTo>
                    <a:pt x="481" y="1223"/>
                    <a:pt x="482" y="1224"/>
                    <a:pt x="482" y="1225"/>
                  </a:cubicBezTo>
                  <a:close/>
                  <a:moveTo>
                    <a:pt x="535" y="1295"/>
                  </a:moveTo>
                  <a:cubicBezTo>
                    <a:pt x="536" y="1296"/>
                    <a:pt x="537" y="1294"/>
                    <a:pt x="535" y="1295"/>
                  </a:cubicBezTo>
                  <a:moveTo>
                    <a:pt x="535" y="1295"/>
                  </a:moveTo>
                  <a:cubicBezTo>
                    <a:pt x="532" y="1272"/>
                    <a:pt x="527" y="1251"/>
                    <a:pt x="525" y="1227"/>
                  </a:cubicBezTo>
                  <a:cubicBezTo>
                    <a:pt x="512" y="1224"/>
                    <a:pt x="497" y="1223"/>
                    <a:pt x="486" y="1227"/>
                  </a:cubicBezTo>
                  <a:cubicBezTo>
                    <a:pt x="498" y="1250"/>
                    <a:pt x="518" y="1273"/>
                    <a:pt x="535" y="1295"/>
                  </a:cubicBezTo>
                  <a:moveTo>
                    <a:pt x="1022" y="1223"/>
                  </a:moveTo>
                  <a:cubicBezTo>
                    <a:pt x="1007" y="1223"/>
                    <a:pt x="991" y="1230"/>
                    <a:pt x="973" y="1229"/>
                  </a:cubicBezTo>
                  <a:cubicBezTo>
                    <a:pt x="960" y="1255"/>
                    <a:pt x="945" y="1280"/>
                    <a:pt x="928" y="1303"/>
                  </a:cubicBezTo>
                  <a:cubicBezTo>
                    <a:pt x="927" y="1316"/>
                    <a:pt x="925" y="1329"/>
                    <a:pt x="922" y="1342"/>
                  </a:cubicBezTo>
                  <a:cubicBezTo>
                    <a:pt x="920" y="1353"/>
                    <a:pt x="915" y="1367"/>
                    <a:pt x="917" y="1376"/>
                  </a:cubicBezTo>
                  <a:cubicBezTo>
                    <a:pt x="925" y="1381"/>
                    <a:pt x="933" y="1372"/>
                    <a:pt x="939" y="1367"/>
                  </a:cubicBezTo>
                  <a:cubicBezTo>
                    <a:pt x="986" y="1330"/>
                    <a:pt x="1029" y="1283"/>
                    <a:pt x="1064" y="1236"/>
                  </a:cubicBezTo>
                  <a:cubicBezTo>
                    <a:pt x="1050" y="1234"/>
                    <a:pt x="1038" y="1224"/>
                    <a:pt x="1022" y="1223"/>
                  </a:cubicBezTo>
                  <a:close/>
                  <a:moveTo>
                    <a:pt x="539" y="1299"/>
                  </a:moveTo>
                  <a:cubicBezTo>
                    <a:pt x="563" y="1325"/>
                    <a:pt x="587" y="1352"/>
                    <a:pt x="615" y="1374"/>
                  </a:cubicBezTo>
                  <a:cubicBezTo>
                    <a:pt x="628" y="1368"/>
                    <a:pt x="645" y="1367"/>
                    <a:pt x="658" y="1362"/>
                  </a:cubicBezTo>
                  <a:cubicBezTo>
                    <a:pt x="630" y="1322"/>
                    <a:pt x="605" y="1279"/>
                    <a:pt x="583" y="1232"/>
                  </a:cubicBezTo>
                  <a:cubicBezTo>
                    <a:pt x="564" y="1230"/>
                    <a:pt x="545" y="1229"/>
                    <a:pt x="527" y="1226"/>
                  </a:cubicBezTo>
                  <a:cubicBezTo>
                    <a:pt x="530" y="1251"/>
                    <a:pt x="535" y="1275"/>
                    <a:pt x="539" y="1299"/>
                  </a:cubicBezTo>
                  <a:close/>
                  <a:moveTo>
                    <a:pt x="537" y="1300"/>
                  </a:moveTo>
                  <a:cubicBezTo>
                    <a:pt x="517" y="1278"/>
                    <a:pt x="500" y="1252"/>
                    <a:pt x="481" y="1229"/>
                  </a:cubicBezTo>
                  <a:cubicBezTo>
                    <a:pt x="456" y="1237"/>
                    <a:pt x="433" y="1246"/>
                    <a:pt x="412" y="1256"/>
                  </a:cubicBezTo>
                  <a:cubicBezTo>
                    <a:pt x="452" y="1302"/>
                    <a:pt x="504" y="1344"/>
                    <a:pt x="558" y="1379"/>
                  </a:cubicBezTo>
                  <a:cubicBezTo>
                    <a:pt x="550" y="1354"/>
                    <a:pt x="543" y="1328"/>
                    <a:pt x="537" y="1300"/>
                  </a:cubicBezTo>
                  <a:close/>
                  <a:moveTo>
                    <a:pt x="938" y="1232"/>
                  </a:moveTo>
                  <a:cubicBezTo>
                    <a:pt x="936" y="1253"/>
                    <a:pt x="931" y="1276"/>
                    <a:pt x="931" y="1295"/>
                  </a:cubicBezTo>
                  <a:cubicBezTo>
                    <a:pt x="945" y="1275"/>
                    <a:pt x="957" y="1253"/>
                    <a:pt x="970" y="1231"/>
                  </a:cubicBezTo>
                  <a:cubicBezTo>
                    <a:pt x="970" y="1230"/>
                    <a:pt x="970" y="1229"/>
                    <a:pt x="968" y="1229"/>
                  </a:cubicBezTo>
                  <a:cubicBezTo>
                    <a:pt x="959" y="1231"/>
                    <a:pt x="948" y="1232"/>
                    <a:pt x="938" y="1232"/>
                  </a:cubicBezTo>
                  <a:close/>
                  <a:moveTo>
                    <a:pt x="663" y="1362"/>
                  </a:moveTo>
                  <a:cubicBezTo>
                    <a:pt x="679" y="1359"/>
                    <a:pt x="696" y="1357"/>
                    <a:pt x="712" y="1355"/>
                  </a:cubicBezTo>
                  <a:cubicBezTo>
                    <a:pt x="700" y="1317"/>
                    <a:pt x="690" y="1278"/>
                    <a:pt x="680" y="1238"/>
                  </a:cubicBezTo>
                  <a:cubicBezTo>
                    <a:pt x="649" y="1236"/>
                    <a:pt x="616" y="1235"/>
                    <a:pt x="586" y="1232"/>
                  </a:cubicBezTo>
                  <a:cubicBezTo>
                    <a:pt x="608" y="1279"/>
                    <a:pt x="632" y="1324"/>
                    <a:pt x="663" y="1362"/>
                  </a:cubicBezTo>
                  <a:close/>
                  <a:moveTo>
                    <a:pt x="872" y="1237"/>
                  </a:moveTo>
                  <a:cubicBezTo>
                    <a:pt x="861" y="1280"/>
                    <a:pt x="845" y="1318"/>
                    <a:pt x="829" y="1357"/>
                  </a:cubicBezTo>
                  <a:cubicBezTo>
                    <a:pt x="845" y="1360"/>
                    <a:pt x="862" y="1361"/>
                    <a:pt x="876" y="1366"/>
                  </a:cubicBezTo>
                  <a:cubicBezTo>
                    <a:pt x="895" y="1349"/>
                    <a:pt x="908" y="1326"/>
                    <a:pt x="924" y="1306"/>
                  </a:cubicBezTo>
                  <a:cubicBezTo>
                    <a:pt x="927" y="1282"/>
                    <a:pt x="932" y="1259"/>
                    <a:pt x="933" y="1233"/>
                  </a:cubicBezTo>
                  <a:cubicBezTo>
                    <a:pt x="912" y="1234"/>
                    <a:pt x="892" y="1235"/>
                    <a:pt x="872" y="1237"/>
                  </a:cubicBezTo>
                  <a:close/>
                  <a:moveTo>
                    <a:pt x="1182" y="1304"/>
                  </a:moveTo>
                  <a:cubicBezTo>
                    <a:pt x="1190" y="1314"/>
                    <a:pt x="1196" y="1326"/>
                    <a:pt x="1200" y="1341"/>
                  </a:cubicBezTo>
                  <a:cubicBezTo>
                    <a:pt x="1222" y="1309"/>
                    <a:pt x="1244" y="1273"/>
                    <a:pt x="1257" y="1235"/>
                  </a:cubicBezTo>
                  <a:cubicBezTo>
                    <a:pt x="1234" y="1260"/>
                    <a:pt x="1208" y="1282"/>
                    <a:pt x="1182" y="1304"/>
                  </a:cubicBezTo>
                  <a:close/>
                  <a:moveTo>
                    <a:pt x="778" y="1239"/>
                  </a:moveTo>
                  <a:cubicBezTo>
                    <a:pt x="776" y="1277"/>
                    <a:pt x="774" y="1315"/>
                    <a:pt x="773" y="1353"/>
                  </a:cubicBezTo>
                  <a:cubicBezTo>
                    <a:pt x="791" y="1354"/>
                    <a:pt x="810" y="1355"/>
                    <a:pt x="826" y="1357"/>
                  </a:cubicBezTo>
                  <a:cubicBezTo>
                    <a:pt x="843" y="1319"/>
                    <a:pt x="857" y="1279"/>
                    <a:pt x="870" y="1237"/>
                  </a:cubicBezTo>
                  <a:cubicBezTo>
                    <a:pt x="840" y="1238"/>
                    <a:pt x="810" y="1239"/>
                    <a:pt x="778" y="1239"/>
                  </a:cubicBezTo>
                  <a:close/>
                  <a:moveTo>
                    <a:pt x="170" y="1239"/>
                  </a:moveTo>
                  <a:cubicBezTo>
                    <a:pt x="177" y="1254"/>
                    <a:pt x="187" y="1266"/>
                    <a:pt x="198" y="1276"/>
                  </a:cubicBezTo>
                  <a:moveTo>
                    <a:pt x="198" y="1276"/>
                  </a:moveTo>
                  <a:cubicBezTo>
                    <a:pt x="199" y="1278"/>
                    <a:pt x="200" y="1276"/>
                    <a:pt x="198" y="1276"/>
                  </a:cubicBezTo>
                  <a:moveTo>
                    <a:pt x="198" y="1276"/>
                  </a:moveTo>
                  <a:cubicBezTo>
                    <a:pt x="189" y="1264"/>
                    <a:pt x="180" y="1250"/>
                    <a:pt x="170" y="1239"/>
                  </a:cubicBezTo>
                  <a:moveTo>
                    <a:pt x="170" y="1239"/>
                  </a:moveTo>
                  <a:cubicBezTo>
                    <a:pt x="169" y="1237"/>
                    <a:pt x="169" y="1239"/>
                    <a:pt x="170" y="1239"/>
                  </a:cubicBezTo>
                  <a:moveTo>
                    <a:pt x="716" y="1355"/>
                  </a:moveTo>
                  <a:cubicBezTo>
                    <a:pt x="722" y="1356"/>
                    <a:pt x="725" y="1353"/>
                    <a:pt x="731" y="1354"/>
                  </a:cubicBezTo>
                  <a:cubicBezTo>
                    <a:pt x="729" y="1317"/>
                    <a:pt x="729" y="1277"/>
                    <a:pt x="727" y="1239"/>
                  </a:cubicBezTo>
                  <a:cubicBezTo>
                    <a:pt x="713" y="1240"/>
                    <a:pt x="696" y="1237"/>
                    <a:pt x="684" y="1239"/>
                  </a:cubicBezTo>
                  <a:cubicBezTo>
                    <a:pt x="694" y="1278"/>
                    <a:pt x="704" y="1318"/>
                    <a:pt x="716" y="1355"/>
                  </a:cubicBezTo>
                  <a:close/>
                  <a:moveTo>
                    <a:pt x="1067" y="1238"/>
                  </a:moveTo>
                  <a:cubicBezTo>
                    <a:pt x="1026" y="1291"/>
                    <a:pt x="978" y="1338"/>
                    <a:pt x="927" y="1381"/>
                  </a:cubicBezTo>
                  <a:cubicBezTo>
                    <a:pt x="939" y="1385"/>
                    <a:pt x="948" y="1391"/>
                    <a:pt x="959" y="1396"/>
                  </a:cubicBezTo>
                  <a:cubicBezTo>
                    <a:pt x="1011" y="1367"/>
                    <a:pt x="1058" y="1334"/>
                    <a:pt x="1101" y="1296"/>
                  </a:cubicBezTo>
                  <a:cubicBezTo>
                    <a:pt x="1104" y="1282"/>
                    <a:pt x="1110" y="1271"/>
                    <a:pt x="1112" y="1256"/>
                  </a:cubicBezTo>
                  <a:cubicBezTo>
                    <a:pt x="1098" y="1249"/>
                    <a:pt x="1084" y="1242"/>
                    <a:pt x="1067" y="1238"/>
                  </a:cubicBezTo>
                  <a:close/>
                  <a:moveTo>
                    <a:pt x="731" y="1239"/>
                  </a:moveTo>
                  <a:cubicBezTo>
                    <a:pt x="730" y="1276"/>
                    <a:pt x="733" y="1316"/>
                    <a:pt x="733" y="1354"/>
                  </a:cubicBezTo>
                  <a:cubicBezTo>
                    <a:pt x="745" y="1354"/>
                    <a:pt x="757" y="1353"/>
                    <a:pt x="770" y="1353"/>
                  </a:cubicBezTo>
                  <a:cubicBezTo>
                    <a:pt x="772" y="1316"/>
                    <a:pt x="774" y="1278"/>
                    <a:pt x="775" y="1240"/>
                  </a:cubicBezTo>
                  <a:cubicBezTo>
                    <a:pt x="761" y="1239"/>
                    <a:pt x="747" y="1238"/>
                    <a:pt x="731" y="1239"/>
                  </a:cubicBezTo>
                  <a:close/>
                  <a:moveTo>
                    <a:pt x="559" y="1383"/>
                  </a:moveTo>
                  <a:cubicBezTo>
                    <a:pt x="502" y="1348"/>
                    <a:pt x="454" y="1304"/>
                    <a:pt x="408" y="1258"/>
                  </a:cubicBezTo>
                  <a:cubicBezTo>
                    <a:pt x="395" y="1265"/>
                    <a:pt x="383" y="1272"/>
                    <a:pt x="371" y="1280"/>
                  </a:cubicBezTo>
                  <a:cubicBezTo>
                    <a:pt x="377" y="1308"/>
                    <a:pt x="393" y="1320"/>
                    <a:pt x="414" y="1334"/>
                  </a:cubicBezTo>
                  <a:cubicBezTo>
                    <a:pt x="445" y="1356"/>
                    <a:pt x="480" y="1376"/>
                    <a:pt x="511" y="1392"/>
                  </a:cubicBezTo>
                  <a:cubicBezTo>
                    <a:pt x="529" y="1393"/>
                    <a:pt x="548" y="1399"/>
                    <a:pt x="564" y="1398"/>
                  </a:cubicBezTo>
                  <a:cubicBezTo>
                    <a:pt x="563" y="1393"/>
                    <a:pt x="560" y="1389"/>
                    <a:pt x="559" y="1383"/>
                  </a:cubicBezTo>
                  <a:close/>
                  <a:moveTo>
                    <a:pt x="1106" y="1293"/>
                  </a:moveTo>
                  <a:cubicBezTo>
                    <a:pt x="1114" y="1284"/>
                    <a:pt x="1124" y="1276"/>
                    <a:pt x="1133" y="1267"/>
                  </a:cubicBezTo>
                  <a:cubicBezTo>
                    <a:pt x="1126" y="1264"/>
                    <a:pt x="1122" y="1260"/>
                    <a:pt x="1115" y="1258"/>
                  </a:cubicBezTo>
                  <a:cubicBezTo>
                    <a:pt x="1112" y="1269"/>
                    <a:pt x="1106" y="1282"/>
                    <a:pt x="1106" y="1293"/>
                  </a:cubicBezTo>
                  <a:close/>
                  <a:moveTo>
                    <a:pt x="193" y="1264"/>
                  </a:moveTo>
                  <a:cubicBezTo>
                    <a:pt x="193" y="1265"/>
                    <a:pt x="193" y="1265"/>
                    <a:pt x="194" y="1265"/>
                  </a:cubicBezTo>
                  <a:moveTo>
                    <a:pt x="194" y="1265"/>
                  </a:moveTo>
                  <a:cubicBezTo>
                    <a:pt x="194" y="1266"/>
                    <a:pt x="194" y="1266"/>
                    <a:pt x="195" y="1266"/>
                  </a:cubicBezTo>
                  <a:moveTo>
                    <a:pt x="195" y="1266"/>
                  </a:moveTo>
                  <a:cubicBezTo>
                    <a:pt x="205" y="1280"/>
                    <a:pt x="216" y="1293"/>
                    <a:pt x="232" y="1301"/>
                  </a:cubicBezTo>
                  <a:moveTo>
                    <a:pt x="232" y="1301"/>
                  </a:moveTo>
                  <a:cubicBezTo>
                    <a:pt x="232" y="1302"/>
                    <a:pt x="232" y="1302"/>
                    <a:pt x="233" y="1302"/>
                  </a:cubicBezTo>
                  <a:moveTo>
                    <a:pt x="233" y="1302"/>
                  </a:moveTo>
                  <a:cubicBezTo>
                    <a:pt x="234" y="1304"/>
                    <a:pt x="234" y="1302"/>
                    <a:pt x="233" y="1302"/>
                  </a:cubicBezTo>
                  <a:moveTo>
                    <a:pt x="233" y="1302"/>
                  </a:moveTo>
                  <a:cubicBezTo>
                    <a:pt x="233" y="1301"/>
                    <a:pt x="233" y="1301"/>
                    <a:pt x="232" y="1301"/>
                  </a:cubicBezTo>
                  <a:moveTo>
                    <a:pt x="195" y="1266"/>
                  </a:moveTo>
                  <a:cubicBezTo>
                    <a:pt x="207" y="1278"/>
                    <a:pt x="219" y="1290"/>
                    <a:pt x="232" y="1301"/>
                  </a:cubicBezTo>
                  <a:moveTo>
                    <a:pt x="195" y="1266"/>
                  </a:moveTo>
                  <a:cubicBezTo>
                    <a:pt x="195" y="1265"/>
                    <a:pt x="194" y="1265"/>
                    <a:pt x="194" y="1265"/>
                  </a:cubicBezTo>
                  <a:moveTo>
                    <a:pt x="194" y="1265"/>
                  </a:moveTo>
                  <a:cubicBezTo>
                    <a:pt x="194" y="1264"/>
                    <a:pt x="193" y="1264"/>
                    <a:pt x="193" y="1264"/>
                  </a:cubicBezTo>
                  <a:moveTo>
                    <a:pt x="193" y="1264"/>
                  </a:moveTo>
                  <a:cubicBezTo>
                    <a:pt x="192" y="1262"/>
                    <a:pt x="192" y="1264"/>
                    <a:pt x="193" y="1264"/>
                  </a:cubicBezTo>
                  <a:moveTo>
                    <a:pt x="1071" y="1373"/>
                  </a:moveTo>
                  <a:cubicBezTo>
                    <a:pt x="1070" y="1374"/>
                    <a:pt x="1071" y="1374"/>
                    <a:pt x="1071" y="1373"/>
                  </a:cubicBezTo>
                  <a:moveTo>
                    <a:pt x="1071" y="1373"/>
                  </a:moveTo>
                  <a:cubicBezTo>
                    <a:pt x="1096" y="1361"/>
                    <a:pt x="1127" y="1341"/>
                    <a:pt x="1154" y="1321"/>
                  </a:cubicBezTo>
                  <a:cubicBezTo>
                    <a:pt x="1159" y="1318"/>
                    <a:pt x="1178" y="1306"/>
                    <a:pt x="1178" y="1302"/>
                  </a:cubicBezTo>
                  <a:cubicBezTo>
                    <a:pt x="1178" y="1299"/>
                    <a:pt x="1160" y="1286"/>
                    <a:pt x="1158" y="1284"/>
                  </a:cubicBezTo>
                  <a:cubicBezTo>
                    <a:pt x="1149" y="1277"/>
                    <a:pt x="1143" y="1273"/>
                    <a:pt x="1134" y="1269"/>
                  </a:cubicBezTo>
                  <a:cubicBezTo>
                    <a:pt x="1124" y="1279"/>
                    <a:pt x="1114" y="1289"/>
                    <a:pt x="1102" y="1298"/>
                  </a:cubicBezTo>
                  <a:cubicBezTo>
                    <a:pt x="1094" y="1326"/>
                    <a:pt x="1082" y="1349"/>
                    <a:pt x="1071" y="1373"/>
                  </a:cubicBezTo>
                  <a:moveTo>
                    <a:pt x="253" y="1272"/>
                  </a:moveTo>
                  <a:cubicBezTo>
                    <a:pt x="253" y="1273"/>
                    <a:pt x="254" y="1273"/>
                    <a:pt x="254" y="1273"/>
                  </a:cubicBezTo>
                  <a:moveTo>
                    <a:pt x="254" y="1273"/>
                  </a:moveTo>
                  <a:cubicBezTo>
                    <a:pt x="266" y="1296"/>
                    <a:pt x="280" y="1316"/>
                    <a:pt x="295" y="1335"/>
                  </a:cubicBezTo>
                  <a:cubicBezTo>
                    <a:pt x="305" y="1338"/>
                    <a:pt x="314" y="1343"/>
                    <a:pt x="324" y="1345"/>
                  </a:cubicBezTo>
                  <a:cubicBezTo>
                    <a:pt x="324" y="1340"/>
                    <a:pt x="326" y="1335"/>
                    <a:pt x="327" y="1331"/>
                  </a:cubicBezTo>
                  <a:cubicBezTo>
                    <a:pt x="302" y="1313"/>
                    <a:pt x="277" y="1294"/>
                    <a:pt x="254" y="1273"/>
                  </a:cubicBezTo>
                  <a:moveTo>
                    <a:pt x="254" y="1273"/>
                  </a:moveTo>
                  <a:cubicBezTo>
                    <a:pt x="254" y="1273"/>
                    <a:pt x="254" y="1272"/>
                    <a:pt x="253" y="1272"/>
                  </a:cubicBezTo>
                  <a:moveTo>
                    <a:pt x="253" y="1272"/>
                  </a:moveTo>
                  <a:cubicBezTo>
                    <a:pt x="253" y="1271"/>
                    <a:pt x="252" y="1273"/>
                    <a:pt x="253" y="1272"/>
                  </a:cubicBezTo>
                  <a:moveTo>
                    <a:pt x="379" y="1308"/>
                  </a:moveTo>
                  <a:cubicBezTo>
                    <a:pt x="380" y="1309"/>
                    <a:pt x="380" y="1308"/>
                    <a:pt x="379" y="1308"/>
                  </a:cubicBezTo>
                  <a:moveTo>
                    <a:pt x="379" y="1308"/>
                  </a:moveTo>
                  <a:cubicBezTo>
                    <a:pt x="376" y="1299"/>
                    <a:pt x="372" y="1290"/>
                    <a:pt x="368" y="1282"/>
                  </a:cubicBezTo>
                  <a:cubicBezTo>
                    <a:pt x="365" y="1285"/>
                    <a:pt x="361" y="1288"/>
                    <a:pt x="358" y="1292"/>
                  </a:cubicBezTo>
                  <a:cubicBezTo>
                    <a:pt x="365" y="1297"/>
                    <a:pt x="371" y="1303"/>
                    <a:pt x="379" y="1308"/>
                  </a:cubicBezTo>
                  <a:moveTo>
                    <a:pt x="383" y="1315"/>
                  </a:moveTo>
                  <a:cubicBezTo>
                    <a:pt x="373" y="1308"/>
                    <a:pt x="366" y="1299"/>
                    <a:pt x="355" y="1294"/>
                  </a:cubicBezTo>
                  <a:cubicBezTo>
                    <a:pt x="345" y="1304"/>
                    <a:pt x="335" y="1315"/>
                    <a:pt x="330" y="1330"/>
                  </a:cubicBezTo>
                  <a:cubicBezTo>
                    <a:pt x="356" y="1345"/>
                    <a:pt x="378" y="1368"/>
                    <a:pt x="413" y="1371"/>
                  </a:cubicBezTo>
                  <a:cubicBezTo>
                    <a:pt x="401" y="1354"/>
                    <a:pt x="391" y="1335"/>
                    <a:pt x="383" y="1315"/>
                  </a:cubicBezTo>
                  <a:close/>
                  <a:moveTo>
                    <a:pt x="929" y="1297"/>
                  </a:moveTo>
                  <a:cubicBezTo>
                    <a:pt x="929" y="1297"/>
                    <a:pt x="930" y="1298"/>
                    <a:pt x="929" y="1297"/>
                  </a:cubicBezTo>
                  <a:close/>
                  <a:moveTo>
                    <a:pt x="224" y="1300"/>
                  </a:moveTo>
                  <a:cubicBezTo>
                    <a:pt x="224" y="1301"/>
                    <a:pt x="225" y="1301"/>
                    <a:pt x="225" y="1301"/>
                  </a:cubicBezTo>
                  <a:moveTo>
                    <a:pt x="225" y="1301"/>
                  </a:moveTo>
                  <a:cubicBezTo>
                    <a:pt x="259" y="1340"/>
                    <a:pt x="299" y="1371"/>
                    <a:pt x="343" y="1399"/>
                  </a:cubicBezTo>
                  <a:cubicBezTo>
                    <a:pt x="340" y="1392"/>
                    <a:pt x="333" y="1387"/>
                    <a:pt x="331" y="1378"/>
                  </a:cubicBezTo>
                  <a:cubicBezTo>
                    <a:pt x="326" y="1374"/>
                    <a:pt x="321" y="1369"/>
                    <a:pt x="317" y="1364"/>
                  </a:cubicBezTo>
                  <a:cubicBezTo>
                    <a:pt x="283" y="1346"/>
                    <a:pt x="259" y="1319"/>
                    <a:pt x="225" y="1301"/>
                  </a:cubicBezTo>
                  <a:moveTo>
                    <a:pt x="225" y="1301"/>
                  </a:moveTo>
                  <a:cubicBezTo>
                    <a:pt x="226" y="1300"/>
                    <a:pt x="225" y="1300"/>
                    <a:pt x="224" y="1300"/>
                  </a:cubicBezTo>
                  <a:moveTo>
                    <a:pt x="224" y="1300"/>
                  </a:moveTo>
                  <a:cubicBezTo>
                    <a:pt x="224" y="1299"/>
                    <a:pt x="223" y="1300"/>
                    <a:pt x="224" y="1300"/>
                  </a:cubicBezTo>
                  <a:moveTo>
                    <a:pt x="961" y="1398"/>
                  </a:moveTo>
                  <a:cubicBezTo>
                    <a:pt x="996" y="1395"/>
                    <a:pt x="1039" y="1392"/>
                    <a:pt x="1066" y="1377"/>
                  </a:cubicBezTo>
                  <a:cubicBezTo>
                    <a:pt x="1077" y="1353"/>
                    <a:pt x="1091" y="1328"/>
                    <a:pt x="1097" y="1302"/>
                  </a:cubicBezTo>
                  <a:cubicBezTo>
                    <a:pt x="1057" y="1339"/>
                    <a:pt x="1010" y="1370"/>
                    <a:pt x="961" y="1398"/>
                  </a:cubicBezTo>
                  <a:close/>
                  <a:moveTo>
                    <a:pt x="1294" y="1304"/>
                  </a:moveTo>
                  <a:cubicBezTo>
                    <a:pt x="1293" y="1304"/>
                    <a:pt x="1294" y="1305"/>
                    <a:pt x="1294" y="1304"/>
                  </a:cubicBezTo>
                  <a:close/>
                  <a:moveTo>
                    <a:pt x="1292" y="1305"/>
                  </a:moveTo>
                  <a:cubicBezTo>
                    <a:pt x="1292" y="1305"/>
                    <a:pt x="1293" y="1306"/>
                    <a:pt x="1292" y="1305"/>
                  </a:cubicBezTo>
                  <a:close/>
                  <a:moveTo>
                    <a:pt x="561" y="1382"/>
                  </a:moveTo>
                  <a:cubicBezTo>
                    <a:pt x="567" y="1384"/>
                    <a:pt x="571" y="1388"/>
                    <a:pt x="577" y="1391"/>
                  </a:cubicBezTo>
                  <a:cubicBezTo>
                    <a:pt x="587" y="1385"/>
                    <a:pt x="597" y="1379"/>
                    <a:pt x="610" y="1376"/>
                  </a:cubicBezTo>
                  <a:cubicBezTo>
                    <a:pt x="587" y="1352"/>
                    <a:pt x="562" y="1331"/>
                    <a:pt x="541" y="1305"/>
                  </a:cubicBezTo>
                  <a:cubicBezTo>
                    <a:pt x="546" y="1332"/>
                    <a:pt x="554" y="1357"/>
                    <a:pt x="561" y="1382"/>
                  </a:cubicBezTo>
                  <a:close/>
                  <a:moveTo>
                    <a:pt x="1179" y="1305"/>
                  </a:moveTo>
                  <a:cubicBezTo>
                    <a:pt x="1162" y="1320"/>
                    <a:pt x="1142" y="1333"/>
                    <a:pt x="1122" y="1345"/>
                  </a:cubicBezTo>
                  <a:cubicBezTo>
                    <a:pt x="1103" y="1357"/>
                    <a:pt x="1083" y="1369"/>
                    <a:pt x="1066" y="1382"/>
                  </a:cubicBezTo>
                  <a:cubicBezTo>
                    <a:pt x="1112" y="1371"/>
                    <a:pt x="1168" y="1364"/>
                    <a:pt x="1197" y="1341"/>
                  </a:cubicBezTo>
                  <a:cubicBezTo>
                    <a:pt x="1194" y="1326"/>
                    <a:pt x="1188" y="1314"/>
                    <a:pt x="1179" y="1305"/>
                  </a:cubicBezTo>
                  <a:close/>
                  <a:moveTo>
                    <a:pt x="1283" y="1311"/>
                  </a:moveTo>
                  <a:cubicBezTo>
                    <a:pt x="1257" y="1325"/>
                    <a:pt x="1230" y="1338"/>
                    <a:pt x="1200" y="1348"/>
                  </a:cubicBezTo>
                  <a:cubicBezTo>
                    <a:pt x="1201" y="1361"/>
                    <a:pt x="1197" y="1369"/>
                    <a:pt x="1194" y="1378"/>
                  </a:cubicBezTo>
                  <a:moveTo>
                    <a:pt x="1194" y="1378"/>
                  </a:moveTo>
                  <a:cubicBezTo>
                    <a:pt x="1193" y="1379"/>
                    <a:pt x="1194" y="1379"/>
                    <a:pt x="1194" y="1378"/>
                  </a:cubicBezTo>
                  <a:moveTo>
                    <a:pt x="1194" y="1378"/>
                  </a:moveTo>
                  <a:cubicBezTo>
                    <a:pt x="1227" y="1358"/>
                    <a:pt x="1258" y="1338"/>
                    <a:pt x="1283" y="1311"/>
                  </a:cubicBezTo>
                  <a:moveTo>
                    <a:pt x="1283" y="1311"/>
                  </a:moveTo>
                  <a:cubicBezTo>
                    <a:pt x="1285" y="1310"/>
                    <a:pt x="1283" y="1310"/>
                    <a:pt x="1283" y="1311"/>
                  </a:cubicBezTo>
                  <a:moveTo>
                    <a:pt x="881" y="1367"/>
                  </a:moveTo>
                  <a:cubicBezTo>
                    <a:pt x="892" y="1368"/>
                    <a:pt x="901" y="1372"/>
                    <a:pt x="911" y="1374"/>
                  </a:cubicBezTo>
                  <a:cubicBezTo>
                    <a:pt x="916" y="1355"/>
                    <a:pt x="921" y="1331"/>
                    <a:pt x="922" y="1312"/>
                  </a:cubicBezTo>
                  <a:cubicBezTo>
                    <a:pt x="910" y="1331"/>
                    <a:pt x="895" y="1349"/>
                    <a:pt x="881" y="1367"/>
                  </a:cubicBezTo>
                  <a:close/>
                  <a:moveTo>
                    <a:pt x="388" y="1319"/>
                  </a:moveTo>
                  <a:cubicBezTo>
                    <a:pt x="395" y="1338"/>
                    <a:pt x="406" y="1356"/>
                    <a:pt x="416" y="1373"/>
                  </a:cubicBezTo>
                  <a:cubicBezTo>
                    <a:pt x="444" y="1379"/>
                    <a:pt x="470" y="1386"/>
                    <a:pt x="500" y="1390"/>
                  </a:cubicBezTo>
                  <a:moveTo>
                    <a:pt x="500" y="1390"/>
                  </a:moveTo>
                  <a:cubicBezTo>
                    <a:pt x="500" y="1392"/>
                    <a:pt x="504" y="1389"/>
                    <a:pt x="500" y="1390"/>
                  </a:cubicBezTo>
                  <a:moveTo>
                    <a:pt x="388" y="1319"/>
                  </a:moveTo>
                  <a:cubicBezTo>
                    <a:pt x="423" y="1344"/>
                    <a:pt x="460" y="1368"/>
                    <a:pt x="500" y="1390"/>
                  </a:cubicBezTo>
                  <a:moveTo>
                    <a:pt x="388" y="1319"/>
                  </a:moveTo>
                  <a:cubicBezTo>
                    <a:pt x="387" y="1317"/>
                    <a:pt x="386" y="1319"/>
                    <a:pt x="388" y="1319"/>
                  </a:cubicBezTo>
                  <a:moveTo>
                    <a:pt x="261" y="1322"/>
                  </a:moveTo>
                  <a:cubicBezTo>
                    <a:pt x="260" y="1322"/>
                    <a:pt x="262" y="1323"/>
                    <a:pt x="261" y="1322"/>
                  </a:cubicBezTo>
                  <a:close/>
                  <a:moveTo>
                    <a:pt x="264" y="1323"/>
                  </a:moveTo>
                  <a:cubicBezTo>
                    <a:pt x="264" y="1324"/>
                    <a:pt x="264" y="1324"/>
                    <a:pt x="264" y="1324"/>
                  </a:cubicBezTo>
                  <a:cubicBezTo>
                    <a:pt x="279" y="1334"/>
                    <a:pt x="292" y="1346"/>
                    <a:pt x="308" y="1355"/>
                  </a:cubicBezTo>
                  <a:moveTo>
                    <a:pt x="308" y="1355"/>
                  </a:moveTo>
                  <a:cubicBezTo>
                    <a:pt x="308" y="1356"/>
                    <a:pt x="308" y="1356"/>
                    <a:pt x="309" y="1356"/>
                  </a:cubicBezTo>
                  <a:moveTo>
                    <a:pt x="309" y="1356"/>
                  </a:moveTo>
                  <a:cubicBezTo>
                    <a:pt x="309" y="1357"/>
                    <a:pt x="310" y="1356"/>
                    <a:pt x="309" y="1356"/>
                  </a:cubicBezTo>
                  <a:moveTo>
                    <a:pt x="309" y="1356"/>
                  </a:moveTo>
                  <a:cubicBezTo>
                    <a:pt x="309" y="1355"/>
                    <a:pt x="309" y="1355"/>
                    <a:pt x="308" y="1355"/>
                  </a:cubicBezTo>
                  <a:moveTo>
                    <a:pt x="308" y="1355"/>
                  </a:moveTo>
                  <a:cubicBezTo>
                    <a:pt x="299" y="1338"/>
                    <a:pt x="282" y="1330"/>
                    <a:pt x="264" y="1323"/>
                  </a:cubicBezTo>
                  <a:moveTo>
                    <a:pt x="264" y="1323"/>
                  </a:moveTo>
                  <a:cubicBezTo>
                    <a:pt x="263" y="1322"/>
                    <a:pt x="263" y="1323"/>
                    <a:pt x="264" y="1323"/>
                  </a:cubicBezTo>
                  <a:moveTo>
                    <a:pt x="327" y="1347"/>
                  </a:moveTo>
                  <a:cubicBezTo>
                    <a:pt x="343" y="1351"/>
                    <a:pt x="359" y="1360"/>
                    <a:pt x="374" y="1361"/>
                  </a:cubicBezTo>
                  <a:cubicBezTo>
                    <a:pt x="358" y="1353"/>
                    <a:pt x="345" y="1342"/>
                    <a:pt x="329" y="1333"/>
                  </a:cubicBezTo>
                  <a:cubicBezTo>
                    <a:pt x="328" y="1337"/>
                    <a:pt x="327" y="1341"/>
                    <a:pt x="327" y="1347"/>
                  </a:cubicBezTo>
                  <a:close/>
                  <a:moveTo>
                    <a:pt x="299" y="1340"/>
                  </a:moveTo>
                  <a:cubicBezTo>
                    <a:pt x="308" y="1349"/>
                    <a:pt x="314" y="1361"/>
                    <a:pt x="326" y="1367"/>
                  </a:cubicBezTo>
                  <a:cubicBezTo>
                    <a:pt x="325" y="1362"/>
                    <a:pt x="324" y="1356"/>
                    <a:pt x="324" y="1348"/>
                  </a:cubicBezTo>
                  <a:cubicBezTo>
                    <a:pt x="315" y="1346"/>
                    <a:pt x="309" y="1342"/>
                    <a:pt x="299" y="1340"/>
                  </a:cubicBezTo>
                  <a:moveTo>
                    <a:pt x="299" y="1340"/>
                  </a:moveTo>
                  <a:cubicBezTo>
                    <a:pt x="299" y="1338"/>
                    <a:pt x="298" y="1340"/>
                    <a:pt x="299" y="1340"/>
                  </a:cubicBezTo>
                  <a:moveTo>
                    <a:pt x="1254" y="1341"/>
                  </a:moveTo>
                  <a:cubicBezTo>
                    <a:pt x="1254" y="1340"/>
                    <a:pt x="1254" y="1341"/>
                    <a:pt x="1254" y="1342"/>
                  </a:cubicBezTo>
                  <a:moveTo>
                    <a:pt x="1254" y="1342"/>
                  </a:moveTo>
                  <a:cubicBezTo>
                    <a:pt x="1253" y="1341"/>
                    <a:pt x="1253" y="1342"/>
                    <a:pt x="1253" y="1343"/>
                  </a:cubicBezTo>
                  <a:moveTo>
                    <a:pt x="1253" y="1343"/>
                  </a:moveTo>
                  <a:cubicBezTo>
                    <a:pt x="1252" y="1342"/>
                    <a:pt x="1252" y="1343"/>
                    <a:pt x="1252" y="1343"/>
                  </a:cubicBezTo>
                  <a:moveTo>
                    <a:pt x="1252" y="1343"/>
                  </a:moveTo>
                  <a:cubicBezTo>
                    <a:pt x="1231" y="1356"/>
                    <a:pt x="1213" y="1372"/>
                    <a:pt x="1191" y="1383"/>
                  </a:cubicBezTo>
                  <a:cubicBezTo>
                    <a:pt x="1188" y="1390"/>
                    <a:pt x="1182" y="1395"/>
                    <a:pt x="1178" y="1402"/>
                  </a:cubicBezTo>
                  <a:moveTo>
                    <a:pt x="1178" y="1402"/>
                  </a:moveTo>
                  <a:cubicBezTo>
                    <a:pt x="1177" y="1402"/>
                    <a:pt x="1177" y="1402"/>
                    <a:pt x="1177" y="1403"/>
                  </a:cubicBezTo>
                  <a:moveTo>
                    <a:pt x="1177" y="1403"/>
                  </a:moveTo>
                  <a:cubicBezTo>
                    <a:pt x="1175" y="1404"/>
                    <a:pt x="1177" y="1404"/>
                    <a:pt x="1177" y="1403"/>
                  </a:cubicBezTo>
                  <a:moveTo>
                    <a:pt x="1177" y="1403"/>
                  </a:moveTo>
                  <a:cubicBezTo>
                    <a:pt x="1178" y="1403"/>
                    <a:pt x="1178" y="1403"/>
                    <a:pt x="1178" y="1402"/>
                  </a:cubicBezTo>
                  <a:moveTo>
                    <a:pt x="1178" y="1402"/>
                  </a:moveTo>
                  <a:cubicBezTo>
                    <a:pt x="1205" y="1385"/>
                    <a:pt x="1229" y="1365"/>
                    <a:pt x="1252" y="1343"/>
                  </a:cubicBezTo>
                  <a:moveTo>
                    <a:pt x="1252" y="1343"/>
                  </a:moveTo>
                  <a:cubicBezTo>
                    <a:pt x="1252" y="1344"/>
                    <a:pt x="1253" y="1343"/>
                    <a:pt x="1253" y="1343"/>
                  </a:cubicBezTo>
                  <a:moveTo>
                    <a:pt x="1253" y="1343"/>
                  </a:moveTo>
                  <a:cubicBezTo>
                    <a:pt x="1253" y="1343"/>
                    <a:pt x="1253" y="1342"/>
                    <a:pt x="1254" y="1342"/>
                  </a:cubicBezTo>
                  <a:moveTo>
                    <a:pt x="1254" y="1342"/>
                  </a:moveTo>
                  <a:cubicBezTo>
                    <a:pt x="1254" y="1342"/>
                    <a:pt x="1254" y="1341"/>
                    <a:pt x="1254" y="1341"/>
                  </a:cubicBezTo>
                  <a:moveTo>
                    <a:pt x="1254" y="1341"/>
                  </a:moveTo>
                  <a:cubicBezTo>
                    <a:pt x="1256" y="1340"/>
                    <a:pt x="1254" y="1339"/>
                    <a:pt x="1254" y="1341"/>
                  </a:cubicBezTo>
                  <a:moveTo>
                    <a:pt x="1193" y="1348"/>
                  </a:moveTo>
                  <a:cubicBezTo>
                    <a:pt x="1193" y="1348"/>
                    <a:pt x="1194" y="1349"/>
                    <a:pt x="1193" y="1348"/>
                  </a:cubicBezTo>
                  <a:close/>
                  <a:moveTo>
                    <a:pt x="330" y="1369"/>
                  </a:moveTo>
                  <a:cubicBezTo>
                    <a:pt x="368" y="1393"/>
                    <a:pt x="409" y="1413"/>
                    <a:pt x="454" y="1429"/>
                  </a:cubicBezTo>
                  <a:cubicBezTo>
                    <a:pt x="444" y="1415"/>
                    <a:pt x="432" y="1403"/>
                    <a:pt x="423" y="1388"/>
                  </a:cubicBezTo>
                  <a:cubicBezTo>
                    <a:pt x="395" y="1370"/>
                    <a:pt x="360" y="1360"/>
                    <a:pt x="326" y="1349"/>
                  </a:cubicBezTo>
                  <a:cubicBezTo>
                    <a:pt x="327" y="1357"/>
                    <a:pt x="327" y="1364"/>
                    <a:pt x="330" y="1369"/>
                  </a:cubicBezTo>
                  <a:close/>
                  <a:moveTo>
                    <a:pt x="1151" y="1402"/>
                  </a:moveTo>
                  <a:cubicBezTo>
                    <a:pt x="1149" y="1403"/>
                    <a:pt x="1151" y="1403"/>
                    <a:pt x="1151" y="1402"/>
                  </a:cubicBezTo>
                  <a:moveTo>
                    <a:pt x="1151" y="1402"/>
                  </a:moveTo>
                  <a:cubicBezTo>
                    <a:pt x="1165" y="1397"/>
                    <a:pt x="1176" y="1388"/>
                    <a:pt x="1189" y="1382"/>
                  </a:cubicBezTo>
                  <a:cubicBezTo>
                    <a:pt x="1193" y="1373"/>
                    <a:pt x="1197" y="1363"/>
                    <a:pt x="1198" y="1350"/>
                  </a:cubicBezTo>
                  <a:cubicBezTo>
                    <a:pt x="1183" y="1365"/>
                    <a:pt x="1168" y="1386"/>
                    <a:pt x="1151" y="1402"/>
                  </a:cubicBezTo>
                  <a:moveTo>
                    <a:pt x="1191" y="1352"/>
                  </a:moveTo>
                  <a:cubicBezTo>
                    <a:pt x="1142" y="1377"/>
                    <a:pt x="1096" y="1406"/>
                    <a:pt x="1039" y="1424"/>
                  </a:cubicBezTo>
                  <a:cubicBezTo>
                    <a:pt x="1033" y="1434"/>
                    <a:pt x="1025" y="1443"/>
                    <a:pt x="1017" y="1452"/>
                  </a:cubicBezTo>
                  <a:moveTo>
                    <a:pt x="1017" y="1452"/>
                  </a:moveTo>
                  <a:cubicBezTo>
                    <a:pt x="1016" y="1453"/>
                    <a:pt x="1017" y="1453"/>
                    <a:pt x="1017" y="1452"/>
                  </a:cubicBezTo>
                  <a:moveTo>
                    <a:pt x="1017" y="1452"/>
                  </a:moveTo>
                  <a:cubicBezTo>
                    <a:pt x="1063" y="1442"/>
                    <a:pt x="1102" y="1425"/>
                    <a:pt x="1141" y="1408"/>
                  </a:cubicBezTo>
                  <a:cubicBezTo>
                    <a:pt x="1159" y="1390"/>
                    <a:pt x="1176" y="1372"/>
                    <a:pt x="1191" y="1352"/>
                  </a:cubicBezTo>
                  <a:moveTo>
                    <a:pt x="1191" y="1352"/>
                  </a:moveTo>
                  <a:cubicBezTo>
                    <a:pt x="1193" y="1352"/>
                    <a:pt x="1191" y="1351"/>
                    <a:pt x="1191" y="1352"/>
                  </a:cubicBezTo>
                  <a:moveTo>
                    <a:pt x="735" y="1356"/>
                  </a:moveTo>
                  <a:cubicBezTo>
                    <a:pt x="733" y="1373"/>
                    <a:pt x="736" y="1393"/>
                    <a:pt x="736" y="1411"/>
                  </a:cubicBezTo>
                  <a:cubicBezTo>
                    <a:pt x="746" y="1411"/>
                    <a:pt x="756" y="1411"/>
                    <a:pt x="766" y="1411"/>
                  </a:cubicBezTo>
                  <a:cubicBezTo>
                    <a:pt x="768" y="1393"/>
                    <a:pt x="768" y="1374"/>
                    <a:pt x="770" y="1356"/>
                  </a:cubicBezTo>
                  <a:cubicBezTo>
                    <a:pt x="758" y="1356"/>
                    <a:pt x="747" y="1356"/>
                    <a:pt x="735" y="1356"/>
                  </a:cubicBezTo>
                  <a:close/>
                  <a:moveTo>
                    <a:pt x="773" y="1356"/>
                  </a:moveTo>
                  <a:cubicBezTo>
                    <a:pt x="771" y="1374"/>
                    <a:pt x="770" y="1392"/>
                    <a:pt x="769" y="1411"/>
                  </a:cubicBezTo>
                  <a:cubicBezTo>
                    <a:pt x="779" y="1411"/>
                    <a:pt x="789" y="1411"/>
                    <a:pt x="799" y="1411"/>
                  </a:cubicBezTo>
                  <a:cubicBezTo>
                    <a:pt x="809" y="1394"/>
                    <a:pt x="817" y="1376"/>
                    <a:pt x="825" y="1359"/>
                  </a:cubicBezTo>
                  <a:cubicBezTo>
                    <a:pt x="807" y="1358"/>
                    <a:pt x="791" y="1356"/>
                    <a:pt x="773" y="1356"/>
                  </a:cubicBezTo>
                  <a:close/>
                  <a:moveTo>
                    <a:pt x="718" y="1358"/>
                  </a:moveTo>
                  <a:cubicBezTo>
                    <a:pt x="721" y="1371"/>
                    <a:pt x="728" y="1389"/>
                    <a:pt x="733" y="1403"/>
                  </a:cubicBezTo>
                  <a:cubicBezTo>
                    <a:pt x="732" y="1388"/>
                    <a:pt x="731" y="1373"/>
                    <a:pt x="731" y="1357"/>
                  </a:cubicBezTo>
                  <a:cubicBezTo>
                    <a:pt x="727" y="1357"/>
                    <a:pt x="721" y="1356"/>
                    <a:pt x="718" y="1358"/>
                  </a:cubicBezTo>
                  <a:close/>
                  <a:moveTo>
                    <a:pt x="664" y="1365"/>
                  </a:moveTo>
                  <a:cubicBezTo>
                    <a:pt x="673" y="1379"/>
                    <a:pt x="687" y="1397"/>
                    <a:pt x="701" y="1410"/>
                  </a:cubicBezTo>
                  <a:cubicBezTo>
                    <a:pt x="712" y="1408"/>
                    <a:pt x="723" y="1413"/>
                    <a:pt x="732" y="1410"/>
                  </a:cubicBezTo>
                  <a:cubicBezTo>
                    <a:pt x="724" y="1394"/>
                    <a:pt x="719" y="1376"/>
                    <a:pt x="713" y="1358"/>
                  </a:cubicBezTo>
                  <a:cubicBezTo>
                    <a:pt x="696" y="1359"/>
                    <a:pt x="679" y="1361"/>
                    <a:pt x="664" y="1365"/>
                  </a:cubicBezTo>
                  <a:close/>
                  <a:moveTo>
                    <a:pt x="1171" y="1359"/>
                  </a:moveTo>
                  <a:cubicBezTo>
                    <a:pt x="1137" y="1369"/>
                    <a:pt x="1101" y="1378"/>
                    <a:pt x="1064" y="1386"/>
                  </a:cubicBezTo>
                  <a:cubicBezTo>
                    <a:pt x="1058" y="1397"/>
                    <a:pt x="1050" y="1409"/>
                    <a:pt x="1043" y="1420"/>
                  </a:cubicBezTo>
                  <a:cubicBezTo>
                    <a:pt x="1090" y="1404"/>
                    <a:pt x="1132" y="1383"/>
                    <a:pt x="1171" y="1359"/>
                  </a:cubicBezTo>
                  <a:moveTo>
                    <a:pt x="1171" y="1359"/>
                  </a:moveTo>
                  <a:cubicBezTo>
                    <a:pt x="1172" y="1358"/>
                    <a:pt x="1171" y="1358"/>
                    <a:pt x="1171" y="1359"/>
                  </a:cubicBezTo>
                  <a:moveTo>
                    <a:pt x="827" y="1360"/>
                  </a:moveTo>
                  <a:cubicBezTo>
                    <a:pt x="820" y="1378"/>
                    <a:pt x="811" y="1394"/>
                    <a:pt x="802" y="1411"/>
                  </a:cubicBezTo>
                  <a:cubicBezTo>
                    <a:pt x="813" y="1409"/>
                    <a:pt x="828" y="1411"/>
                    <a:pt x="838" y="1409"/>
                  </a:cubicBezTo>
                  <a:cubicBezTo>
                    <a:pt x="847" y="1399"/>
                    <a:pt x="859" y="1388"/>
                    <a:pt x="868" y="1378"/>
                  </a:cubicBezTo>
                  <a:cubicBezTo>
                    <a:pt x="871" y="1375"/>
                    <a:pt x="876" y="1371"/>
                    <a:pt x="874" y="1367"/>
                  </a:cubicBezTo>
                  <a:cubicBezTo>
                    <a:pt x="860" y="1364"/>
                    <a:pt x="844" y="1361"/>
                    <a:pt x="827" y="1360"/>
                  </a:cubicBezTo>
                  <a:close/>
                  <a:moveTo>
                    <a:pt x="375" y="1363"/>
                  </a:moveTo>
                  <a:cubicBezTo>
                    <a:pt x="375" y="1362"/>
                    <a:pt x="376" y="1363"/>
                    <a:pt x="375" y="1363"/>
                  </a:cubicBezTo>
                  <a:close/>
                  <a:moveTo>
                    <a:pt x="618" y="1375"/>
                  </a:moveTo>
                  <a:cubicBezTo>
                    <a:pt x="621" y="1381"/>
                    <a:pt x="628" y="1387"/>
                    <a:pt x="635" y="1392"/>
                  </a:cubicBezTo>
                  <a:cubicBezTo>
                    <a:pt x="641" y="1397"/>
                    <a:pt x="650" y="1406"/>
                    <a:pt x="657" y="1408"/>
                  </a:cubicBezTo>
                  <a:cubicBezTo>
                    <a:pt x="669" y="1411"/>
                    <a:pt x="681" y="1407"/>
                    <a:pt x="695" y="1410"/>
                  </a:cubicBezTo>
                  <a:cubicBezTo>
                    <a:pt x="685" y="1397"/>
                    <a:pt x="672" y="1379"/>
                    <a:pt x="659" y="1366"/>
                  </a:cubicBezTo>
                  <a:cubicBezTo>
                    <a:pt x="644" y="1368"/>
                    <a:pt x="632" y="1372"/>
                    <a:pt x="618" y="1375"/>
                  </a:cubicBezTo>
                  <a:close/>
                  <a:moveTo>
                    <a:pt x="879" y="1368"/>
                  </a:moveTo>
                  <a:cubicBezTo>
                    <a:pt x="870" y="1379"/>
                    <a:pt x="860" y="1391"/>
                    <a:pt x="850" y="1400"/>
                  </a:cubicBezTo>
                  <a:cubicBezTo>
                    <a:pt x="848" y="1403"/>
                    <a:pt x="842" y="1405"/>
                    <a:pt x="844" y="1409"/>
                  </a:cubicBezTo>
                  <a:cubicBezTo>
                    <a:pt x="857" y="1409"/>
                    <a:pt x="870" y="1407"/>
                    <a:pt x="884" y="1407"/>
                  </a:cubicBezTo>
                  <a:cubicBezTo>
                    <a:pt x="892" y="1402"/>
                    <a:pt x="900" y="1396"/>
                    <a:pt x="908" y="1391"/>
                  </a:cubicBezTo>
                  <a:cubicBezTo>
                    <a:pt x="908" y="1385"/>
                    <a:pt x="910" y="1381"/>
                    <a:pt x="911" y="1377"/>
                  </a:cubicBezTo>
                  <a:cubicBezTo>
                    <a:pt x="900" y="1374"/>
                    <a:pt x="890" y="1371"/>
                    <a:pt x="879" y="1368"/>
                  </a:cubicBezTo>
                  <a:close/>
                  <a:moveTo>
                    <a:pt x="419" y="1382"/>
                  </a:moveTo>
                  <a:cubicBezTo>
                    <a:pt x="416" y="1375"/>
                    <a:pt x="405" y="1372"/>
                    <a:pt x="398" y="1372"/>
                  </a:cubicBezTo>
                  <a:cubicBezTo>
                    <a:pt x="405" y="1375"/>
                    <a:pt x="413" y="1382"/>
                    <a:pt x="419" y="1382"/>
                  </a:cubicBezTo>
                  <a:close/>
                  <a:moveTo>
                    <a:pt x="332" y="1374"/>
                  </a:moveTo>
                  <a:cubicBezTo>
                    <a:pt x="368" y="1419"/>
                    <a:pt x="423" y="1445"/>
                    <a:pt x="487" y="1461"/>
                  </a:cubicBezTo>
                  <a:moveTo>
                    <a:pt x="487" y="1461"/>
                  </a:moveTo>
                  <a:cubicBezTo>
                    <a:pt x="488" y="1462"/>
                    <a:pt x="489" y="1461"/>
                    <a:pt x="487" y="1461"/>
                  </a:cubicBezTo>
                  <a:moveTo>
                    <a:pt x="487" y="1461"/>
                  </a:moveTo>
                  <a:cubicBezTo>
                    <a:pt x="476" y="1454"/>
                    <a:pt x="470" y="1441"/>
                    <a:pt x="458" y="1434"/>
                  </a:cubicBezTo>
                  <a:cubicBezTo>
                    <a:pt x="438" y="1423"/>
                    <a:pt x="414" y="1417"/>
                    <a:pt x="392" y="1407"/>
                  </a:cubicBezTo>
                  <a:cubicBezTo>
                    <a:pt x="371" y="1397"/>
                    <a:pt x="351" y="1384"/>
                    <a:pt x="332" y="1374"/>
                  </a:cubicBezTo>
                  <a:moveTo>
                    <a:pt x="332" y="1374"/>
                  </a:moveTo>
                  <a:cubicBezTo>
                    <a:pt x="331" y="1373"/>
                    <a:pt x="331" y="1374"/>
                    <a:pt x="332" y="1374"/>
                  </a:cubicBezTo>
                  <a:moveTo>
                    <a:pt x="419" y="1377"/>
                  </a:moveTo>
                  <a:cubicBezTo>
                    <a:pt x="420" y="1381"/>
                    <a:pt x="424" y="1383"/>
                    <a:pt x="425" y="1387"/>
                  </a:cubicBezTo>
                  <a:cubicBezTo>
                    <a:pt x="461" y="1403"/>
                    <a:pt x="496" y="1420"/>
                    <a:pt x="536" y="1431"/>
                  </a:cubicBezTo>
                  <a:cubicBezTo>
                    <a:pt x="537" y="1422"/>
                    <a:pt x="546" y="1417"/>
                    <a:pt x="546" y="1411"/>
                  </a:cubicBezTo>
                  <a:cubicBezTo>
                    <a:pt x="533" y="1406"/>
                    <a:pt x="522" y="1401"/>
                    <a:pt x="511" y="1394"/>
                  </a:cubicBezTo>
                  <a:cubicBezTo>
                    <a:pt x="479" y="1390"/>
                    <a:pt x="450" y="1383"/>
                    <a:pt x="419" y="1377"/>
                  </a:cubicBezTo>
                  <a:moveTo>
                    <a:pt x="419" y="1377"/>
                  </a:moveTo>
                  <a:cubicBezTo>
                    <a:pt x="419" y="1376"/>
                    <a:pt x="418" y="1377"/>
                    <a:pt x="419" y="1377"/>
                  </a:cubicBezTo>
                  <a:moveTo>
                    <a:pt x="612" y="1377"/>
                  </a:moveTo>
                  <a:cubicBezTo>
                    <a:pt x="601" y="1382"/>
                    <a:pt x="588" y="1386"/>
                    <a:pt x="579" y="1392"/>
                  </a:cubicBezTo>
                  <a:cubicBezTo>
                    <a:pt x="593" y="1405"/>
                    <a:pt x="625" y="1407"/>
                    <a:pt x="650" y="1406"/>
                  </a:cubicBezTo>
                  <a:cubicBezTo>
                    <a:pt x="636" y="1397"/>
                    <a:pt x="626" y="1386"/>
                    <a:pt x="612" y="1377"/>
                  </a:cubicBezTo>
                  <a:close/>
                  <a:moveTo>
                    <a:pt x="914" y="1387"/>
                  </a:moveTo>
                  <a:cubicBezTo>
                    <a:pt x="915" y="1384"/>
                    <a:pt x="920" y="1384"/>
                    <a:pt x="920" y="1380"/>
                  </a:cubicBezTo>
                  <a:cubicBezTo>
                    <a:pt x="917" y="1380"/>
                    <a:pt x="917" y="1378"/>
                    <a:pt x="914" y="1379"/>
                  </a:cubicBezTo>
                  <a:cubicBezTo>
                    <a:pt x="915" y="1382"/>
                    <a:pt x="911" y="1385"/>
                    <a:pt x="914" y="1387"/>
                  </a:cubicBezTo>
                  <a:close/>
                  <a:moveTo>
                    <a:pt x="1062" y="1382"/>
                  </a:moveTo>
                  <a:cubicBezTo>
                    <a:pt x="1061" y="1382"/>
                    <a:pt x="1059" y="1383"/>
                    <a:pt x="1059" y="1384"/>
                  </a:cubicBezTo>
                  <a:cubicBezTo>
                    <a:pt x="1061" y="1384"/>
                    <a:pt x="1062" y="1384"/>
                    <a:pt x="1062" y="1382"/>
                  </a:cubicBezTo>
                  <a:moveTo>
                    <a:pt x="1062" y="1382"/>
                  </a:moveTo>
                  <a:cubicBezTo>
                    <a:pt x="1064" y="1381"/>
                    <a:pt x="1062" y="1381"/>
                    <a:pt x="1062" y="1382"/>
                  </a:cubicBezTo>
                  <a:moveTo>
                    <a:pt x="911" y="1391"/>
                  </a:moveTo>
                  <a:cubicBezTo>
                    <a:pt x="911" y="1397"/>
                    <a:pt x="908" y="1400"/>
                    <a:pt x="908" y="1405"/>
                  </a:cubicBezTo>
                  <a:cubicBezTo>
                    <a:pt x="923" y="1401"/>
                    <a:pt x="944" y="1404"/>
                    <a:pt x="956" y="1397"/>
                  </a:cubicBezTo>
                  <a:cubicBezTo>
                    <a:pt x="941" y="1391"/>
                    <a:pt x="923" y="1374"/>
                    <a:pt x="911" y="1391"/>
                  </a:cubicBezTo>
                  <a:close/>
                  <a:moveTo>
                    <a:pt x="339" y="1387"/>
                  </a:moveTo>
                  <a:cubicBezTo>
                    <a:pt x="338" y="1387"/>
                    <a:pt x="339" y="1388"/>
                    <a:pt x="340" y="1388"/>
                  </a:cubicBezTo>
                  <a:moveTo>
                    <a:pt x="340" y="1388"/>
                  </a:moveTo>
                  <a:cubicBezTo>
                    <a:pt x="346" y="1400"/>
                    <a:pt x="356" y="1408"/>
                    <a:pt x="369" y="1414"/>
                  </a:cubicBezTo>
                  <a:moveTo>
                    <a:pt x="369" y="1414"/>
                  </a:moveTo>
                  <a:cubicBezTo>
                    <a:pt x="369" y="1414"/>
                    <a:pt x="371" y="1414"/>
                    <a:pt x="371" y="1415"/>
                  </a:cubicBezTo>
                  <a:moveTo>
                    <a:pt x="371" y="1415"/>
                  </a:moveTo>
                  <a:cubicBezTo>
                    <a:pt x="372" y="1416"/>
                    <a:pt x="372" y="1414"/>
                    <a:pt x="371" y="1415"/>
                  </a:cubicBezTo>
                  <a:moveTo>
                    <a:pt x="371" y="1415"/>
                  </a:moveTo>
                  <a:cubicBezTo>
                    <a:pt x="371" y="1414"/>
                    <a:pt x="370" y="1414"/>
                    <a:pt x="369" y="1414"/>
                  </a:cubicBezTo>
                  <a:moveTo>
                    <a:pt x="369" y="1414"/>
                  </a:moveTo>
                  <a:cubicBezTo>
                    <a:pt x="360" y="1405"/>
                    <a:pt x="349" y="1396"/>
                    <a:pt x="340" y="1388"/>
                  </a:cubicBezTo>
                  <a:moveTo>
                    <a:pt x="340" y="1388"/>
                  </a:moveTo>
                  <a:cubicBezTo>
                    <a:pt x="340" y="1387"/>
                    <a:pt x="339" y="1387"/>
                    <a:pt x="339" y="1387"/>
                  </a:cubicBezTo>
                  <a:moveTo>
                    <a:pt x="339" y="1387"/>
                  </a:moveTo>
                  <a:cubicBezTo>
                    <a:pt x="338" y="1385"/>
                    <a:pt x="337" y="1387"/>
                    <a:pt x="339" y="1387"/>
                  </a:cubicBezTo>
                  <a:moveTo>
                    <a:pt x="567" y="1396"/>
                  </a:moveTo>
                  <a:cubicBezTo>
                    <a:pt x="568" y="1393"/>
                    <a:pt x="572" y="1394"/>
                    <a:pt x="573" y="1391"/>
                  </a:cubicBezTo>
                  <a:cubicBezTo>
                    <a:pt x="570" y="1390"/>
                    <a:pt x="566" y="1388"/>
                    <a:pt x="563" y="1386"/>
                  </a:cubicBezTo>
                  <a:cubicBezTo>
                    <a:pt x="564" y="1390"/>
                    <a:pt x="565" y="1394"/>
                    <a:pt x="567" y="1396"/>
                  </a:cubicBezTo>
                  <a:close/>
                  <a:moveTo>
                    <a:pt x="982" y="1419"/>
                  </a:moveTo>
                  <a:cubicBezTo>
                    <a:pt x="986" y="1424"/>
                    <a:pt x="989" y="1430"/>
                    <a:pt x="989" y="1439"/>
                  </a:cubicBezTo>
                  <a:cubicBezTo>
                    <a:pt x="1006" y="1434"/>
                    <a:pt x="1021" y="1428"/>
                    <a:pt x="1038" y="1423"/>
                  </a:cubicBezTo>
                  <a:cubicBezTo>
                    <a:pt x="1040" y="1417"/>
                    <a:pt x="1046" y="1411"/>
                    <a:pt x="1050" y="1405"/>
                  </a:cubicBezTo>
                  <a:cubicBezTo>
                    <a:pt x="1054" y="1399"/>
                    <a:pt x="1059" y="1390"/>
                    <a:pt x="1059" y="1387"/>
                  </a:cubicBezTo>
                  <a:cubicBezTo>
                    <a:pt x="1030" y="1395"/>
                    <a:pt x="1008" y="1409"/>
                    <a:pt x="982" y="1419"/>
                  </a:cubicBezTo>
                  <a:close/>
                  <a:moveTo>
                    <a:pt x="1184" y="1388"/>
                  </a:moveTo>
                  <a:cubicBezTo>
                    <a:pt x="1153" y="1402"/>
                    <a:pt x="1127" y="1421"/>
                    <a:pt x="1103" y="1442"/>
                  </a:cubicBezTo>
                  <a:moveTo>
                    <a:pt x="1103" y="1442"/>
                  </a:moveTo>
                  <a:cubicBezTo>
                    <a:pt x="1102" y="1442"/>
                    <a:pt x="1101" y="1443"/>
                    <a:pt x="1101" y="1443"/>
                  </a:cubicBezTo>
                  <a:moveTo>
                    <a:pt x="1101" y="1443"/>
                  </a:moveTo>
                  <a:cubicBezTo>
                    <a:pt x="1099" y="1444"/>
                    <a:pt x="1101" y="1444"/>
                    <a:pt x="1101" y="1443"/>
                  </a:cubicBezTo>
                  <a:moveTo>
                    <a:pt x="1101" y="1443"/>
                  </a:moveTo>
                  <a:cubicBezTo>
                    <a:pt x="1102" y="1443"/>
                    <a:pt x="1103" y="1443"/>
                    <a:pt x="1103" y="1442"/>
                  </a:cubicBezTo>
                  <a:moveTo>
                    <a:pt x="1103" y="1442"/>
                  </a:moveTo>
                  <a:cubicBezTo>
                    <a:pt x="1134" y="1428"/>
                    <a:pt x="1167" y="1416"/>
                    <a:pt x="1184" y="1388"/>
                  </a:cubicBezTo>
                  <a:moveTo>
                    <a:pt x="1184" y="1388"/>
                  </a:moveTo>
                  <a:cubicBezTo>
                    <a:pt x="1186" y="1387"/>
                    <a:pt x="1184" y="1386"/>
                    <a:pt x="1184" y="1388"/>
                  </a:cubicBezTo>
                  <a:moveTo>
                    <a:pt x="429" y="1391"/>
                  </a:moveTo>
                  <a:cubicBezTo>
                    <a:pt x="438" y="1406"/>
                    <a:pt x="450" y="1419"/>
                    <a:pt x="461" y="1432"/>
                  </a:cubicBezTo>
                  <a:cubicBezTo>
                    <a:pt x="485" y="1439"/>
                    <a:pt x="511" y="1450"/>
                    <a:pt x="537" y="1452"/>
                  </a:cubicBezTo>
                  <a:cubicBezTo>
                    <a:pt x="534" y="1448"/>
                    <a:pt x="536" y="1440"/>
                    <a:pt x="535" y="1434"/>
                  </a:cubicBezTo>
                  <a:cubicBezTo>
                    <a:pt x="497" y="1422"/>
                    <a:pt x="463" y="1407"/>
                    <a:pt x="429" y="1391"/>
                  </a:cubicBezTo>
                  <a:moveTo>
                    <a:pt x="429" y="1391"/>
                  </a:moveTo>
                  <a:cubicBezTo>
                    <a:pt x="428" y="1390"/>
                    <a:pt x="428" y="1392"/>
                    <a:pt x="429" y="1391"/>
                  </a:cubicBezTo>
                  <a:moveTo>
                    <a:pt x="966" y="1402"/>
                  </a:moveTo>
                  <a:cubicBezTo>
                    <a:pt x="971" y="1406"/>
                    <a:pt x="976" y="1410"/>
                    <a:pt x="980" y="1416"/>
                  </a:cubicBezTo>
                  <a:cubicBezTo>
                    <a:pt x="1001" y="1409"/>
                    <a:pt x="1020" y="1400"/>
                    <a:pt x="1038" y="1391"/>
                  </a:cubicBezTo>
                  <a:cubicBezTo>
                    <a:pt x="1015" y="1395"/>
                    <a:pt x="989" y="1397"/>
                    <a:pt x="966" y="1402"/>
                  </a:cubicBezTo>
                  <a:close/>
                  <a:moveTo>
                    <a:pt x="567" y="1399"/>
                  </a:moveTo>
                  <a:cubicBezTo>
                    <a:pt x="573" y="1400"/>
                    <a:pt x="584" y="1403"/>
                    <a:pt x="589" y="1401"/>
                  </a:cubicBezTo>
                  <a:cubicBezTo>
                    <a:pt x="581" y="1397"/>
                    <a:pt x="574" y="1390"/>
                    <a:pt x="567" y="1399"/>
                  </a:cubicBezTo>
                  <a:close/>
                  <a:moveTo>
                    <a:pt x="891" y="1406"/>
                  </a:moveTo>
                  <a:cubicBezTo>
                    <a:pt x="896" y="1407"/>
                    <a:pt x="899" y="1404"/>
                    <a:pt x="904" y="1405"/>
                  </a:cubicBezTo>
                  <a:cubicBezTo>
                    <a:pt x="903" y="1401"/>
                    <a:pt x="907" y="1397"/>
                    <a:pt x="905" y="1395"/>
                  </a:cubicBezTo>
                  <a:cubicBezTo>
                    <a:pt x="901" y="1399"/>
                    <a:pt x="895" y="1402"/>
                    <a:pt x="891" y="1406"/>
                  </a:cubicBezTo>
                  <a:close/>
                  <a:moveTo>
                    <a:pt x="548" y="1410"/>
                  </a:moveTo>
                  <a:cubicBezTo>
                    <a:pt x="552" y="1408"/>
                    <a:pt x="555" y="1404"/>
                    <a:pt x="558" y="1401"/>
                  </a:cubicBezTo>
                  <a:cubicBezTo>
                    <a:pt x="546" y="1401"/>
                    <a:pt x="532" y="1396"/>
                    <a:pt x="521" y="1397"/>
                  </a:cubicBezTo>
                  <a:cubicBezTo>
                    <a:pt x="530" y="1401"/>
                    <a:pt x="539" y="1405"/>
                    <a:pt x="548" y="1410"/>
                  </a:cubicBezTo>
                  <a:close/>
                  <a:moveTo>
                    <a:pt x="552" y="1412"/>
                  </a:moveTo>
                  <a:cubicBezTo>
                    <a:pt x="559" y="1414"/>
                    <a:pt x="565" y="1417"/>
                    <a:pt x="572" y="1419"/>
                  </a:cubicBezTo>
                  <a:cubicBezTo>
                    <a:pt x="571" y="1413"/>
                    <a:pt x="567" y="1409"/>
                    <a:pt x="566" y="1402"/>
                  </a:cubicBezTo>
                  <a:cubicBezTo>
                    <a:pt x="558" y="1402"/>
                    <a:pt x="556" y="1408"/>
                    <a:pt x="552" y="1412"/>
                  </a:cubicBezTo>
                  <a:close/>
                  <a:moveTo>
                    <a:pt x="950" y="1403"/>
                  </a:moveTo>
                  <a:cubicBezTo>
                    <a:pt x="936" y="1407"/>
                    <a:pt x="915" y="1424"/>
                    <a:pt x="901" y="1427"/>
                  </a:cubicBezTo>
                  <a:cubicBezTo>
                    <a:pt x="899" y="1433"/>
                    <a:pt x="898" y="1439"/>
                    <a:pt x="895" y="1444"/>
                  </a:cubicBezTo>
                  <a:cubicBezTo>
                    <a:pt x="925" y="1438"/>
                    <a:pt x="950" y="1427"/>
                    <a:pt x="977" y="1418"/>
                  </a:cubicBezTo>
                  <a:cubicBezTo>
                    <a:pt x="971" y="1409"/>
                    <a:pt x="964" y="1399"/>
                    <a:pt x="950" y="1403"/>
                  </a:cubicBezTo>
                  <a:close/>
                  <a:moveTo>
                    <a:pt x="576" y="1421"/>
                  </a:moveTo>
                  <a:cubicBezTo>
                    <a:pt x="625" y="1439"/>
                    <a:pt x="678" y="1457"/>
                    <a:pt x="736" y="1463"/>
                  </a:cubicBezTo>
                  <a:cubicBezTo>
                    <a:pt x="684" y="1449"/>
                    <a:pt x="638" y="1429"/>
                    <a:pt x="596" y="1405"/>
                  </a:cubicBezTo>
                  <a:cubicBezTo>
                    <a:pt x="586" y="1405"/>
                    <a:pt x="579" y="1403"/>
                    <a:pt x="569" y="1403"/>
                  </a:cubicBezTo>
                  <a:cubicBezTo>
                    <a:pt x="571" y="1409"/>
                    <a:pt x="574" y="1415"/>
                    <a:pt x="576" y="1421"/>
                  </a:cubicBezTo>
                  <a:close/>
                  <a:moveTo>
                    <a:pt x="908" y="1407"/>
                  </a:moveTo>
                  <a:cubicBezTo>
                    <a:pt x="905" y="1412"/>
                    <a:pt x="905" y="1418"/>
                    <a:pt x="902" y="1423"/>
                  </a:cubicBezTo>
                  <a:cubicBezTo>
                    <a:pt x="917" y="1418"/>
                    <a:pt x="930" y="1411"/>
                    <a:pt x="942" y="1404"/>
                  </a:cubicBezTo>
                  <a:cubicBezTo>
                    <a:pt x="931" y="1405"/>
                    <a:pt x="920" y="1407"/>
                    <a:pt x="908" y="1407"/>
                  </a:cubicBezTo>
                  <a:close/>
                  <a:moveTo>
                    <a:pt x="606" y="1407"/>
                  </a:moveTo>
                  <a:cubicBezTo>
                    <a:pt x="645" y="1429"/>
                    <a:pt x="691" y="1449"/>
                    <a:pt x="737" y="1461"/>
                  </a:cubicBezTo>
                  <a:cubicBezTo>
                    <a:pt x="716" y="1449"/>
                    <a:pt x="695" y="1437"/>
                    <a:pt x="674" y="1423"/>
                  </a:cubicBezTo>
                  <a:cubicBezTo>
                    <a:pt x="667" y="1419"/>
                    <a:pt x="660" y="1411"/>
                    <a:pt x="654" y="1410"/>
                  </a:cubicBezTo>
                  <a:cubicBezTo>
                    <a:pt x="638" y="1406"/>
                    <a:pt x="624" y="1410"/>
                    <a:pt x="606" y="1407"/>
                  </a:cubicBezTo>
                  <a:moveTo>
                    <a:pt x="606" y="1407"/>
                  </a:moveTo>
                  <a:cubicBezTo>
                    <a:pt x="605" y="1404"/>
                    <a:pt x="602" y="1408"/>
                    <a:pt x="606" y="1407"/>
                  </a:cubicBezTo>
                  <a:moveTo>
                    <a:pt x="886" y="1409"/>
                  </a:moveTo>
                  <a:cubicBezTo>
                    <a:pt x="854" y="1430"/>
                    <a:pt x="820" y="1448"/>
                    <a:pt x="783" y="1463"/>
                  </a:cubicBezTo>
                  <a:cubicBezTo>
                    <a:pt x="824" y="1454"/>
                    <a:pt x="862" y="1441"/>
                    <a:pt x="897" y="1426"/>
                  </a:cubicBezTo>
                  <a:cubicBezTo>
                    <a:pt x="899" y="1420"/>
                    <a:pt x="901" y="1413"/>
                    <a:pt x="903" y="1408"/>
                  </a:cubicBezTo>
                  <a:cubicBezTo>
                    <a:pt x="897" y="1407"/>
                    <a:pt x="893" y="1410"/>
                    <a:pt x="886" y="1409"/>
                  </a:cubicBezTo>
                  <a:close/>
                  <a:moveTo>
                    <a:pt x="839" y="1412"/>
                  </a:moveTo>
                  <a:cubicBezTo>
                    <a:pt x="819" y="1430"/>
                    <a:pt x="798" y="1447"/>
                    <a:pt x="776" y="1463"/>
                  </a:cubicBezTo>
                  <a:cubicBezTo>
                    <a:pt x="814" y="1448"/>
                    <a:pt x="848" y="1430"/>
                    <a:pt x="879" y="1410"/>
                  </a:cubicBezTo>
                  <a:cubicBezTo>
                    <a:pt x="865" y="1410"/>
                    <a:pt x="853" y="1412"/>
                    <a:pt x="839" y="1412"/>
                  </a:cubicBezTo>
                  <a:close/>
                  <a:moveTo>
                    <a:pt x="736" y="1456"/>
                  </a:moveTo>
                  <a:cubicBezTo>
                    <a:pt x="735" y="1447"/>
                    <a:pt x="725" y="1440"/>
                    <a:pt x="718" y="1433"/>
                  </a:cubicBezTo>
                  <a:cubicBezTo>
                    <a:pt x="712" y="1427"/>
                    <a:pt x="704" y="1415"/>
                    <a:pt x="697" y="1413"/>
                  </a:cubicBezTo>
                  <a:cubicBezTo>
                    <a:pt x="687" y="1409"/>
                    <a:pt x="674" y="1412"/>
                    <a:pt x="661" y="1412"/>
                  </a:cubicBezTo>
                  <a:cubicBezTo>
                    <a:pt x="685" y="1428"/>
                    <a:pt x="708" y="1444"/>
                    <a:pt x="736" y="1456"/>
                  </a:cubicBezTo>
                  <a:close/>
                  <a:moveTo>
                    <a:pt x="770" y="1463"/>
                  </a:moveTo>
                  <a:cubicBezTo>
                    <a:pt x="769" y="1462"/>
                    <a:pt x="769" y="1463"/>
                    <a:pt x="769" y="1463"/>
                  </a:cubicBezTo>
                  <a:moveTo>
                    <a:pt x="769" y="1463"/>
                  </a:moveTo>
                  <a:cubicBezTo>
                    <a:pt x="767" y="1464"/>
                    <a:pt x="769" y="1465"/>
                    <a:pt x="769" y="1463"/>
                  </a:cubicBezTo>
                  <a:moveTo>
                    <a:pt x="769" y="1463"/>
                  </a:moveTo>
                  <a:cubicBezTo>
                    <a:pt x="770" y="1464"/>
                    <a:pt x="770" y="1463"/>
                    <a:pt x="770" y="1463"/>
                  </a:cubicBezTo>
                  <a:moveTo>
                    <a:pt x="770" y="1463"/>
                  </a:moveTo>
                  <a:cubicBezTo>
                    <a:pt x="789" y="1450"/>
                    <a:pt x="811" y="1435"/>
                    <a:pt x="828" y="1418"/>
                  </a:cubicBezTo>
                  <a:cubicBezTo>
                    <a:pt x="830" y="1417"/>
                    <a:pt x="834" y="1414"/>
                    <a:pt x="832" y="1412"/>
                  </a:cubicBezTo>
                  <a:cubicBezTo>
                    <a:pt x="824" y="1414"/>
                    <a:pt x="811" y="1412"/>
                    <a:pt x="801" y="1413"/>
                  </a:cubicBezTo>
                  <a:cubicBezTo>
                    <a:pt x="792" y="1430"/>
                    <a:pt x="781" y="1446"/>
                    <a:pt x="770" y="1463"/>
                  </a:cubicBezTo>
                  <a:moveTo>
                    <a:pt x="735" y="1445"/>
                  </a:moveTo>
                  <a:cubicBezTo>
                    <a:pt x="735" y="1434"/>
                    <a:pt x="734" y="1424"/>
                    <a:pt x="733" y="1414"/>
                  </a:cubicBezTo>
                  <a:cubicBezTo>
                    <a:pt x="724" y="1414"/>
                    <a:pt x="712" y="1411"/>
                    <a:pt x="702" y="1414"/>
                  </a:cubicBezTo>
                  <a:cubicBezTo>
                    <a:pt x="713" y="1424"/>
                    <a:pt x="723" y="1436"/>
                    <a:pt x="735" y="1445"/>
                  </a:cubicBezTo>
                  <a:close/>
                  <a:moveTo>
                    <a:pt x="574" y="1423"/>
                  </a:moveTo>
                  <a:cubicBezTo>
                    <a:pt x="566" y="1420"/>
                    <a:pt x="558" y="1416"/>
                    <a:pt x="549" y="1414"/>
                  </a:cubicBezTo>
                  <a:cubicBezTo>
                    <a:pt x="545" y="1420"/>
                    <a:pt x="540" y="1423"/>
                    <a:pt x="539" y="1433"/>
                  </a:cubicBezTo>
                  <a:cubicBezTo>
                    <a:pt x="554" y="1436"/>
                    <a:pt x="571" y="1443"/>
                    <a:pt x="584" y="1444"/>
                  </a:cubicBezTo>
                  <a:cubicBezTo>
                    <a:pt x="580" y="1438"/>
                    <a:pt x="578" y="1430"/>
                    <a:pt x="574" y="1423"/>
                  </a:cubicBezTo>
                  <a:close/>
                  <a:moveTo>
                    <a:pt x="761" y="1463"/>
                  </a:moveTo>
                  <a:cubicBezTo>
                    <a:pt x="763" y="1448"/>
                    <a:pt x="764" y="1430"/>
                    <a:pt x="766" y="1414"/>
                  </a:cubicBezTo>
                  <a:cubicBezTo>
                    <a:pt x="757" y="1414"/>
                    <a:pt x="745" y="1412"/>
                    <a:pt x="737" y="1415"/>
                  </a:cubicBezTo>
                  <a:cubicBezTo>
                    <a:pt x="745" y="1431"/>
                    <a:pt x="752" y="1449"/>
                    <a:pt x="761" y="1463"/>
                  </a:cubicBezTo>
                  <a:close/>
                  <a:moveTo>
                    <a:pt x="765" y="1464"/>
                  </a:moveTo>
                  <a:cubicBezTo>
                    <a:pt x="776" y="1448"/>
                    <a:pt x="788" y="1432"/>
                    <a:pt x="798" y="1414"/>
                  </a:cubicBezTo>
                  <a:cubicBezTo>
                    <a:pt x="788" y="1414"/>
                    <a:pt x="778" y="1414"/>
                    <a:pt x="768" y="1414"/>
                  </a:cubicBezTo>
                  <a:cubicBezTo>
                    <a:pt x="768" y="1431"/>
                    <a:pt x="764" y="1449"/>
                    <a:pt x="765" y="1464"/>
                  </a:cubicBezTo>
                  <a:close/>
                  <a:moveTo>
                    <a:pt x="366" y="1415"/>
                  </a:moveTo>
                  <a:cubicBezTo>
                    <a:pt x="366" y="1416"/>
                    <a:pt x="367" y="1416"/>
                    <a:pt x="367" y="1416"/>
                  </a:cubicBezTo>
                  <a:moveTo>
                    <a:pt x="367" y="1416"/>
                  </a:moveTo>
                  <a:cubicBezTo>
                    <a:pt x="382" y="1430"/>
                    <a:pt x="403" y="1442"/>
                    <a:pt x="422" y="1448"/>
                  </a:cubicBezTo>
                  <a:cubicBezTo>
                    <a:pt x="403" y="1438"/>
                    <a:pt x="388" y="1425"/>
                    <a:pt x="367" y="1416"/>
                  </a:cubicBezTo>
                  <a:moveTo>
                    <a:pt x="367" y="1416"/>
                  </a:moveTo>
                  <a:cubicBezTo>
                    <a:pt x="367" y="1416"/>
                    <a:pt x="366" y="1416"/>
                    <a:pt x="366" y="1415"/>
                  </a:cubicBezTo>
                  <a:moveTo>
                    <a:pt x="366" y="1415"/>
                  </a:moveTo>
                  <a:cubicBezTo>
                    <a:pt x="365" y="1414"/>
                    <a:pt x="364" y="1416"/>
                    <a:pt x="366" y="1415"/>
                  </a:cubicBezTo>
                  <a:moveTo>
                    <a:pt x="1132" y="1415"/>
                  </a:moveTo>
                  <a:cubicBezTo>
                    <a:pt x="1094" y="1431"/>
                    <a:pt x="1057" y="1446"/>
                    <a:pt x="1014" y="1456"/>
                  </a:cubicBezTo>
                  <a:cubicBezTo>
                    <a:pt x="1007" y="1463"/>
                    <a:pt x="999" y="1470"/>
                    <a:pt x="991" y="1477"/>
                  </a:cubicBezTo>
                  <a:cubicBezTo>
                    <a:pt x="1048" y="1467"/>
                    <a:pt x="1099" y="1450"/>
                    <a:pt x="1132" y="1415"/>
                  </a:cubicBezTo>
                  <a:moveTo>
                    <a:pt x="1132" y="1415"/>
                  </a:moveTo>
                  <a:cubicBezTo>
                    <a:pt x="1133" y="1415"/>
                    <a:pt x="1132" y="1414"/>
                    <a:pt x="1132" y="1415"/>
                  </a:cubicBezTo>
                  <a:moveTo>
                    <a:pt x="979" y="1419"/>
                  </a:moveTo>
                  <a:cubicBezTo>
                    <a:pt x="953" y="1430"/>
                    <a:pt x="925" y="1440"/>
                    <a:pt x="894" y="1447"/>
                  </a:cubicBezTo>
                  <a:cubicBezTo>
                    <a:pt x="893" y="1451"/>
                    <a:pt x="891" y="1455"/>
                    <a:pt x="890" y="1460"/>
                  </a:cubicBezTo>
                  <a:cubicBezTo>
                    <a:pt x="924" y="1455"/>
                    <a:pt x="955" y="1447"/>
                    <a:pt x="987" y="1439"/>
                  </a:cubicBezTo>
                  <a:cubicBezTo>
                    <a:pt x="986" y="1431"/>
                    <a:pt x="983" y="1424"/>
                    <a:pt x="979" y="1419"/>
                  </a:cubicBezTo>
                  <a:close/>
                  <a:moveTo>
                    <a:pt x="755" y="1463"/>
                  </a:moveTo>
                  <a:cubicBezTo>
                    <a:pt x="756" y="1464"/>
                    <a:pt x="756" y="1462"/>
                    <a:pt x="755" y="1463"/>
                  </a:cubicBezTo>
                  <a:moveTo>
                    <a:pt x="755" y="1463"/>
                  </a:moveTo>
                  <a:cubicBezTo>
                    <a:pt x="749" y="1449"/>
                    <a:pt x="743" y="1437"/>
                    <a:pt x="737" y="1424"/>
                  </a:cubicBezTo>
                  <a:cubicBezTo>
                    <a:pt x="736" y="1433"/>
                    <a:pt x="739" y="1439"/>
                    <a:pt x="738" y="1448"/>
                  </a:cubicBezTo>
                  <a:cubicBezTo>
                    <a:pt x="743" y="1453"/>
                    <a:pt x="749" y="1458"/>
                    <a:pt x="755" y="1463"/>
                  </a:cubicBezTo>
                  <a:moveTo>
                    <a:pt x="587" y="1446"/>
                  </a:moveTo>
                  <a:cubicBezTo>
                    <a:pt x="632" y="1456"/>
                    <a:pt x="682" y="1466"/>
                    <a:pt x="733" y="1466"/>
                  </a:cubicBezTo>
                  <a:cubicBezTo>
                    <a:pt x="676" y="1459"/>
                    <a:pt x="625" y="1440"/>
                    <a:pt x="578" y="1426"/>
                  </a:cubicBezTo>
                  <a:cubicBezTo>
                    <a:pt x="582" y="1432"/>
                    <a:pt x="584" y="1439"/>
                    <a:pt x="587" y="1446"/>
                  </a:cubicBezTo>
                  <a:close/>
                  <a:moveTo>
                    <a:pt x="1034" y="1427"/>
                  </a:moveTo>
                  <a:cubicBezTo>
                    <a:pt x="1019" y="1432"/>
                    <a:pt x="1004" y="1437"/>
                    <a:pt x="989" y="1441"/>
                  </a:cubicBezTo>
                  <a:cubicBezTo>
                    <a:pt x="989" y="1450"/>
                    <a:pt x="986" y="1454"/>
                    <a:pt x="984" y="1460"/>
                  </a:cubicBezTo>
                  <a:moveTo>
                    <a:pt x="984" y="1460"/>
                  </a:moveTo>
                  <a:cubicBezTo>
                    <a:pt x="982" y="1460"/>
                    <a:pt x="984" y="1461"/>
                    <a:pt x="984" y="1460"/>
                  </a:cubicBezTo>
                  <a:moveTo>
                    <a:pt x="984" y="1460"/>
                  </a:moveTo>
                  <a:cubicBezTo>
                    <a:pt x="994" y="1459"/>
                    <a:pt x="1001" y="1456"/>
                    <a:pt x="1011" y="1455"/>
                  </a:cubicBezTo>
                  <a:cubicBezTo>
                    <a:pt x="1019" y="1446"/>
                    <a:pt x="1027" y="1437"/>
                    <a:pt x="1034" y="1427"/>
                  </a:cubicBezTo>
                  <a:moveTo>
                    <a:pt x="1034" y="1427"/>
                  </a:moveTo>
                  <a:cubicBezTo>
                    <a:pt x="1035" y="1426"/>
                    <a:pt x="1034" y="1426"/>
                    <a:pt x="1034" y="1427"/>
                  </a:cubicBezTo>
                  <a:moveTo>
                    <a:pt x="1141" y="1428"/>
                  </a:moveTo>
                  <a:cubicBezTo>
                    <a:pt x="1141" y="1428"/>
                    <a:pt x="1142" y="1429"/>
                    <a:pt x="1141" y="1428"/>
                  </a:cubicBezTo>
                  <a:close/>
                  <a:moveTo>
                    <a:pt x="1139" y="1429"/>
                  </a:moveTo>
                  <a:cubicBezTo>
                    <a:pt x="1138" y="1429"/>
                    <a:pt x="1138" y="1429"/>
                    <a:pt x="1137" y="1430"/>
                  </a:cubicBezTo>
                  <a:moveTo>
                    <a:pt x="1137" y="1430"/>
                  </a:moveTo>
                  <a:cubicBezTo>
                    <a:pt x="1136" y="1430"/>
                    <a:pt x="1136" y="1430"/>
                    <a:pt x="1135" y="1431"/>
                  </a:cubicBezTo>
                  <a:moveTo>
                    <a:pt x="1135" y="1431"/>
                  </a:moveTo>
                  <a:cubicBezTo>
                    <a:pt x="1116" y="1441"/>
                    <a:pt x="1092" y="1448"/>
                    <a:pt x="1074" y="1461"/>
                  </a:cubicBezTo>
                  <a:cubicBezTo>
                    <a:pt x="1096" y="1452"/>
                    <a:pt x="1118" y="1443"/>
                    <a:pt x="1135" y="1431"/>
                  </a:cubicBezTo>
                  <a:moveTo>
                    <a:pt x="1135" y="1431"/>
                  </a:moveTo>
                  <a:cubicBezTo>
                    <a:pt x="1137" y="1431"/>
                    <a:pt x="1137" y="1431"/>
                    <a:pt x="1137" y="1430"/>
                  </a:cubicBezTo>
                  <a:moveTo>
                    <a:pt x="1137" y="1430"/>
                  </a:moveTo>
                  <a:cubicBezTo>
                    <a:pt x="1138" y="1430"/>
                    <a:pt x="1139" y="1430"/>
                    <a:pt x="1139" y="1429"/>
                  </a:cubicBezTo>
                  <a:moveTo>
                    <a:pt x="1139" y="1429"/>
                  </a:moveTo>
                  <a:cubicBezTo>
                    <a:pt x="1141" y="1428"/>
                    <a:pt x="1139" y="1428"/>
                    <a:pt x="1139" y="1429"/>
                  </a:cubicBezTo>
                  <a:moveTo>
                    <a:pt x="789" y="1465"/>
                  </a:moveTo>
                  <a:cubicBezTo>
                    <a:pt x="825" y="1461"/>
                    <a:pt x="858" y="1454"/>
                    <a:pt x="891" y="1446"/>
                  </a:cubicBezTo>
                  <a:cubicBezTo>
                    <a:pt x="892" y="1440"/>
                    <a:pt x="897" y="1434"/>
                    <a:pt x="895" y="1429"/>
                  </a:cubicBezTo>
                  <a:cubicBezTo>
                    <a:pt x="863" y="1444"/>
                    <a:pt x="826" y="1455"/>
                    <a:pt x="789" y="1465"/>
                  </a:cubicBezTo>
                  <a:close/>
                  <a:moveTo>
                    <a:pt x="404" y="1435"/>
                  </a:moveTo>
                  <a:cubicBezTo>
                    <a:pt x="404" y="1434"/>
                    <a:pt x="405" y="1435"/>
                    <a:pt x="404" y="1435"/>
                  </a:cubicBezTo>
                  <a:close/>
                  <a:moveTo>
                    <a:pt x="407" y="1436"/>
                  </a:moveTo>
                  <a:cubicBezTo>
                    <a:pt x="407" y="1437"/>
                    <a:pt x="408" y="1436"/>
                    <a:pt x="409" y="1437"/>
                  </a:cubicBezTo>
                  <a:moveTo>
                    <a:pt x="409" y="1437"/>
                  </a:moveTo>
                  <a:cubicBezTo>
                    <a:pt x="409" y="1437"/>
                    <a:pt x="409" y="1437"/>
                    <a:pt x="409" y="1438"/>
                  </a:cubicBezTo>
                  <a:cubicBezTo>
                    <a:pt x="439" y="1456"/>
                    <a:pt x="472" y="1472"/>
                    <a:pt x="513" y="1480"/>
                  </a:cubicBezTo>
                  <a:moveTo>
                    <a:pt x="513" y="1480"/>
                  </a:moveTo>
                  <a:cubicBezTo>
                    <a:pt x="514" y="1483"/>
                    <a:pt x="517" y="1479"/>
                    <a:pt x="513" y="1480"/>
                  </a:cubicBezTo>
                  <a:moveTo>
                    <a:pt x="513" y="1480"/>
                  </a:moveTo>
                  <a:cubicBezTo>
                    <a:pt x="487" y="1457"/>
                    <a:pt x="441" y="1454"/>
                    <a:pt x="409" y="1437"/>
                  </a:cubicBezTo>
                  <a:moveTo>
                    <a:pt x="409" y="1437"/>
                  </a:moveTo>
                  <a:cubicBezTo>
                    <a:pt x="409" y="1436"/>
                    <a:pt x="408" y="1436"/>
                    <a:pt x="407" y="1436"/>
                  </a:cubicBezTo>
                  <a:moveTo>
                    <a:pt x="407" y="1436"/>
                  </a:moveTo>
                  <a:cubicBezTo>
                    <a:pt x="406" y="1434"/>
                    <a:pt x="406" y="1436"/>
                    <a:pt x="407" y="1436"/>
                  </a:cubicBezTo>
                  <a:moveTo>
                    <a:pt x="541" y="1455"/>
                  </a:moveTo>
                  <a:cubicBezTo>
                    <a:pt x="559" y="1457"/>
                    <a:pt x="575" y="1462"/>
                    <a:pt x="594" y="1463"/>
                  </a:cubicBezTo>
                  <a:cubicBezTo>
                    <a:pt x="592" y="1458"/>
                    <a:pt x="588" y="1454"/>
                    <a:pt x="586" y="1448"/>
                  </a:cubicBezTo>
                  <a:cubicBezTo>
                    <a:pt x="570" y="1444"/>
                    <a:pt x="554" y="1440"/>
                    <a:pt x="538" y="1435"/>
                  </a:cubicBezTo>
                  <a:cubicBezTo>
                    <a:pt x="536" y="1441"/>
                    <a:pt x="539" y="1450"/>
                    <a:pt x="541" y="1455"/>
                  </a:cubicBezTo>
                  <a:close/>
                  <a:moveTo>
                    <a:pt x="466" y="1437"/>
                  </a:moveTo>
                  <a:cubicBezTo>
                    <a:pt x="466" y="1437"/>
                    <a:pt x="466" y="1437"/>
                    <a:pt x="466" y="1438"/>
                  </a:cubicBezTo>
                  <a:cubicBezTo>
                    <a:pt x="476" y="1446"/>
                    <a:pt x="485" y="1455"/>
                    <a:pt x="495" y="1463"/>
                  </a:cubicBezTo>
                  <a:cubicBezTo>
                    <a:pt x="514" y="1467"/>
                    <a:pt x="531" y="1473"/>
                    <a:pt x="552" y="1474"/>
                  </a:cubicBezTo>
                  <a:moveTo>
                    <a:pt x="552" y="1474"/>
                  </a:moveTo>
                  <a:cubicBezTo>
                    <a:pt x="552" y="1475"/>
                    <a:pt x="553" y="1474"/>
                    <a:pt x="552" y="1474"/>
                  </a:cubicBezTo>
                  <a:moveTo>
                    <a:pt x="552" y="1474"/>
                  </a:moveTo>
                  <a:cubicBezTo>
                    <a:pt x="547" y="1468"/>
                    <a:pt x="542" y="1463"/>
                    <a:pt x="538" y="1456"/>
                  </a:cubicBezTo>
                  <a:cubicBezTo>
                    <a:pt x="512" y="1451"/>
                    <a:pt x="490" y="1443"/>
                    <a:pt x="466" y="1437"/>
                  </a:cubicBezTo>
                  <a:moveTo>
                    <a:pt x="466" y="1437"/>
                  </a:moveTo>
                  <a:cubicBezTo>
                    <a:pt x="466" y="1435"/>
                    <a:pt x="465" y="1437"/>
                    <a:pt x="466" y="1437"/>
                  </a:cubicBezTo>
                  <a:moveTo>
                    <a:pt x="888" y="1463"/>
                  </a:moveTo>
                  <a:cubicBezTo>
                    <a:pt x="888" y="1467"/>
                    <a:pt x="885" y="1469"/>
                    <a:pt x="884" y="1472"/>
                  </a:cubicBezTo>
                  <a:cubicBezTo>
                    <a:pt x="919" y="1472"/>
                    <a:pt x="949" y="1466"/>
                    <a:pt x="980" y="1462"/>
                  </a:cubicBezTo>
                  <a:cubicBezTo>
                    <a:pt x="982" y="1456"/>
                    <a:pt x="988" y="1448"/>
                    <a:pt x="986" y="1441"/>
                  </a:cubicBezTo>
                  <a:cubicBezTo>
                    <a:pt x="956" y="1451"/>
                    <a:pt x="922" y="1458"/>
                    <a:pt x="888" y="1463"/>
                  </a:cubicBezTo>
                  <a:close/>
                  <a:moveTo>
                    <a:pt x="1098" y="1445"/>
                  </a:moveTo>
                  <a:cubicBezTo>
                    <a:pt x="1098" y="1445"/>
                    <a:pt x="1099" y="1446"/>
                    <a:pt x="1098" y="1445"/>
                  </a:cubicBezTo>
                  <a:close/>
                  <a:moveTo>
                    <a:pt x="423" y="1450"/>
                  </a:moveTo>
                  <a:cubicBezTo>
                    <a:pt x="423" y="1450"/>
                    <a:pt x="424" y="1451"/>
                    <a:pt x="423" y="1450"/>
                  </a:cubicBezTo>
                  <a:close/>
                  <a:moveTo>
                    <a:pt x="600" y="1464"/>
                  </a:moveTo>
                  <a:cubicBezTo>
                    <a:pt x="639" y="1469"/>
                    <a:pt x="688" y="1474"/>
                    <a:pt x="730" y="1469"/>
                  </a:cubicBezTo>
                  <a:cubicBezTo>
                    <a:pt x="679" y="1467"/>
                    <a:pt x="633" y="1459"/>
                    <a:pt x="590" y="1449"/>
                  </a:cubicBezTo>
                  <a:cubicBezTo>
                    <a:pt x="593" y="1455"/>
                    <a:pt x="595" y="1461"/>
                    <a:pt x="600" y="1464"/>
                  </a:cubicBezTo>
                  <a:close/>
                  <a:moveTo>
                    <a:pt x="888" y="1449"/>
                  </a:moveTo>
                  <a:cubicBezTo>
                    <a:pt x="859" y="1457"/>
                    <a:pt x="828" y="1462"/>
                    <a:pt x="797" y="1467"/>
                  </a:cubicBezTo>
                  <a:cubicBezTo>
                    <a:pt x="795" y="1467"/>
                    <a:pt x="793" y="1467"/>
                    <a:pt x="792" y="1467"/>
                  </a:cubicBezTo>
                  <a:cubicBezTo>
                    <a:pt x="790" y="1468"/>
                    <a:pt x="792" y="1469"/>
                    <a:pt x="794" y="1468"/>
                  </a:cubicBezTo>
                  <a:cubicBezTo>
                    <a:pt x="826" y="1467"/>
                    <a:pt x="856" y="1465"/>
                    <a:pt x="885" y="1461"/>
                  </a:cubicBezTo>
                  <a:cubicBezTo>
                    <a:pt x="887" y="1457"/>
                    <a:pt x="888" y="1453"/>
                    <a:pt x="890" y="1449"/>
                  </a:cubicBezTo>
                  <a:cubicBezTo>
                    <a:pt x="889" y="1449"/>
                    <a:pt x="888" y="1449"/>
                    <a:pt x="888" y="1449"/>
                  </a:cubicBezTo>
                  <a:close/>
                  <a:moveTo>
                    <a:pt x="425" y="1451"/>
                  </a:moveTo>
                  <a:cubicBezTo>
                    <a:pt x="425" y="1451"/>
                    <a:pt x="426" y="1452"/>
                    <a:pt x="425" y="1451"/>
                  </a:cubicBezTo>
                  <a:close/>
                  <a:moveTo>
                    <a:pt x="427" y="1452"/>
                  </a:moveTo>
                  <a:cubicBezTo>
                    <a:pt x="427" y="1452"/>
                    <a:pt x="428" y="1453"/>
                    <a:pt x="427" y="1452"/>
                  </a:cubicBezTo>
                  <a:close/>
                  <a:moveTo>
                    <a:pt x="429" y="1453"/>
                  </a:moveTo>
                  <a:cubicBezTo>
                    <a:pt x="428" y="1453"/>
                    <a:pt x="430" y="1454"/>
                    <a:pt x="429" y="1453"/>
                  </a:cubicBezTo>
                  <a:close/>
                  <a:moveTo>
                    <a:pt x="749" y="1462"/>
                  </a:moveTo>
                  <a:cubicBezTo>
                    <a:pt x="749" y="1462"/>
                    <a:pt x="750" y="1462"/>
                    <a:pt x="750" y="1463"/>
                  </a:cubicBezTo>
                  <a:moveTo>
                    <a:pt x="750" y="1463"/>
                  </a:moveTo>
                  <a:cubicBezTo>
                    <a:pt x="751" y="1464"/>
                    <a:pt x="752" y="1462"/>
                    <a:pt x="750" y="1463"/>
                  </a:cubicBezTo>
                  <a:moveTo>
                    <a:pt x="750" y="1463"/>
                  </a:moveTo>
                  <a:cubicBezTo>
                    <a:pt x="750" y="1462"/>
                    <a:pt x="749" y="1462"/>
                    <a:pt x="749" y="1462"/>
                  </a:cubicBezTo>
                  <a:moveTo>
                    <a:pt x="749" y="1462"/>
                  </a:moveTo>
                  <a:cubicBezTo>
                    <a:pt x="746" y="1458"/>
                    <a:pt x="742" y="1456"/>
                    <a:pt x="739" y="1453"/>
                  </a:cubicBezTo>
                  <a:cubicBezTo>
                    <a:pt x="738" y="1460"/>
                    <a:pt x="744" y="1460"/>
                    <a:pt x="749" y="1462"/>
                  </a:cubicBezTo>
                  <a:moveTo>
                    <a:pt x="559" y="1476"/>
                  </a:moveTo>
                  <a:cubicBezTo>
                    <a:pt x="572" y="1480"/>
                    <a:pt x="590" y="1477"/>
                    <a:pt x="605" y="1480"/>
                  </a:cubicBezTo>
                  <a:cubicBezTo>
                    <a:pt x="605" y="1476"/>
                    <a:pt x="598" y="1472"/>
                    <a:pt x="597" y="1466"/>
                  </a:cubicBezTo>
                  <a:cubicBezTo>
                    <a:pt x="577" y="1465"/>
                    <a:pt x="561" y="1460"/>
                    <a:pt x="543" y="1458"/>
                  </a:cubicBezTo>
                  <a:cubicBezTo>
                    <a:pt x="547" y="1464"/>
                    <a:pt x="551" y="1473"/>
                    <a:pt x="559" y="1476"/>
                  </a:cubicBezTo>
                  <a:close/>
                  <a:moveTo>
                    <a:pt x="981" y="1463"/>
                  </a:moveTo>
                  <a:cubicBezTo>
                    <a:pt x="976" y="1471"/>
                    <a:pt x="970" y="1476"/>
                    <a:pt x="964" y="1481"/>
                  </a:cubicBezTo>
                  <a:cubicBezTo>
                    <a:pt x="972" y="1480"/>
                    <a:pt x="978" y="1479"/>
                    <a:pt x="986" y="1478"/>
                  </a:cubicBezTo>
                  <a:cubicBezTo>
                    <a:pt x="993" y="1472"/>
                    <a:pt x="1000" y="1466"/>
                    <a:pt x="1007" y="1460"/>
                  </a:cubicBezTo>
                  <a:cubicBezTo>
                    <a:pt x="1007" y="1458"/>
                    <a:pt x="1008" y="1458"/>
                    <a:pt x="1006" y="1458"/>
                  </a:cubicBezTo>
                  <a:cubicBezTo>
                    <a:pt x="998" y="1460"/>
                    <a:pt x="989" y="1461"/>
                    <a:pt x="981" y="1463"/>
                  </a:cubicBezTo>
                  <a:close/>
                  <a:moveTo>
                    <a:pt x="1069" y="1460"/>
                  </a:moveTo>
                  <a:cubicBezTo>
                    <a:pt x="1069" y="1459"/>
                    <a:pt x="1070" y="1460"/>
                    <a:pt x="1069" y="1460"/>
                  </a:cubicBezTo>
                  <a:close/>
                  <a:moveTo>
                    <a:pt x="1066" y="1461"/>
                  </a:moveTo>
                  <a:cubicBezTo>
                    <a:pt x="1041" y="1468"/>
                    <a:pt x="1016" y="1476"/>
                    <a:pt x="987" y="1480"/>
                  </a:cubicBezTo>
                  <a:cubicBezTo>
                    <a:pt x="984" y="1484"/>
                    <a:pt x="979" y="1485"/>
                    <a:pt x="976" y="1488"/>
                  </a:cubicBezTo>
                  <a:cubicBezTo>
                    <a:pt x="1008" y="1481"/>
                    <a:pt x="1042" y="1475"/>
                    <a:pt x="1066" y="1461"/>
                  </a:cubicBezTo>
                  <a:moveTo>
                    <a:pt x="1066" y="1461"/>
                  </a:moveTo>
                  <a:cubicBezTo>
                    <a:pt x="1070" y="1462"/>
                    <a:pt x="1067" y="1458"/>
                    <a:pt x="1066" y="1461"/>
                  </a:cubicBezTo>
                  <a:moveTo>
                    <a:pt x="742" y="1463"/>
                  </a:moveTo>
                  <a:cubicBezTo>
                    <a:pt x="742" y="1465"/>
                    <a:pt x="746" y="1462"/>
                    <a:pt x="742" y="1463"/>
                  </a:cubicBezTo>
                  <a:moveTo>
                    <a:pt x="742" y="1463"/>
                  </a:moveTo>
                  <a:cubicBezTo>
                    <a:pt x="741" y="1462"/>
                    <a:pt x="740" y="1461"/>
                    <a:pt x="739" y="1461"/>
                  </a:cubicBezTo>
                  <a:cubicBezTo>
                    <a:pt x="739" y="1463"/>
                    <a:pt x="740" y="1462"/>
                    <a:pt x="742" y="1463"/>
                  </a:cubicBezTo>
                  <a:moveTo>
                    <a:pt x="1072" y="1462"/>
                  </a:moveTo>
                  <a:cubicBezTo>
                    <a:pt x="1072" y="1461"/>
                    <a:pt x="1073" y="1462"/>
                    <a:pt x="1072" y="1462"/>
                  </a:cubicBezTo>
                  <a:close/>
                  <a:moveTo>
                    <a:pt x="774" y="1463"/>
                  </a:moveTo>
                  <a:cubicBezTo>
                    <a:pt x="774" y="1463"/>
                    <a:pt x="775" y="1464"/>
                    <a:pt x="774" y="1463"/>
                  </a:cubicBezTo>
                  <a:close/>
                  <a:moveTo>
                    <a:pt x="746" y="1464"/>
                  </a:moveTo>
                  <a:cubicBezTo>
                    <a:pt x="745" y="1464"/>
                    <a:pt x="746" y="1465"/>
                    <a:pt x="746" y="1464"/>
                  </a:cubicBezTo>
                  <a:close/>
                  <a:moveTo>
                    <a:pt x="780" y="1464"/>
                  </a:moveTo>
                  <a:cubicBezTo>
                    <a:pt x="780" y="1464"/>
                    <a:pt x="781" y="1465"/>
                    <a:pt x="780" y="1464"/>
                  </a:cubicBezTo>
                  <a:close/>
                  <a:moveTo>
                    <a:pt x="796" y="1472"/>
                  </a:moveTo>
                  <a:cubicBezTo>
                    <a:pt x="823" y="1473"/>
                    <a:pt x="851" y="1473"/>
                    <a:pt x="879" y="1473"/>
                  </a:cubicBezTo>
                  <a:cubicBezTo>
                    <a:pt x="879" y="1470"/>
                    <a:pt x="886" y="1464"/>
                    <a:pt x="882" y="1463"/>
                  </a:cubicBezTo>
                  <a:cubicBezTo>
                    <a:pt x="855" y="1469"/>
                    <a:pt x="823" y="1468"/>
                    <a:pt x="796" y="1472"/>
                  </a:cubicBezTo>
                  <a:close/>
                  <a:moveTo>
                    <a:pt x="882" y="1475"/>
                  </a:moveTo>
                  <a:cubicBezTo>
                    <a:pt x="882" y="1479"/>
                    <a:pt x="879" y="1481"/>
                    <a:pt x="878" y="1485"/>
                  </a:cubicBezTo>
                  <a:cubicBezTo>
                    <a:pt x="901" y="1482"/>
                    <a:pt x="937" y="1489"/>
                    <a:pt x="958" y="1482"/>
                  </a:cubicBezTo>
                  <a:cubicBezTo>
                    <a:pt x="961" y="1480"/>
                    <a:pt x="965" y="1476"/>
                    <a:pt x="968" y="1473"/>
                  </a:cubicBezTo>
                  <a:cubicBezTo>
                    <a:pt x="971" y="1470"/>
                    <a:pt x="977" y="1467"/>
                    <a:pt x="975" y="1464"/>
                  </a:cubicBezTo>
                  <a:cubicBezTo>
                    <a:pt x="946" y="1470"/>
                    <a:pt x="916" y="1474"/>
                    <a:pt x="882" y="1475"/>
                  </a:cubicBezTo>
                  <a:close/>
                  <a:moveTo>
                    <a:pt x="784" y="1466"/>
                  </a:moveTo>
                  <a:cubicBezTo>
                    <a:pt x="784" y="1466"/>
                    <a:pt x="785" y="1467"/>
                    <a:pt x="784" y="1466"/>
                  </a:cubicBezTo>
                  <a:close/>
                  <a:moveTo>
                    <a:pt x="503" y="1468"/>
                  </a:moveTo>
                  <a:cubicBezTo>
                    <a:pt x="520" y="1486"/>
                    <a:pt x="554" y="1491"/>
                    <a:pt x="582" y="1493"/>
                  </a:cubicBezTo>
                  <a:cubicBezTo>
                    <a:pt x="572" y="1490"/>
                    <a:pt x="565" y="1483"/>
                    <a:pt x="556" y="1478"/>
                  </a:cubicBezTo>
                  <a:cubicBezTo>
                    <a:pt x="537" y="1475"/>
                    <a:pt x="521" y="1471"/>
                    <a:pt x="503" y="1468"/>
                  </a:cubicBezTo>
                  <a:moveTo>
                    <a:pt x="503" y="1468"/>
                  </a:moveTo>
                  <a:cubicBezTo>
                    <a:pt x="502" y="1467"/>
                    <a:pt x="502" y="1468"/>
                    <a:pt x="503" y="1468"/>
                  </a:cubicBezTo>
                  <a:moveTo>
                    <a:pt x="611" y="1480"/>
                  </a:moveTo>
                  <a:cubicBezTo>
                    <a:pt x="653" y="1483"/>
                    <a:pt x="697" y="1480"/>
                    <a:pt x="732" y="1473"/>
                  </a:cubicBezTo>
                  <a:cubicBezTo>
                    <a:pt x="687" y="1475"/>
                    <a:pt x="642" y="1473"/>
                    <a:pt x="601" y="1467"/>
                  </a:cubicBezTo>
                  <a:cubicBezTo>
                    <a:pt x="604" y="1472"/>
                    <a:pt x="605" y="1478"/>
                    <a:pt x="611" y="1480"/>
                  </a:cubicBezTo>
                  <a:close/>
                  <a:moveTo>
                    <a:pt x="738" y="1472"/>
                  </a:moveTo>
                  <a:cubicBezTo>
                    <a:pt x="737" y="1472"/>
                    <a:pt x="736" y="1472"/>
                    <a:pt x="736" y="1473"/>
                  </a:cubicBezTo>
                  <a:cubicBezTo>
                    <a:pt x="737" y="1473"/>
                    <a:pt x="738" y="1473"/>
                    <a:pt x="738" y="1472"/>
                  </a:cubicBezTo>
                  <a:close/>
                  <a:moveTo>
                    <a:pt x="789" y="1473"/>
                  </a:moveTo>
                  <a:cubicBezTo>
                    <a:pt x="788" y="1473"/>
                    <a:pt x="786" y="1473"/>
                    <a:pt x="786" y="1474"/>
                  </a:cubicBezTo>
                  <a:cubicBezTo>
                    <a:pt x="787" y="1474"/>
                    <a:pt x="789" y="1474"/>
                    <a:pt x="789" y="1473"/>
                  </a:cubicBezTo>
                  <a:close/>
                  <a:moveTo>
                    <a:pt x="742" y="1475"/>
                  </a:moveTo>
                  <a:cubicBezTo>
                    <a:pt x="741" y="1475"/>
                    <a:pt x="742" y="1476"/>
                    <a:pt x="742" y="1475"/>
                  </a:cubicBezTo>
                  <a:close/>
                  <a:moveTo>
                    <a:pt x="745" y="1509"/>
                  </a:moveTo>
                  <a:cubicBezTo>
                    <a:pt x="748" y="1509"/>
                    <a:pt x="752" y="1509"/>
                    <a:pt x="755" y="1509"/>
                  </a:cubicBezTo>
                  <a:cubicBezTo>
                    <a:pt x="757" y="1498"/>
                    <a:pt x="761" y="1484"/>
                    <a:pt x="759" y="1474"/>
                  </a:cubicBezTo>
                  <a:cubicBezTo>
                    <a:pt x="754" y="1485"/>
                    <a:pt x="737" y="1490"/>
                    <a:pt x="745" y="1509"/>
                  </a:cubicBezTo>
                  <a:close/>
                  <a:moveTo>
                    <a:pt x="877" y="1476"/>
                  </a:moveTo>
                  <a:cubicBezTo>
                    <a:pt x="879" y="1475"/>
                    <a:pt x="877" y="1475"/>
                    <a:pt x="877" y="1476"/>
                  </a:cubicBezTo>
                  <a:moveTo>
                    <a:pt x="877" y="1476"/>
                  </a:moveTo>
                  <a:cubicBezTo>
                    <a:pt x="848" y="1477"/>
                    <a:pt x="817" y="1475"/>
                    <a:pt x="791" y="1475"/>
                  </a:cubicBezTo>
                  <a:cubicBezTo>
                    <a:pt x="817" y="1479"/>
                    <a:pt x="844" y="1483"/>
                    <a:pt x="873" y="1485"/>
                  </a:cubicBezTo>
                  <a:cubicBezTo>
                    <a:pt x="875" y="1482"/>
                    <a:pt x="877" y="1480"/>
                    <a:pt x="877" y="1476"/>
                  </a:cubicBezTo>
                  <a:moveTo>
                    <a:pt x="655" y="1493"/>
                  </a:moveTo>
                  <a:cubicBezTo>
                    <a:pt x="685" y="1490"/>
                    <a:pt x="715" y="1482"/>
                    <a:pt x="737" y="1477"/>
                  </a:cubicBezTo>
                  <a:cubicBezTo>
                    <a:pt x="737" y="1476"/>
                    <a:pt x="739" y="1475"/>
                    <a:pt x="736" y="1475"/>
                  </a:cubicBezTo>
                  <a:cubicBezTo>
                    <a:pt x="700" y="1482"/>
                    <a:pt x="655" y="1485"/>
                    <a:pt x="612" y="1483"/>
                  </a:cubicBezTo>
                  <a:cubicBezTo>
                    <a:pt x="615" y="1498"/>
                    <a:pt x="635" y="1496"/>
                    <a:pt x="655" y="1493"/>
                  </a:cubicBezTo>
                  <a:close/>
                  <a:moveTo>
                    <a:pt x="749" y="1476"/>
                  </a:moveTo>
                  <a:cubicBezTo>
                    <a:pt x="748" y="1476"/>
                    <a:pt x="749" y="1477"/>
                    <a:pt x="749" y="1476"/>
                  </a:cubicBezTo>
                  <a:close/>
                  <a:moveTo>
                    <a:pt x="754" y="1476"/>
                  </a:moveTo>
                  <a:cubicBezTo>
                    <a:pt x="749" y="1477"/>
                    <a:pt x="746" y="1481"/>
                    <a:pt x="741" y="1483"/>
                  </a:cubicBezTo>
                  <a:cubicBezTo>
                    <a:pt x="742" y="1484"/>
                    <a:pt x="741" y="1488"/>
                    <a:pt x="743" y="1489"/>
                  </a:cubicBezTo>
                  <a:cubicBezTo>
                    <a:pt x="746" y="1485"/>
                    <a:pt x="752" y="1481"/>
                    <a:pt x="754" y="1476"/>
                  </a:cubicBezTo>
                  <a:moveTo>
                    <a:pt x="754" y="1476"/>
                  </a:moveTo>
                  <a:cubicBezTo>
                    <a:pt x="756" y="1475"/>
                    <a:pt x="754" y="1475"/>
                    <a:pt x="754" y="1476"/>
                  </a:cubicBezTo>
                  <a:moveTo>
                    <a:pt x="773" y="1476"/>
                  </a:moveTo>
                  <a:cubicBezTo>
                    <a:pt x="772" y="1476"/>
                    <a:pt x="773" y="1477"/>
                    <a:pt x="773" y="1476"/>
                  </a:cubicBezTo>
                  <a:close/>
                  <a:moveTo>
                    <a:pt x="782" y="1475"/>
                  </a:moveTo>
                  <a:cubicBezTo>
                    <a:pt x="781" y="1475"/>
                    <a:pt x="780" y="1475"/>
                    <a:pt x="780" y="1476"/>
                  </a:cubicBezTo>
                  <a:cubicBezTo>
                    <a:pt x="781" y="1476"/>
                    <a:pt x="782" y="1476"/>
                    <a:pt x="782" y="1475"/>
                  </a:cubicBezTo>
                  <a:close/>
                  <a:moveTo>
                    <a:pt x="746" y="1477"/>
                  </a:moveTo>
                  <a:cubicBezTo>
                    <a:pt x="743" y="1476"/>
                    <a:pt x="739" y="1478"/>
                    <a:pt x="742" y="1480"/>
                  </a:cubicBezTo>
                  <a:cubicBezTo>
                    <a:pt x="742" y="1478"/>
                    <a:pt x="745" y="1479"/>
                    <a:pt x="746" y="1477"/>
                  </a:cubicBezTo>
                  <a:moveTo>
                    <a:pt x="746" y="1477"/>
                  </a:moveTo>
                  <a:cubicBezTo>
                    <a:pt x="750" y="1478"/>
                    <a:pt x="746" y="1474"/>
                    <a:pt x="746" y="1477"/>
                  </a:cubicBezTo>
                  <a:moveTo>
                    <a:pt x="758" y="1509"/>
                  </a:moveTo>
                  <a:cubicBezTo>
                    <a:pt x="768" y="1509"/>
                    <a:pt x="777" y="1509"/>
                    <a:pt x="787" y="1509"/>
                  </a:cubicBezTo>
                  <a:cubicBezTo>
                    <a:pt x="781" y="1500"/>
                    <a:pt x="770" y="1487"/>
                    <a:pt x="763" y="1476"/>
                  </a:cubicBezTo>
                  <a:cubicBezTo>
                    <a:pt x="761" y="1486"/>
                    <a:pt x="760" y="1498"/>
                    <a:pt x="758" y="1509"/>
                  </a:cubicBezTo>
                  <a:close/>
                  <a:moveTo>
                    <a:pt x="796" y="1509"/>
                  </a:moveTo>
                  <a:cubicBezTo>
                    <a:pt x="804" y="1511"/>
                    <a:pt x="813" y="1505"/>
                    <a:pt x="826" y="1508"/>
                  </a:cubicBezTo>
                  <a:cubicBezTo>
                    <a:pt x="807" y="1497"/>
                    <a:pt x="786" y="1489"/>
                    <a:pt x="769" y="1476"/>
                  </a:cubicBezTo>
                  <a:cubicBezTo>
                    <a:pt x="777" y="1485"/>
                    <a:pt x="782" y="1505"/>
                    <a:pt x="796" y="1509"/>
                  </a:cubicBezTo>
                  <a:close/>
                  <a:moveTo>
                    <a:pt x="837" y="1507"/>
                  </a:moveTo>
                  <a:cubicBezTo>
                    <a:pt x="844" y="1507"/>
                    <a:pt x="860" y="1507"/>
                    <a:pt x="864" y="1499"/>
                  </a:cubicBezTo>
                  <a:cubicBezTo>
                    <a:pt x="831" y="1496"/>
                    <a:pt x="800" y="1484"/>
                    <a:pt x="774" y="1477"/>
                  </a:cubicBezTo>
                  <a:cubicBezTo>
                    <a:pt x="791" y="1485"/>
                    <a:pt x="814" y="1505"/>
                    <a:pt x="837" y="1507"/>
                  </a:cubicBezTo>
                  <a:close/>
                  <a:moveTo>
                    <a:pt x="865" y="1497"/>
                  </a:moveTo>
                  <a:cubicBezTo>
                    <a:pt x="867" y="1494"/>
                    <a:pt x="870" y="1491"/>
                    <a:pt x="871" y="1487"/>
                  </a:cubicBezTo>
                  <a:cubicBezTo>
                    <a:pt x="839" y="1487"/>
                    <a:pt x="810" y="1479"/>
                    <a:pt x="783" y="1477"/>
                  </a:cubicBezTo>
                  <a:cubicBezTo>
                    <a:pt x="809" y="1485"/>
                    <a:pt x="835" y="1493"/>
                    <a:pt x="865" y="1497"/>
                  </a:cubicBezTo>
                  <a:close/>
                  <a:moveTo>
                    <a:pt x="617" y="1495"/>
                  </a:moveTo>
                  <a:cubicBezTo>
                    <a:pt x="616" y="1492"/>
                    <a:pt x="610" y="1486"/>
                    <a:pt x="606" y="1483"/>
                  </a:cubicBezTo>
                  <a:cubicBezTo>
                    <a:pt x="592" y="1483"/>
                    <a:pt x="576" y="1479"/>
                    <a:pt x="563" y="1480"/>
                  </a:cubicBezTo>
                  <a:cubicBezTo>
                    <a:pt x="577" y="1489"/>
                    <a:pt x="591" y="1498"/>
                    <a:pt x="617" y="1495"/>
                  </a:cubicBezTo>
                  <a:close/>
                  <a:moveTo>
                    <a:pt x="626" y="1499"/>
                  </a:moveTo>
                  <a:cubicBezTo>
                    <a:pt x="667" y="1513"/>
                    <a:pt x="710" y="1498"/>
                    <a:pt x="738" y="1480"/>
                  </a:cubicBezTo>
                  <a:cubicBezTo>
                    <a:pt x="706" y="1488"/>
                    <a:pt x="665" y="1495"/>
                    <a:pt x="626" y="1499"/>
                  </a:cubicBezTo>
                  <a:close/>
                  <a:moveTo>
                    <a:pt x="1025" y="1480"/>
                  </a:moveTo>
                  <a:cubicBezTo>
                    <a:pt x="1025" y="1479"/>
                    <a:pt x="1026" y="1480"/>
                    <a:pt x="1025" y="1480"/>
                  </a:cubicBezTo>
                  <a:close/>
                  <a:moveTo>
                    <a:pt x="1022" y="1481"/>
                  </a:moveTo>
                  <a:cubicBezTo>
                    <a:pt x="1023" y="1481"/>
                    <a:pt x="1022" y="1480"/>
                    <a:pt x="1022" y="1481"/>
                  </a:cubicBezTo>
                  <a:close/>
                  <a:moveTo>
                    <a:pt x="516" y="1482"/>
                  </a:moveTo>
                  <a:cubicBezTo>
                    <a:pt x="516" y="1481"/>
                    <a:pt x="517" y="1482"/>
                    <a:pt x="516" y="1482"/>
                  </a:cubicBezTo>
                  <a:close/>
                  <a:moveTo>
                    <a:pt x="1018" y="1482"/>
                  </a:moveTo>
                  <a:cubicBezTo>
                    <a:pt x="1001" y="1486"/>
                    <a:pt x="981" y="1488"/>
                    <a:pt x="966" y="1495"/>
                  </a:cubicBezTo>
                  <a:moveTo>
                    <a:pt x="966" y="1495"/>
                  </a:moveTo>
                  <a:cubicBezTo>
                    <a:pt x="962" y="1494"/>
                    <a:pt x="965" y="1498"/>
                    <a:pt x="966" y="1495"/>
                  </a:cubicBezTo>
                  <a:moveTo>
                    <a:pt x="966" y="1495"/>
                  </a:moveTo>
                  <a:cubicBezTo>
                    <a:pt x="985" y="1493"/>
                    <a:pt x="1002" y="1488"/>
                    <a:pt x="1018" y="1482"/>
                  </a:cubicBezTo>
                  <a:moveTo>
                    <a:pt x="1018" y="1482"/>
                  </a:moveTo>
                  <a:cubicBezTo>
                    <a:pt x="1022" y="1483"/>
                    <a:pt x="1019" y="1479"/>
                    <a:pt x="1018" y="1482"/>
                  </a:cubicBezTo>
                  <a:moveTo>
                    <a:pt x="940" y="1495"/>
                  </a:moveTo>
                  <a:cubicBezTo>
                    <a:pt x="955" y="1492"/>
                    <a:pt x="972" y="1491"/>
                    <a:pt x="980" y="1482"/>
                  </a:cubicBezTo>
                  <a:cubicBezTo>
                    <a:pt x="962" y="1482"/>
                    <a:pt x="950" y="1488"/>
                    <a:pt x="940" y="1495"/>
                  </a:cubicBezTo>
                  <a:close/>
                  <a:moveTo>
                    <a:pt x="681" y="1507"/>
                  </a:moveTo>
                  <a:cubicBezTo>
                    <a:pt x="694" y="1507"/>
                    <a:pt x="707" y="1507"/>
                    <a:pt x="719" y="1509"/>
                  </a:cubicBezTo>
                  <a:cubicBezTo>
                    <a:pt x="726" y="1503"/>
                    <a:pt x="734" y="1498"/>
                    <a:pt x="740" y="1491"/>
                  </a:cubicBezTo>
                  <a:cubicBezTo>
                    <a:pt x="737" y="1491"/>
                    <a:pt x="741" y="1484"/>
                    <a:pt x="738" y="1484"/>
                  </a:cubicBezTo>
                  <a:cubicBezTo>
                    <a:pt x="722" y="1494"/>
                    <a:pt x="700" y="1499"/>
                    <a:pt x="681" y="1507"/>
                  </a:cubicBezTo>
                  <a:close/>
                  <a:moveTo>
                    <a:pt x="876" y="1487"/>
                  </a:moveTo>
                  <a:cubicBezTo>
                    <a:pt x="874" y="1491"/>
                    <a:pt x="871" y="1493"/>
                    <a:pt x="870" y="1498"/>
                  </a:cubicBezTo>
                  <a:cubicBezTo>
                    <a:pt x="900" y="1502"/>
                    <a:pt x="934" y="1501"/>
                    <a:pt x="950" y="1486"/>
                  </a:cubicBezTo>
                  <a:cubicBezTo>
                    <a:pt x="927" y="1487"/>
                    <a:pt x="902" y="1488"/>
                    <a:pt x="876" y="1487"/>
                  </a:cubicBezTo>
                  <a:close/>
                  <a:moveTo>
                    <a:pt x="542" y="1492"/>
                  </a:moveTo>
                  <a:cubicBezTo>
                    <a:pt x="542" y="1492"/>
                    <a:pt x="543" y="1493"/>
                    <a:pt x="542" y="1492"/>
                  </a:cubicBezTo>
                  <a:close/>
                  <a:moveTo>
                    <a:pt x="570" y="1495"/>
                  </a:moveTo>
                  <a:cubicBezTo>
                    <a:pt x="565" y="1495"/>
                    <a:pt x="538" y="1491"/>
                    <a:pt x="548" y="1494"/>
                  </a:cubicBezTo>
                  <a:cubicBezTo>
                    <a:pt x="571" y="1502"/>
                    <a:pt x="600" y="1512"/>
                    <a:pt x="625" y="1510"/>
                  </a:cubicBezTo>
                  <a:cubicBezTo>
                    <a:pt x="606" y="1504"/>
                    <a:pt x="592" y="1498"/>
                    <a:pt x="570" y="1495"/>
                  </a:cubicBezTo>
                  <a:close/>
                  <a:moveTo>
                    <a:pt x="958" y="1495"/>
                  </a:moveTo>
                  <a:cubicBezTo>
                    <a:pt x="949" y="1496"/>
                    <a:pt x="942" y="1497"/>
                    <a:pt x="935" y="1499"/>
                  </a:cubicBezTo>
                  <a:cubicBezTo>
                    <a:pt x="943" y="1498"/>
                    <a:pt x="953" y="1499"/>
                    <a:pt x="958" y="1495"/>
                  </a:cubicBezTo>
                  <a:moveTo>
                    <a:pt x="958" y="1495"/>
                  </a:moveTo>
                  <a:cubicBezTo>
                    <a:pt x="962" y="1496"/>
                    <a:pt x="958" y="1492"/>
                    <a:pt x="958" y="1495"/>
                  </a:cubicBezTo>
                  <a:moveTo>
                    <a:pt x="724" y="1509"/>
                  </a:moveTo>
                  <a:cubicBezTo>
                    <a:pt x="730" y="1509"/>
                    <a:pt x="736" y="1509"/>
                    <a:pt x="742" y="1509"/>
                  </a:cubicBezTo>
                  <a:cubicBezTo>
                    <a:pt x="740" y="1505"/>
                    <a:pt x="741" y="1498"/>
                    <a:pt x="739" y="1495"/>
                  </a:cubicBezTo>
                  <a:cubicBezTo>
                    <a:pt x="735" y="1501"/>
                    <a:pt x="728" y="1504"/>
                    <a:pt x="724" y="1509"/>
                  </a:cubicBezTo>
                  <a:close/>
                  <a:moveTo>
                    <a:pt x="613" y="1499"/>
                  </a:moveTo>
                  <a:cubicBezTo>
                    <a:pt x="615" y="1500"/>
                    <a:pt x="623" y="1501"/>
                    <a:pt x="624" y="1500"/>
                  </a:cubicBezTo>
                  <a:cubicBezTo>
                    <a:pt x="622" y="1496"/>
                    <a:pt x="599" y="1499"/>
                    <a:pt x="613" y="1499"/>
                  </a:cubicBezTo>
                  <a:close/>
                  <a:moveTo>
                    <a:pt x="929" y="1500"/>
                  </a:moveTo>
                  <a:cubicBezTo>
                    <a:pt x="929" y="1500"/>
                    <a:pt x="930" y="1501"/>
                    <a:pt x="929" y="1500"/>
                  </a:cubicBezTo>
                  <a:close/>
                  <a:moveTo>
                    <a:pt x="865" y="1505"/>
                  </a:moveTo>
                  <a:cubicBezTo>
                    <a:pt x="871" y="1503"/>
                    <a:pt x="880" y="1504"/>
                    <a:pt x="886" y="1502"/>
                  </a:cubicBezTo>
                  <a:cubicBezTo>
                    <a:pt x="879" y="1502"/>
                    <a:pt x="867" y="1497"/>
                    <a:pt x="865" y="1505"/>
                  </a:cubicBezTo>
                  <a:close/>
                  <a:moveTo>
                    <a:pt x="608" y="1501"/>
                  </a:moveTo>
                  <a:cubicBezTo>
                    <a:pt x="608" y="1501"/>
                    <a:pt x="607" y="1501"/>
                    <a:pt x="606" y="1502"/>
                  </a:cubicBezTo>
                  <a:cubicBezTo>
                    <a:pt x="607" y="1502"/>
                    <a:pt x="608" y="1502"/>
                    <a:pt x="608" y="1501"/>
                  </a:cubicBezTo>
                  <a:close/>
                  <a:moveTo>
                    <a:pt x="885" y="1514"/>
                  </a:moveTo>
                  <a:cubicBezTo>
                    <a:pt x="909" y="1514"/>
                    <a:pt x="929" y="1509"/>
                    <a:pt x="946" y="1501"/>
                  </a:cubicBezTo>
                  <a:cubicBezTo>
                    <a:pt x="921" y="1500"/>
                    <a:pt x="904" y="1509"/>
                    <a:pt x="885" y="1514"/>
                  </a:cubicBezTo>
                  <a:close/>
                  <a:moveTo>
                    <a:pt x="633" y="1509"/>
                  </a:moveTo>
                  <a:cubicBezTo>
                    <a:pt x="629" y="1504"/>
                    <a:pt x="618" y="1501"/>
                    <a:pt x="609" y="1503"/>
                  </a:cubicBezTo>
                  <a:cubicBezTo>
                    <a:pt x="618" y="1504"/>
                    <a:pt x="626" y="1509"/>
                    <a:pt x="633" y="1509"/>
                  </a:cubicBezTo>
                  <a:close/>
                  <a:moveTo>
                    <a:pt x="858" y="1512"/>
                  </a:moveTo>
                  <a:cubicBezTo>
                    <a:pt x="879" y="1516"/>
                    <a:pt x="896" y="1508"/>
                    <a:pt x="912" y="1503"/>
                  </a:cubicBezTo>
                  <a:cubicBezTo>
                    <a:pt x="893" y="1506"/>
                    <a:pt x="869" y="1502"/>
                    <a:pt x="858" y="1512"/>
                  </a:cubicBezTo>
                  <a:close/>
                  <a:moveTo>
                    <a:pt x="659" y="1507"/>
                  </a:moveTo>
                  <a:cubicBezTo>
                    <a:pt x="650" y="1508"/>
                    <a:pt x="641" y="1503"/>
                    <a:pt x="633" y="1506"/>
                  </a:cubicBezTo>
                  <a:cubicBezTo>
                    <a:pt x="638" y="1512"/>
                    <a:pt x="652" y="1509"/>
                    <a:pt x="659" y="1507"/>
                  </a:cubicBezTo>
                  <a:close/>
                  <a:moveTo>
                    <a:pt x="645" y="1512"/>
                  </a:moveTo>
                  <a:cubicBezTo>
                    <a:pt x="667" y="1518"/>
                    <a:pt x="698" y="1526"/>
                    <a:pt x="714" y="1511"/>
                  </a:cubicBezTo>
                  <a:cubicBezTo>
                    <a:pt x="688" y="1510"/>
                    <a:pt x="666" y="1506"/>
                    <a:pt x="645" y="1512"/>
                  </a:cubicBezTo>
                  <a:close/>
                  <a:moveTo>
                    <a:pt x="845" y="1510"/>
                  </a:moveTo>
                  <a:cubicBezTo>
                    <a:pt x="849" y="1510"/>
                    <a:pt x="855" y="1512"/>
                    <a:pt x="856" y="1508"/>
                  </a:cubicBezTo>
                  <a:cubicBezTo>
                    <a:pt x="852" y="1509"/>
                    <a:pt x="847" y="1508"/>
                    <a:pt x="845" y="1510"/>
                  </a:cubicBezTo>
                  <a:close/>
                  <a:moveTo>
                    <a:pt x="798" y="1512"/>
                  </a:moveTo>
                  <a:cubicBezTo>
                    <a:pt x="808" y="1524"/>
                    <a:pt x="839" y="1525"/>
                    <a:pt x="850" y="1513"/>
                  </a:cubicBezTo>
                  <a:cubicBezTo>
                    <a:pt x="837" y="1508"/>
                    <a:pt x="813" y="1509"/>
                    <a:pt x="798" y="1512"/>
                  </a:cubicBezTo>
                  <a:close/>
                  <a:moveTo>
                    <a:pt x="699" y="1522"/>
                  </a:moveTo>
                  <a:cubicBezTo>
                    <a:pt x="714" y="1522"/>
                    <a:pt x="731" y="1526"/>
                    <a:pt x="746" y="1524"/>
                  </a:cubicBezTo>
                  <a:cubicBezTo>
                    <a:pt x="743" y="1521"/>
                    <a:pt x="744" y="1515"/>
                    <a:pt x="742" y="1511"/>
                  </a:cubicBezTo>
                  <a:cubicBezTo>
                    <a:pt x="721" y="1509"/>
                    <a:pt x="710" y="1514"/>
                    <a:pt x="699" y="1522"/>
                  </a:cubicBezTo>
                  <a:close/>
                  <a:moveTo>
                    <a:pt x="750" y="1525"/>
                  </a:moveTo>
                  <a:cubicBezTo>
                    <a:pt x="753" y="1522"/>
                    <a:pt x="754" y="1517"/>
                    <a:pt x="754" y="1511"/>
                  </a:cubicBezTo>
                  <a:cubicBezTo>
                    <a:pt x="751" y="1511"/>
                    <a:pt x="748" y="1511"/>
                    <a:pt x="745" y="1511"/>
                  </a:cubicBezTo>
                  <a:cubicBezTo>
                    <a:pt x="747" y="1516"/>
                    <a:pt x="745" y="1524"/>
                    <a:pt x="750" y="1525"/>
                  </a:cubicBezTo>
                  <a:close/>
                  <a:moveTo>
                    <a:pt x="790" y="1511"/>
                  </a:moveTo>
                  <a:cubicBezTo>
                    <a:pt x="779" y="1511"/>
                    <a:pt x="768" y="1511"/>
                    <a:pt x="757" y="1511"/>
                  </a:cubicBezTo>
                  <a:cubicBezTo>
                    <a:pt x="757" y="1517"/>
                    <a:pt x="755" y="1520"/>
                    <a:pt x="754" y="1525"/>
                  </a:cubicBezTo>
                  <a:cubicBezTo>
                    <a:pt x="773" y="1525"/>
                    <a:pt x="792" y="1526"/>
                    <a:pt x="807" y="1522"/>
                  </a:cubicBezTo>
                  <a:cubicBezTo>
                    <a:pt x="800" y="1520"/>
                    <a:pt x="797" y="1514"/>
                    <a:pt x="790" y="1511"/>
                  </a:cubicBezTo>
                  <a:close/>
                  <a:moveTo>
                    <a:pt x="852" y="1517"/>
                  </a:moveTo>
                  <a:cubicBezTo>
                    <a:pt x="851" y="1518"/>
                    <a:pt x="852" y="1518"/>
                    <a:pt x="852" y="1517"/>
                  </a:cubicBezTo>
                  <a:moveTo>
                    <a:pt x="852" y="1517"/>
                  </a:moveTo>
                  <a:cubicBezTo>
                    <a:pt x="857" y="1517"/>
                    <a:pt x="861" y="1517"/>
                    <a:pt x="864" y="1515"/>
                  </a:cubicBezTo>
                  <a:cubicBezTo>
                    <a:pt x="859" y="1515"/>
                    <a:pt x="854" y="1513"/>
                    <a:pt x="852" y="1517"/>
                  </a:cubicBezTo>
                  <a:moveTo>
                    <a:pt x="655" y="1518"/>
                  </a:moveTo>
                  <a:cubicBezTo>
                    <a:pt x="655" y="1518"/>
                    <a:pt x="656" y="1519"/>
                    <a:pt x="655" y="1518"/>
                  </a:cubicBezTo>
                  <a:close/>
                  <a:moveTo>
                    <a:pt x="674" y="1522"/>
                  </a:moveTo>
                  <a:cubicBezTo>
                    <a:pt x="679" y="1522"/>
                    <a:pt x="678" y="1522"/>
                    <a:pt x="674" y="1521"/>
                  </a:cubicBezTo>
                  <a:cubicBezTo>
                    <a:pt x="672" y="1521"/>
                    <a:pt x="662" y="1518"/>
                    <a:pt x="658" y="1519"/>
                  </a:cubicBezTo>
                  <a:cubicBezTo>
                    <a:pt x="665" y="1520"/>
                    <a:pt x="671" y="1522"/>
                    <a:pt x="674" y="1522"/>
                  </a:cubicBezTo>
                  <a:close/>
                </a:path>
              </a:pathLst>
            </a:custGeom>
            <a:solidFill>
              <a:srgbClr val="646464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  <p:sp>
          <p:nvSpPr>
            <p:cNvPr id="19" name="Freeform 12" descr="© INSCALE GmbH, 15.06.2010"/>
            <p:cNvSpPr>
              <a:spLocks noEditPoints="1"/>
            </p:cNvSpPr>
            <p:nvPr/>
          </p:nvSpPr>
          <p:spPr bwMode="gray">
            <a:xfrm>
              <a:off x="2834288" y="1987743"/>
              <a:ext cx="3470440" cy="3332809"/>
            </a:xfrm>
            <a:custGeom>
              <a:avLst/>
              <a:gdLst/>
              <a:ahLst/>
              <a:cxnLst>
                <a:cxn ang="0">
                  <a:pos x="1157" y="29"/>
                </a:cxn>
                <a:cxn ang="0">
                  <a:pos x="617" y="117"/>
                </a:cxn>
                <a:cxn ang="0">
                  <a:pos x="656" y="178"/>
                </a:cxn>
                <a:cxn ang="0">
                  <a:pos x="239" y="258"/>
                </a:cxn>
                <a:cxn ang="0">
                  <a:pos x="536" y="255"/>
                </a:cxn>
                <a:cxn ang="0">
                  <a:pos x="663" y="454"/>
                </a:cxn>
                <a:cxn ang="0">
                  <a:pos x="900" y="474"/>
                </a:cxn>
                <a:cxn ang="0">
                  <a:pos x="922" y="511"/>
                </a:cxn>
                <a:cxn ang="0">
                  <a:pos x="908" y="527"/>
                </a:cxn>
                <a:cxn ang="0">
                  <a:pos x="895" y="533"/>
                </a:cxn>
                <a:cxn ang="0">
                  <a:pos x="1040" y="559"/>
                </a:cxn>
                <a:cxn ang="0">
                  <a:pos x="1319" y="1342"/>
                </a:cxn>
                <a:cxn ang="0">
                  <a:pos x="1320" y="1379"/>
                </a:cxn>
                <a:cxn ang="0">
                  <a:pos x="576" y="31"/>
                </a:cxn>
                <a:cxn ang="0">
                  <a:pos x="469" y="123"/>
                </a:cxn>
                <a:cxn ang="0">
                  <a:pos x="676" y="54"/>
                </a:cxn>
                <a:cxn ang="0">
                  <a:pos x="618" y="4"/>
                </a:cxn>
                <a:cxn ang="0">
                  <a:pos x="595" y="5"/>
                </a:cxn>
                <a:cxn ang="0">
                  <a:pos x="513" y="46"/>
                </a:cxn>
                <a:cxn ang="0">
                  <a:pos x="422" y="75"/>
                </a:cxn>
                <a:cxn ang="0">
                  <a:pos x="459" y="67"/>
                </a:cxn>
                <a:cxn ang="0">
                  <a:pos x="1681" y="642"/>
                </a:cxn>
                <a:cxn ang="0">
                  <a:pos x="1077" y="36"/>
                </a:cxn>
                <a:cxn ang="0">
                  <a:pos x="1098" y="110"/>
                </a:cxn>
                <a:cxn ang="0">
                  <a:pos x="979" y="117"/>
                </a:cxn>
                <a:cxn ang="0">
                  <a:pos x="948" y="122"/>
                </a:cxn>
                <a:cxn ang="0">
                  <a:pos x="820" y="97"/>
                </a:cxn>
                <a:cxn ang="0">
                  <a:pos x="698" y="200"/>
                </a:cxn>
                <a:cxn ang="0">
                  <a:pos x="828" y="182"/>
                </a:cxn>
                <a:cxn ang="0">
                  <a:pos x="734" y="228"/>
                </a:cxn>
                <a:cxn ang="0">
                  <a:pos x="635" y="272"/>
                </a:cxn>
                <a:cxn ang="0">
                  <a:pos x="593" y="234"/>
                </a:cxn>
                <a:cxn ang="0">
                  <a:pos x="621" y="295"/>
                </a:cxn>
                <a:cxn ang="0">
                  <a:pos x="441" y="441"/>
                </a:cxn>
                <a:cxn ang="0">
                  <a:pos x="621" y="411"/>
                </a:cxn>
                <a:cxn ang="0">
                  <a:pos x="709" y="512"/>
                </a:cxn>
                <a:cxn ang="0">
                  <a:pos x="740" y="381"/>
                </a:cxn>
                <a:cxn ang="0">
                  <a:pos x="870" y="536"/>
                </a:cxn>
                <a:cxn ang="0">
                  <a:pos x="911" y="470"/>
                </a:cxn>
                <a:cxn ang="0">
                  <a:pos x="1059" y="616"/>
                </a:cxn>
                <a:cxn ang="0">
                  <a:pos x="834" y="603"/>
                </a:cxn>
                <a:cxn ang="0">
                  <a:pos x="677" y="539"/>
                </a:cxn>
                <a:cxn ang="0">
                  <a:pos x="369" y="587"/>
                </a:cxn>
                <a:cxn ang="0">
                  <a:pos x="215" y="834"/>
                </a:cxn>
                <a:cxn ang="0">
                  <a:pos x="317" y="1065"/>
                </a:cxn>
                <a:cxn ang="0">
                  <a:pos x="592" y="1115"/>
                </a:cxn>
                <a:cxn ang="0">
                  <a:pos x="681" y="1291"/>
                </a:cxn>
                <a:cxn ang="0">
                  <a:pos x="733" y="1503"/>
                </a:cxn>
                <a:cxn ang="0">
                  <a:pos x="1016" y="1556"/>
                </a:cxn>
                <a:cxn ang="0">
                  <a:pos x="1197" y="1373"/>
                </a:cxn>
                <a:cxn ang="0">
                  <a:pos x="1271" y="1154"/>
                </a:cxn>
                <a:cxn ang="0">
                  <a:pos x="1311" y="967"/>
                </a:cxn>
                <a:cxn ang="0">
                  <a:pos x="1135" y="797"/>
                </a:cxn>
                <a:cxn ang="0">
                  <a:pos x="1197" y="810"/>
                </a:cxn>
                <a:cxn ang="0">
                  <a:pos x="1447" y="788"/>
                </a:cxn>
                <a:cxn ang="0">
                  <a:pos x="1277" y="635"/>
                </a:cxn>
                <a:cxn ang="0">
                  <a:pos x="1531" y="652"/>
                </a:cxn>
                <a:cxn ang="0">
                  <a:pos x="1658" y="862"/>
                </a:cxn>
                <a:cxn ang="0">
                  <a:pos x="1038" y="440"/>
                </a:cxn>
                <a:cxn ang="0">
                  <a:pos x="991" y="389"/>
                </a:cxn>
                <a:cxn ang="0">
                  <a:pos x="1099" y="418"/>
                </a:cxn>
                <a:cxn ang="0">
                  <a:pos x="287" y="206"/>
                </a:cxn>
                <a:cxn ang="0">
                  <a:pos x="50" y="1063"/>
                </a:cxn>
              </a:cxnLst>
              <a:rect l="0" t="0" r="r" b="b"/>
              <a:pathLst>
                <a:path w="1683" h="1609">
                  <a:moveTo>
                    <a:pt x="1008" y="20"/>
                  </a:moveTo>
                  <a:cubicBezTo>
                    <a:pt x="1021" y="27"/>
                    <a:pt x="1028" y="27"/>
                    <a:pt x="1045" y="29"/>
                  </a:cubicBezTo>
                  <a:cubicBezTo>
                    <a:pt x="1035" y="22"/>
                    <a:pt x="1023" y="21"/>
                    <a:pt x="1008" y="20"/>
                  </a:cubicBezTo>
                  <a:close/>
                  <a:moveTo>
                    <a:pt x="1146" y="26"/>
                  </a:moveTo>
                  <a:cubicBezTo>
                    <a:pt x="1143" y="26"/>
                    <a:pt x="1143" y="22"/>
                    <a:pt x="1141" y="21"/>
                  </a:cubicBezTo>
                  <a:cubicBezTo>
                    <a:pt x="1142" y="21"/>
                    <a:pt x="1146" y="24"/>
                    <a:pt x="1147" y="21"/>
                  </a:cubicBezTo>
                  <a:cubicBezTo>
                    <a:pt x="1138" y="19"/>
                    <a:pt x="1136" y="20"/>
                    <a:pt x="1128" y="22"/>
                  </a:cubicBezTo>
                  <a:cubicBezTo>
                    <a:pt x="1134" y="24"/>
                    <a:pt x="1139" y="27"/>
                    <a:pt x="1146" y="26"/>
                  </a:cubicBezTo>
                  <a:close/>
                  <a:moveTo>
                    <a:pt x="1063" y="27"/>
                  </a:moveTo>
                  <a:cubicBezTo>
                    <a:pt x="1057" y="27"/>
                    <a:pt x="1049" y="23"/>
                    <a:pt x="1045" y="25"/>
                  </a:cubicBezTo>
                  <a:cubicBezTo>
                    <a:pt x="1050" y="26"/>
                    <a:pt x="1053" y="31"/>
                    <a:pt x="1059" y="32"/>
                  </a:cubicBezTo>
                  <a:cubicBezTo>
                    <a:pt x="1060" y="30"/>
                    <a:pt x="1063" y="30"/>
                    <a:pt x="1063" y="27"/>
                  </a:cubicBezTo>
                  <a:close/>
                  <a:moveTo>
                    <a:pt x="1157" y="29"/>
                  </a:moveTo>
                  <a:cubicBezTo>
                    <a:pt x="1159" y="30"/>
                    <a:pt x="1161" y="30"/>
                    <a:pt x="1163" y="31"/>
                  </a:cubicBezTo>
                  <a:cubicBezTo>
                    <a:pt x="1163" y="28"/>
                    <a:pt x="1158" y="27"/>
                    <a:pt x="1157" y="29"/>
                  </a:cubicBezTo>
                  <a:close/>
                  <a:moveTo>
                    <a:pt x="966" y="79"/>
                  </a:moveTo>
                  <a:cubicBezTo>
                    <a:pt x="979" y="79"/>
                    <a:pt x="987" y="91"/>
                    <a:pt x="1000" y="85"/>
                  </a:cubicBezTo>
                  <a:cubicBezTo>
                    <a:pt x="983" y="83"/>
                    <a:pt x="971" y="65"/>
                    <a:pt x="984" y="55"/>
                  </a:cubicBezTo>
                  <a:cubicBezTo>
                    <a:pt x="988" y="52"/>
                    <a:pt x="993" y="54"/>
                    <a:pt x="996" y="49"/>
                  </a:cubicBezTo>
                  <a:cubicBezTo>
                    <a:pt x="992" y="41"/>
                    <a:pt x="983" y="46"/>
                    <a:pt x="978" y="50"/>
                  </a:cubicBezTo>
                  <a:cubicBezTo>
                    <a:pt x="970" y="49"/>
                    <a:pt x="966" y="53"/>
                    <a:pt x="962" y="58"/>
                  </a:cubicBezTo>
                  <a:cubicBezTo>
                    <a:pt x="969" y="61"/>
                    <a:pt x="963" y="73"/>
                    <a:pt x="966" y="79"/>
                  </a:cubicBezTo>
                  <a:close/>
                  <a:moveTo>
                    <a:pt x="1026" y="63"/>
                  </a:moveTo>
                  <a:cubicBezTo>
                    <a:pt x="1029" y="64"/>
                    <a:pt x="1031" y="68"/>
                    <a:pt x="1033" y="64"/>
                  </a:cubicBezTo>
                  <a:cubicBezTo>
                    <a:pt x="1032" y="63"/>
                    <a:pt x="1028" y="61"/>
                    <a:pt x="1026" y="63"/>
                  </a:cubicBezTo>
                  <a:close/>
                  <a:moveTo>
                    <a:pt x="1025" y="92"/>
                  </a:moveTo>
                  <a:cubicBezTo>
                    <a:pt x="1021" y="90"/>
                    <a:pt x="1015" y="86"/>
                    <a:pt x="1011" y="88"/>
                  </a:cubicBezTo>
                  <a:cubicBezTo>
                    <a:pt x="1014" y="90"/>
                    <a:pt x="1020" y="94"/>
                    <a:pt x="1025" y="92"/>
                  </a:cubicBezTo>
                  <a:close/>
                  <a:moveTo>
                    <a:pt x="618" y="123"/>
                  </a:moveTo>
                  <a:cubicBezTo>
                    <a:pt x="612" y="123"/>
                    <a:pt x="617" y="119"/>
                    <a:pt x="617" y="117"/>
                  </a:cubicBezTo>
                  <a:cubicBezTo>
                    <a:pt x="614" y="117"/>
                    <a:pt x="614" y="116"/>
                    <a:pt x="614" y="114"/>
                  </a:cubicBezTo>
                  <a:cubicBezTo>
                    <a:pt x="605" y="120"/>
                    <a:pt x="599" y="113"/>
                    <a:pt x="590" y="118"/>
                  </a:cubicBezTo>
                  <a:cubicBezTo>
                    <a:pt x="590" y="117"/>
                    <a:pt x="590" y="115"/>
                    <a:pt x="589" y="115"/>
                  </a:cubicBezTo>
                  <a:cubicBezTo>
                    <a:pt x="588" y="118"/>
                    <a:pt x="582" y="120"/>
                    <a:pt x="580" y="119"/>
                  </a:cubicBezTo>
                  <a:cubicBezTo>
                    <a:pt x="582" y="117"/>
                    <a:pt x="585" y="116"/>
                    <a:pt x="584" y="111"/>
                  </a:cubicBezTo>
                  <a:cubicBezTo>
                    <a:pt x="577" y="113"/>
                    <a:pt x="569" y="115"/>
                    <a:pt x="565" y="119"/>
                  </a:cubicBezTo>
                  <a:cubicBezTo>
                    <a:pt x="568" y="121"/>
                    <a:pt x="572" y="116"/>
                    <a:pt x="574" y="119"/>
                  </a:cubicBezTo>
                  <a:cubicBezTo>
                    <a:pt x="573" y="125"/>
                    <a:pt x="562" y="121"/>
                    <a:pt x="559" y="125"/>
                  </a:cubicBezTo>
                  <a:cubicBezTo>
                    <a:pt x="563" y="124"/>
                    <a:pt x="564" y="126"/>
                    <a:pt x="566" y="129"/>
                  </a:cubicBezTo>
                  <a:cubicBezTo>
                    <a:pt x="563" y="133"/>
                    <a:pt x="556" y="128"/>
                    <a:pt x="555" y="134"/>
                  </a:cubicBezTo>
                  <a:cubicBezTo>
                    <a:pt x="559" y="135"/>
                    <a:pt x="561" y="134"/>
                    <a:pt x="564" y="133"/>
                  </a:cubicBezTo>
                  <a:cubicBezTo>
                    <a:pt x="564" y="137"/>
                    <a:pt x="567" y="137"/>
                    <a:pt x="568" y="140"/>
                  </a:cubicBezTo>
                  <a:cubicBezTo>
                    <a:pt x="584" y="136"/>
                    <a:pt x="608" y="137"/>
                    <a:pt x="618" y="123"/>
                  </a:cubicBezTo>
                  <a:close/>
                  <a:moveTo>
                    <a:pt x="651" y="184"/>
                  </a:moveTo>
                  <a:cubicBezTo>
                    <a:pt x="654" y="184"/>
                    <a:pt x="656" y="182"/>
                    <a:pt x="656" y="178"/>
                  </a:cubicBezTo>
                  <a:cubicBezTo>
                    <a:pt x="653" y="178"/>
                    <a:pt x="651" y="180"/>
                    <a:pt x="651" y="184"/>
                  </a:cubicBezTo>
                  <a:close/>
                  <a:moveTo>
                    <a:pt x="635" y="196"/>
                  </a:moveTo>
                  <a:cubicBezTo>
                    <a:pt x="634" y="194"/>
                    <a:pt x="634" y="192"/>
                    <a:pt x="633" y="191"/>
                  </a:cubicBezTo>
                  <a:cubicBezTo>
                    <a:pt x="631" y="192"/>
                    <a:pt x="631" y="196"/>
                    <a:pt x="635" y="196"/>
                  </a:cubicBezTo>
                  <a:close/>
                  <a:moveTo>
                    <a:pt x="604" y="197"/>
                  </a:moveTo>
                  <a:cubicBezTo>
                    <a:pt x="601" y="200"/>
                    <a:pt x="595" y="199"/>
                    <a:pt x="595" y="204"/>
                  </a:cubicBezTo>
                  <a:cubicBezTo>
                    <a:pt x="601" y="205"/>
                    <a:pt x="606" y="201"/>
                    <a:pt x="604" y="197"/>
                  </a:cubicBezTo>
                  <a:close/>
                  <a:moveTo>
                    <a:pt x="595" y="213"/>
                  </a:moveTo>
                  <a:cubicBezTo>
                    <a:pt x="599" y="213"/>
                    <a:pt x="599" y="210"/>
                    <a:pt x="599" y="207"/>
                  </a:cubicBezTo>
                  <a:cubicBezTo>
                    <a:pt x="595" y="207"/>
                    <a:pt x="593" y="211"/>
                    <a:pt x="595" y="213"/>
                  </a:cubicBezTo>
                  <a:close/>
                  <a:moveTo>
                    <a:pt x="280" y="210"/>
                  </a:moveTo>
                  <a:cubicBezTo>
                    <a:pt x="262" y="220"/>
                    <a:pt x="248" y="231"/>
                    <a:pt x="232" y="242"/>
                  </a:cubicBezTo>
                  <a:cubicBezTo>
                    <a:pt x="234" y="251"/>
                    <a:pt x="231" y="253"/>
                    <a:pt x="227" y="259"/>
                  </a:cubicBezTo>
                  <a:cubicBezTo>
                    <a:pt x="232" y="260"/>
                    <a:pt x="226" y="264"/>
                    <a:pt x="227" y="266"/>
                  </a:cubicBezTo>
                  <a:cubicBezTo>
                    <a:pt x="232" y="265"/>
                    <a:pt x="235" y="261"/>
                    <a:pt x="239" y="258"/>
                  </a:cubicBezTo>
                  <a:cubicBezTo>
                    <a:pt x="241" y="246"/>
                    <a:pt x="254" y="245"/>
                    <a:pt x="258" y="235"/>
                  </a:cubicBezTo>
                  <a:cubicBezTo>
                    <a:pt x="257" y="234"/>
                    <a:pt x="255" y="238"/>
                    <a:pt x="255" y="235"/>
                  </a:cubicBezTo>
                  <a:cubicBezTo>
                    <a:pt x="261" y="225"/>
                    <a:pt x="272" y="219"/>
                    <a:pt x="280" y="210"/>
                  </a:cubicBezTo>
                  <a:close/>
                  <a:moveTo>
                    <a:pt x="252" y="214"/>
                  </a:moveTo>
                  <a:cubicBezTo>
                    <a:pt x="250" y="216"/>
                    <a:pt x="245" y="220"/>
                    <a:pt x="248" y="224"/>
                  </a:cubicBezTo>
                  <a:cubicBezTo>
                    <a:pt x="250" y="221"/>
                    <a:pt x="254" y="217"/>
                    <a:pt x="252" y="214"/>
                  </a:cubicBezTo>
                  <a:close/>
                  <a:moveTo>
                    <a:pt x="520" y="272"/>
                  </a:moveTo>
                  <a:cubicBezTo>
                    <a:pt x="521" y="276"/>
                    <a:pt x="521" y="277"/>
                    <a:pt x="522" y="280"/>
                  </a:cubicBezTo>
                  <a:cubicBezTo>
                    <a:pt x="540" y="274"/>
                    <a:pt x="569" y="277"/>
                    <a:pt x="570" y="252"/>
                  </a:cubicBezTo>
                  <a:cubicBezTo>
                    <a:pt x="576" y="249"/>
                    <a:pt x="586" y="246"/>
                    <a:pt x="582" y="235"/>
                  </a:cubicBezTo>
                  <a:cubicBezTo>
                    <a:pt x="572" y="230"/>
                    <a:pt x="564" y="233"/>
                    <a:pt x="556" y="239"/>
                  </a:cubicBezTo>
                  <a:cubicBezTo>
                    <a:pt x="556" y="241"/>
                    <a:pt x="557" y="241"/>
                    <a:pt x="557" y="243"/>
                  </a:cubicBezTo>
                  <a:cubicBezTo>
                    <a:pt x="554" y="243"/>
                    <a:pt x="554" y="245"/>
                    <a:pt x="551" y="245"/>
                  </a:cubicBezTo>
                  <a:cubicBezTo>
                    <a:pt x="549" y="244"/>
                    <a:pt x="549" y="241"/>
                    <a:pt x="546" y="242"/>
                  </a:cubicBezTo>
                  <a:cubicBezTo>
                    <a:pt x="542" y="246"/>
                    <a:pt x="538" y="250"/>
                    <a:pt x="536" y="255"/>
                  </a:cubicBezTo>
                  <a:cubicBezTo>
                    <a:pt x="536" y="258"/>
                    <a:pt x="540" y="256"/>
                    <a:pt x="540" y="259"/>
                  </a:cubicBezTo>
                  <a:cubicBezTo>
                    <a:pt x="532" y="263"/>
                    <a:pt x="527" y="268"/>
                    <a:pt x="520" y="272"/>
                  </a:cubicBezTo>
                  <a:close/>
                  <a:moveTo>
                    <a:pt x="591" y="247"/>
                  </a:moveTo>
                  <a:cubicBezTo>
                    <a:pt x="588" y="244"/>
                    <a:pt x="585" y="248"/>
                    <a:pt x="585" y="251"/>
                  </a:cubicBezTo>
                  <a:cubicBezTo>
                    <a:pt x="588" y="251"/>
                    <a:pt x="589" y="249"/>
                    <a:pt x="591" y="247"/>
                  </a:cubicBezTo>
                  <a:close/>
                  <a:moveTo>
                    <a:pt x="212" y="259"/>
                  </a:moveTo>
                  <a:cubicBezTo>
                    <a:pt x="216" y="258"/>
                    <a:pt x="220" y="253"/>
                    <a:pt x="219" y="251"/>
                  </a:cubicBezTo>
                  <a:cubicBezTo>
                    <a:pt x="218" y="254"/>
                    <a:pt x="213" y="255"/>
                    <a:pt x="212" y="259"/>
                  </a:cubicBezTo>
                  <a:close/>
                  <a:moveTo>
                    <a:pt x="673" y="447"/>
                  </a:moveTo>
                  <a:cubicBezTo>
                    <a:pt x="678" y="442"/>
                    <a:pt x="685" y="428"/>
                    <a:pt x="678" y="420"/>
                  </a:cubicBezTo>
                  <a:cubicBezTo>
                    <a:pt x="670" y="427"/>
                    <a:pt x="664" y="431"/>
                    <a:pt x="666" y="444"/>
                  </a:cubicBezTo>
                  <a:cubicBezTo>
                    <a:pt x="669" y="445"/>
                    <a:pt x="669" y="448"/>
                    <a:pt x="673" y="447"/>
                  </a:cubicBezTo>
                  <a:close/>
                  <a:moveTo>
                    <a:pt x="654" y="488"/>
                  </a:moveTo>
                  <a:cubicBezTo>
                    <a:pt x="663" y="487"/>
                    <a:pt x="664" y="483"/>
                    <a:pt x="671" y="485"/>
                  </a:cubicBezTo>
                  <a:cubicBezTo>
                    <a:pt x="677" y="471"/>
                    <a:pt x="685" y="438"/>
                    <a:pt x="663" y="454"/>
                  </a:cubicBezTo>
                  <a:cubicBezTo>
                    <a:pt x="660" y="453"/>
                    <a:pt x="658" y="450"/>
                    <a:pt x="656" y="452"/>
                  </a:cubicBezTo>
                  <a:cubicBezTo>
                    <a:pt x="654" y="456"/>
                    <a:pt x="658" y="457"/>
                    <a:pt x="658" y="461"/>
                  </a:cubicBezTo>
                  <a:cubicBezTo>
                    <a:pt x="658" y="469"/>
                    <a:pt x="651" y="479"/>
                    <a:pt x="654" y="488"/>
                  </a:cubicBezTo>
                  <a:close/>
                  <a:moveTo>
                    <a:pt x="602" y="468"/>
                  </a:moveTo>
                  <a:cubicBezTo>
                    <a:pt x="603" y="464"/>
                    <a:pt x="597" y="462"/>
                    <a:pt x="594" y="465"/>
                  </a:cubicBezTo>
                  <a:cubicBezTo>
                    <a:pt x="595" y="468"/>
                    <a:pt x="599" y="471"/>
                    <a:pt x="602" y="468"/>
                  </a:cubicBezTo>
                  <a:close/>
                  <a:moveTo>
                    <a:pt x="590" y="468"/>
                  </a:moveTo>
                  <a:cubicBezTo>
                    <a:pt x="587" y="463"/>
                    <a:pt x="577" y="465"/>
                    <a:pt x="575" y="470"/>
                  </a:cubicBezTo>
                  <a:cubicBezTo>
                    <a:pt x="578" y="477"/>
                    <a:pt x="590" y="478"/>
                    <a:pt x="590" y="468"/>
                  </a:cubicBezTo>
                  <a:close/>
                  <a:moveTo>
                    <a:pt x="880" y="468"/>
                  </a:moveTo>
                  <a:cubicBezTo>
                    <a:pt x="879" y="472"/>
                    <a:pt x="883" y="470"/>
                    <a:pt x="884" y="470"/>
                  </a:cubicBezTo>
                  <a:cubicBezTo>
                    <a:pt x="885" y="468"/>
                    <a:pt x="881" y="467"/>
                    <a:pt x="880" y="468"/>
                  </a:cubicBezTo>
                  <a:close/>
                  <a:moveTo>
                    <a:pt x="900" y="474"/>
                  </a:moveTo>
                  <a:cubicBezTo>
                    <a:pt x="898" y="473"/>
                    <a:pt x="894" y="473"/>
                    <a:pt x="893" y="474"/>
                  </a:cubicBezTo>
                  <a:cubicBezTo>
                    <a:pt x="892" y="480"/>
                    <a:pt x="900" y="479"/>
                    <a:pt x="900" y="474"/>
                  </a:cubicBezTo>
                  <a:close/>
                  <a:moveTo>
                    <a:pt x="563" y="477"/>
                  </a:moveTo>
                  <a:cubicBezTo>
                    <a:pt x="561" y="477"/>
                    <a:pt x="560" y="477"/>
                    <a:pt x="559" y="476"/>
                  </a:cubicBezTo>
                  <a:cubicBezTo>
                    <a:pt x="558" y="478"/>
                    <a:pt x="555" y="480"/>
                    <a:pt x="557" y="483"/>
                  </a:cubicBezTo>
                  <a:cubicBezTo>
                    <a:pt x="560" y="482"/>
                    <a:pt x="563" y="481"/>
                    <a:pt x="563" y="477"/>
                  </a:cubicBezTo>
                  <a:close/>
                  <a:moveTo>
                    <a:pt x="826" y="506"/>
                  </a:moveTo>
                  <a:cubicBezTo>
                    <a:pt x="828" y="507"/>
                    <a:pt x="832" y="508"/>
                    <a:pt x="834" y="506"/>
                  </a:cubicBezTo>
                  <a:cubicBezTo>
                    <a:pt x="834" y="501"/>
                    <a:pt x="825" y="499"/>
                    <a:pt x="826" y="506"/>
                  </a:cubicBezTo>
                  <a:close/>
                  <a:moveTo>
                    <a:pt x="830" y="510"/>
                  </a:moveTo>
                  <a:cubicBezTo>
                    <a:pt x="830" y="515"/>
                    <a:pt x="830" y="515"/>
                    <a:pt x="830" y="515"/>
                  </a:cubicBezTo>
                  <a:cubicBezTo>
                    <a:pt x="835" y="519"/>
                    <a:pt x="836" y="510"/>
                    <a:pt x="832" y="509"/>
                  </a:cubicBezTo>
                  <a:cubicBezTo>
                    <a:pt x="831" y="510"/>
                    <a:pt x="831" y="510"/>
                    <a:pt x="830" y="510"/>
                  </a:cubicBezTo>
                  <a:close/>
                  <a:moveTo>
                    <a:pt x="892" y="511"/>
                  </a:moveTo>
                  <a:cubicBezTo>
                    <a:pt x="895" y="513"/>
                    <a:pt x="895" y="518"/>
                    <a:pt x="899" y="515"/>
                  </a:cubicBezTo>
                  <a:cubicBezTo>
                    <a:pt x="900" y="511"/>
                    <a:pt x="893" y="507"/>
                    <a:pt x="892" y="511"/>
                  </a:cubicBezTo>
                  <a:close/>
                  <a:moveTo>
                    <a:pt x="922" y="511"/>
                  </a:moveTo>
                  <a:cubicBezTo>
                    <a:pt x="922" y="512"/>
                    <a:pt x="920" y="513"/>
                    <a:pt x="921" y="515"/>
                  </a:cubicBezTo>
                  <a:cubicBezTo>
                    <a:pt x="922" y="516"/>
                    <a:pt x="925" y="516"/>
                    <a:pt x="927" y="515"/>
                  </a:cubicBezTo>
                  <a:cubicBezTo>
                    <a:pt x="926" y="512"/>
                    <a:pt x="925" y="510"/>
                    <a:pt x="922" y="511"/>
                  </a:cubicBezTo>
                  <a:close/>
                  <a:moveTo>
                    <a:pt x="915" y="515"/>
                  </a:moveTo>
                  <a:cubicBezTo>
                    <a:pt x="912" y="514"/>
                    <a:pt x="911" y="515"/>
                    <a:pt x="911" y="518"/>
                  </a:cubicBezTo>
                  <a:cubicBezTo>
                    <a:pt x="915" y="518"/>
                    <a:pt x="915" y="518"/>
                    <a:pt x="915" y="518"/>
                  </a:cubicBezTo>
                  <a:lnTo>
                    <a:pt x="915" y="515"/>
                  </a:lnTo>
                  <a:close/>
                  <a:moveTo>
                    <a:pt x="890" y="517"/>
                  </a:moveTo>
                  <a:cubicBezTo>
                    <a:pt x="889" y="516"/>
                    <a:pt x="886" y="514"/>
                    <a:pt x="884" y="516"/>
                  </a:cubicBezTo>
                  <a:cubicBezTo>
                    <a:pt x="884" y="518"/>
                    <a:pt x="885" y="519"/>
                    <a:pt x="885" y="519"/>
                  </a:cubicBezTo>
                  <a:cubicBezTo>
                    <a:pt x="888" y="519"/>
                    <a:pt x="889" y="519"/>
                    <a:pt x="890" y="517"/>
                  </a:cubicBezTo>
                  <a:close/>
                  <a:moveTo>
                    <a:pt x="923" y="522"/>
                  </a:moveTo>
                  <a:cubicBezTo>
                    <a:pt x="925" y="522"/>
                    <a:pt x="927" y="522"/>
                    <a:pt x="927" y="519"/>
                  </a:cubicBezTo>
                  <a:cubicBezTo>
                    <a:pt x="924" y="519"/>
                    <a:pt x="923" y="520"/>
                    <a:pt x="923" y="522"/>
                  </a:cubicBezTo>
                  <a:close/>
                  <a:moveTo>
                    <a:pt x="908" y="527"/>
                  </a:moveTo>
                  <a:cubicBezTo>
                    <a:pt x="910" y="522"/>
                    <a:pt x="906" y="522"/>
                    <a:pt x="903" y="521"/>
                  </a:cubicBezTo>
                  <a:cubicBezTo>
                    <a:pt x="901" y="523"/>
                    <a:pt x="902" y="526"/>
                    <a:pt x="903" y="528"/>
                  </a:cubicBezTo>
                  <a:cubicBezTo>
                    <a:pt x="905" y="528"/>
                    <a:pt x="907" y="528"/>
                    <a:pt x="908" y="527"/>
                  </a:cubicBezTo>
                  <a:close/>
                  <a:moveTo>
                    <a:pt x="929" y="531"/>
                  </a:moveTo>
                  <a:cubicBezTo>
                    <a:pt x="933" y="531"/>
                    <a:pt x="936" y="529"/>
                    <a:pt x="936" y="524"/>
                  </a:cubicBezTo>
                  <a:cubicBezTo>
                    <a:pt x="931" y="524"/>
                    <a:pt x="928" y="525"/>
                    <a:pt x="929" y="531"/>
                  </a:cubicBezTo>
                  <a:close/>
                  <a:moveTo>
                    <a:pt x="916" y="534"/>
                  </a:moveTo>
                  <a:cubicBezTo>
                    <a:pt x="920" y="537"/>
                    <a:pt x="926" y="533"/>
                    <a:pt x="920" y="531"/>
                  </a:cubicBezTo>
                  <a:cubicBezTo>
                    <a:pt x="920" y="533"/>
                    <a:pt x="916" y="531"/>
                    <a:pt x="916" y="534"/>
                  </a:cubicBezTo>
                  <a:close/>
                  <a:moveTo>
                    <a:pt x="898" y="536"/>
                  </a:moveTo>
                  <a:cubicBezTo>
                    <a:pt x="898" y="535"/>
                    <a:pt x="898" y="535"/>
                    <a:pt x="899" y="535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98" y="533"/>
                    <a:pt x="898" y="533"/>
                    <a:pt x="898" y="532"/>
                  </a:cubicBezTo>
                  <a:cubicBezTo>
                    <a:pt x="896" y="532"/>
                    <a:pt x="896" y="532"/>
                    <a:pt x="896" y="532"/>
                  </a:cubicBezTo>
                  <a:cubicBezTo>
                    <a:pt x="896" y="532"/>
                    <a:pt x="896" y="533"/>
                    <a:pt x="895" y="533"/>
                  </a:cubicBezTo>
                  <a:cubicBezTo>
                    <a:pt x="895" y="535"/>
                    <a:pt x="895" y="535"/>
                    <a:pt x="895" y="535"/>
                  </a:cubicBezTo>
                  <a:cubicBezTo>
                    <a:pt x="896" y="535"/>
                    <a:pt x="896" y="535"/>
                    <a:pt x="896" y="536"/>
                  </a:cubicBezTo>
                  <a:lnTo>
                    <a:pt x="898" y="536"/>
                  </a:lnTo>
                  <a:close/>
                  <a:moveTo>
                    <a:pt x="948" y="535"/>
                  </a:moveTo>
                  <a:cubicBezTo>
                    <a:pt x="942" y="531"/>
                    <a:pt x="937" y="543"/>
                    <a:pt x="943" y="545"/>
                  </a:cubicBezTo>
                  <a:cubicBezTo>
                    <a:pt x="945" y="542"/>
                    <a:pt x="948" y="540"/>
                    <a:pt x="948" y="535"/>
                  </a:cubicBezTo>
                  <a:close/>
                  <a:moveTo>
                    <a:pt x="738" y="546"/>
                  </a:moveTo>
                  <a:cubicBezTo>
                    <a:pt x="742" y="530"/>
                    <a:pt x="721" y="544"/>
                    <a:pt x="738" y="546"/>
                  </a:cubicBezTo>
                  <a:close/>
                  <a:moveTo>
                    <a:pt x="871" y="540"/>
                  </a:moveTo>
                  <a:cubicBezTo>
                    <a:pt x="870" y="538"/>
                    <a:pt x="866" y="538"/>
                    <a:pt x="864" y="539"/>
                  </a:cubicBezTo>
                  <a:cubicBezTo>
                    <a:pt x="863" y="543"/>
                    <a:pt x="871" y="543"/>
                    <a:pt x="871" y="540"/>
                  </a:cubicBezTo>
                  <a:close/>
                  <a:moveTo>
                    <a:pt x="931" y="546"/>
                  </a:moveTo>
                  <a:cubicBezTo>
                    <a:pt x="931" y="549"/>
                    <a:pt x="928" y="555"/>
                    <a:pt x="933" y="555"/>
                  </a:cubicBezTo>
                  <a:cubicBezTo>
                    <a:pt x="937" y="554"/>
                    <a:pt x="935" y="546"/>
                    <a:pt x="931" y="546"/>
                  </a:cubicBezTo>
                  <a:close/>
                  <a:moveTo>
                    <a:pt x="1040" y="559"/>
                  </a:moveTo>
                  <a:cubicBezTo>
                    <a:pt x="1041" y="555"/>
                    <a:pt x="1041" y="550"/>
                    <a:pt x="1043" y="546"/>
                  </a:cubicBezTo>
                  <a:cubicBezTo>
                    <a:pt x="1033" y="551"/>
                    <a:pt x="1019" y="551"/>
                    <a:pt x="1011" y="557"/>
                  </a:cubicBezTo>
                  <a:cubicBezTo>
                    <a:pt x="1017" y="570"/>
                    <a:pt x="1029" y="563"/>
                    <a:pt x="1040" y="559"/>
                  </a:cubicBezTo>
                  <a:close/>
                  <a:moveTo>
                    <a:pt x="879" y="557"/>
                  </a:moveTo>
                  <a:cubicBezTo>
                    <a:pt x="888" y="556"/>
                    <a:pt x="895" y="564"/>
                    <a:pt x="901" y="564"/>
                  </a:cubicBezTo>
                  <a:cubicBezTo>
                    <a:pt x="907" y="565"/>
                    <a:pt x="915" y="562"/>
                    <a:pt x="921" y="560"/>
                  </a:cubicBezTo>
                  <a:cubicBezTo>
                    <a:pt x="921" y="557"/>
                    <a:pt x="921" y="557"/>
                    <a:pt x="921" y="557"/>
                  </a:cubicBezTo>
                  <a:cubicBezTo>
                    <a:pt x="909" y="556"/>
                    <a:pt x="890" y="552"/>
                    <a:pt x="880" y="550"/>
                  </a:cubicBezTo>
                  <a:cubicBezTo>
                    <a:pt x="877" y="551"/>
                    <a:pt x="878" y="554"/>
                    <a:pt x="879" y="557"/>
                  </a:cubicBezTo>
                  <a:close/>
                  <a:moveTo>
                    <a:pt x="1674" y="879"/>
                  </a:moveTo>
                  <a:cubicBezTo>
                    <a:pt x="1683" y="865"/>
                    <a:pt x="1681" y="833"/>
                    <a:pt x="1670" y="822"/>
                  </a:cubicBezTo>
                  <a:cubicBezTo>
                    <a:pt x="1671" y="839"/>
                    <a:pt x="1667" y="864"/>
                    <a:pt x="1674" y="879"/>
                  </a:cubicBezTo>
                  <a:close/>
                  <a:moveTo>
                    <a:pt x="1346" y="1324"/>
                  </a:moveTo>
                  <a:cubicBezTo>
                    <a:pt x="1340" y="1316"/>
                    <a:pt x="1334" y="1319"/>
                    <a:pt x="1330" y="1326"/>
                  </a:cubicBezTo>
                  <a:cubicBezTo>
                    <a:pt x="1326" y="1332"/>
                    <a:pt x="1326" y="1337"/>
                    <a:pt x="1319" y="1342"/>
                  </a:cubicBezTo>
                  <a:cubicBezTo>
                    <a:pt x="1316" y="1344"/>
                    <a:pt x="1314" y="1344"/>
                    <a:pt x="1311" y="1347"/>
                  </a:cubicBezTo>
                  <a:cubicBezTo>
                    <a:pt x="1310" y="1350"/>
                    <a:pt x="1310" y="1355"/>
                    <a:pt x="1307" y="1357"/>
                  </a:cubicBezTo>
                  <a:cubicBezTo>
                    <a:pt x="1299" y="1352"/>
                    <a:pt x="1299" y="1365"/>
                    <a:pt x="1294" y="1369"/>
                  </a:cubicBezTo>
                  <a:cubicBezTo>
                    <a:pt x="1293" y="1369"/>
                    <a:pt x="1294" y="1366"/>
                    <a:pt x="1290" y="1367"/>
                  </a:cubicBezTo>
                  <a:cubicBezTo>
                    <a:pt x="1290" y="1370"/>
                    <a:pt x="1289" y="1373"/>
                    <a:pt x="1288" y="1375"/>
                  </a:cubicBezTo>
                  <a:cubicBezTo>
                    <a:pt x="1274" y="1380"/>
                    <a:pt x="1261" y="1387"/>
                    <a:pt x="1246" y="1392"/>
                  </a:cubicBezTo>
                  <a:cubicBezTo>
                    <a:pt x="1245" y="1399"/>
                    <a:pt x="1239" y="1403"/>
                    <a:pt x="1234" y="1406"/>
                  </a:cubicBezTo>
                  <a:cubicBezTo>
                    <a:pt x="1229" y="1419"/>
                    <a:pt x="1234" y="1431"/>
                    <a:pt x="1228" y="1440"/>
                  </a:cubicBezTo>
                  <a:cubicBezTo>
                    <a:pt x="1222" y="1449"/>
                    <a:pt x="1206" y="1451"/>
                    <a:pt x="1200" y="1461"/>
                  </a:cubicBezTo>
                  <a:cubicBezTo>
                    <a:pt x="1196" y="1468"/>
                    <a:pt x="1195" y="1479"/>
                    <a:pt x="1200" y="1486"/>
                  </a:cubicBezTo>
                  <a:cubicBezTo>
                    <a:pt x="1199" y="1488"/>
                    <a:pt x="1197" y="1489"/>
                    <a:pt x="1196" y="1492"/>
                  </a:cubicBezTo>
                  <a:cubicBezTo>
                    <a:pt x="1210" y="1500"/>
                    <a:pt x="1225" y="1491"/>
                    <a:pt x="1237" y="1484"/>
                  </a:cubicBezTo>
                  <a:cubicBezTo>
                    <a:pt x="1249" y="1477"/>
                    <a:pt x="1252" y="1470"/>
                    <a:pt x="1258" y="1461"/>
                  </a:cubicBezTo>
                  <a:cubicBezTo>
                    <a:pt x="1266" y="1449"/>
                    <a:pt x="1279" y="1438"/>
                    <a:pt x="1290" y="1426"/>
                  </a:cubicBezTo>
                  <a:cubicBezTo>
                    <a:pt x="1303" y="1412"/>
                    <a:pt x="1321" y="1396"/>
                    <a:pt x="1320" y="1379"/>
                  </a:cubicBezTo>
                  <a:cubicBezTo>
                    <a:pt x="1329" y="1372"/>
                    <a:pt x="1331" y="1358"/>
                    <a:pt x="1346" y="1357"/>
                  </a:cubicBezTo>
                  <a:cubicBezTo>
                    <a:pt x="1347" y="1353"/>
                    <a:pt x="1345" y="1350"/>
                    <a:pt x="1343" y="1348"/>
                  </a:cubicBezTo>
                  <a:cubicBezTo>
                    <a:pt x="1345" y="1344"/>
                    <a:pt x="1348" y="1342"/>
                    <a:pt x="1349" y="1337"/>
                  </a:cubicBezTo>
                  <a:cubicBezTo>
                    <a:pt x="1346" y="1333"/>
                    <a:pt x="1345" y="1330"/>
                    <a:pt x="1346" y="1324"/>
                  </a:cubicBezTo>
                  <a:close/>
                  <a:moveTo>
                    <a:pt x="543" y="30"/>
                  </a:moveTo>
                  <a:cubicBezTo>
                    <a:pt x="549" y="31"/>
                    <a:pt x="558" y="29"/>
                    <a:pt x="561" y="24"/>
                  </a:cubicBezTo>
                  <a:cubicBezTo>
                    <a:pt x="559" y="23"/>
                    <a:pt x="555" y="25"/>
                    <a:pt x="555" y="23"/>
                  </a:cubicBezTo>
                  <a:cubicBezTo>
                    <a:pt x="557" y="20"/>
                    <a:pt x="562" y="20"/>
                    <a:pt x="565" y="18"/>
                  </a:cubicBezTo>
                  <a:cubicBezTo>
                    <a:pt x="566" y="22"/>
                    <a:pt x="567" y="23"/>
                    <a:pt x="567" y="25"/>
                  </a:cubicBezTo>
                  <a:cubicBezTo>
                    <a:pt x="591" y="20"/>
                    <a:pt x="609" y="13"/>
                    <a:pt x="635" y="14"/>
                  </a:cubicBezTo>
                  <a:cubicBezTo>
                    <a:pt x="628" y="14"/>
                    <a:pt x="628" y="14"/>
                    <a:pt x="628" y="14"/>
                  </a:cubicBezTo>
                  <a:cubicBezTo>
                    <a:pt x="619" y="24"/>
                    <a:pt x="601" y="16"/>
                    <a:pt x="593" y="22"/>
                  </a:cubicBezTo>
                  <a:cubicBezTo>
                    <a:pt x="592" y="24"/>
                    <a:pt x="595" y="25"/>
                    <a:pt x="593" y="26"/>
                  </a:cubicBezTo>
                  <a:cubicBezTo>
                    <a:pt x="591" y="26"/>
                    <a:pt x="590" y="24"/>
                    <a:pt x="589" y="23"/>
                  </a:cubicBezTo>
                  <a:cubicBezTo>
                    <a:pt x="584" y="25"/>
                    <a:pt x="579" y="26"/>
                    <a:pt x="576" y="31"/>
                  </a:cubicBezTo>
                  <a:cubicBezTo>
                    <a:pt x="580" y="32"/>
                    <a:pt x="584" y="29"/>
                    <a:pt x="586" y="34"/>
                  </a:cubicBezTo>
                  <a:cubicBezTo>
                    <a:pt x="573" y="46"/>
                    <a:pt x="553" y="51"/>
                    <a:pt x="537" y="59"/>
                  </a:cubicBezTo>
                  <a:cubicBezTo>
                    <a:pt x="541" y="61"/>
                    <a:pt x="545" y="57"/>
                    <a:pt x="546" y="59"/>
                  </a:cubicBezTo>
                  <a:cubicBezTo>
                    <a:pt x="542" y="61"/>
                    <a:pt x="540" y="65"/>
                    <a:pt x="534" y="66"/>
                  </a:cubicBezTo>
                  <a:cubicBezTo>
                    <a:pt x="534" y="62"/>
                    <a:pt x="534" y="62"/>
                    <a:pt x="534" y="62"/>
                  </a:cubicBezTo>
                  <a:cubicBezTo>
                    <a:pt x="528" y="61"/>
                    <a:pt x="525" y="67"/>
                    <a:pt x="527" y="71"/>
                  </a:cubicBezTo>
                  <a:cubicBezTo>
                    <a:pt x="521" y="74"/>
                    <a:pt x="515" y="77"/>
                    <a:pt x="508" y="79"/>
                  </a:cubicBezTo>
                  <a:cubicBezTo>
                    <a:pt x="508" y="77"/>
                    <a:pt x="510" y="77"/>
                    <a:pt x="507" y="77"/>
                  </a:cubicBezTo>
                  <a:cubicBezTo>
                    <a:pt x="503" y="77"/>
                    <a:pt x="503" y="80"/>
                    <a:pt x="499" y="81"/>
                  </a:cubicBezTo>
                  <a:cubicBezTo>
                    <a:pt x="479" y="84"/>
                    <a:pt x="469" y="99"/>
                    <a:pt x="452" y="107"/>
                  </a:cubicBezTo>
                  <a:cubicBezTo>
                    <a:pt x="456" y="107"/>
                    <a:pt x="458" y="102"/>
                    <a:pt x="461" y="106"/>
                  </a:cubicBezTo>
                  <a:cubicBezTo>
                    <a:pt x="441" y="111"/>
                    <a:pt x="429" y="123"/>
                    <a:pt x="419" y="138"/>
                  </a:cubicBezTo>
                  <a:cubicBezTo>
                    <a:pt x="422" y="140"/>
                    <a:pt x="423" y="138"/>
                    <a:pt x="426" y="137"/>
                  </a:cubicBezTo>
                  <a:cubicBezTo>
                    <a:pt x="423" y="141"/>
                    <a:pt x="417" y="144"/>
                    <a:pt x="418" y="149"/>
                  </a:cubicBezTo>
                  <a:cubicBezTo>
                    <a:pt x="438" y="144"/>
                    <a:pt x="451" y="129"/>
                    <a:pt x="469" y="123"/>
                  </a:cubicBezTo>
                  <a:cubicBezTo>
                    <a:pt x="476" y="120"/>
                    <a:pt x="483" y="118"/>
                    <a:pt x="490" y="114"/>
                  </a:cubicBezTo>
                  <a:cubicBezTo>
                    <a:pt x="490" y="112"/>
                    <a:pt x="492" y="111"/>
                    <a:pt x="494" y="110"/>
                  </a:cubicBezTo>
                  <a:cubicBezTo>
                    <a:pt x="515" y="109"/>
                    <a:pt x="539" y="103"/>
                    <a:pt x="564" y="92"/>
                  </a:cubicBezTo>
                  <a:cubicBezTo>
                    <a:pt x="562" y="94"/>
                    <a:pt x="564" y="93"/>
                    <a:pt x="565" y="95"/>
                  </a:cubicBezTo>
                  <a:cubicBezTo>
                    <a:pt x="585" y="94"/>
                    <a:pt x="601" y="89"/>
                    <a:pt x="619" y="85"/>
                  </a:cubicBezTo>
                  <a:cubicBezTo>
                    <a:pt x="618" y="82"/>
                    <a:pt x="614" y="82"/>
                    <a:pt x="612" y="80"/>
                  </a:cubicBezTo>
                  <a:cubicBezTo>
                    <a:pt x="616" y="79"/>
                    <a:pt x="616" y="74"/>
                    <a:pt x="622" y="75"/>
                  </a:cubicBezTo>
                  <a:cubicBezTo>
                    <a:pt x="622" y="77"/>
                    <a:pt x="619" y="77"/>
                    <a:pt x="618" y="80"/>
                  </a:cubicBezTo>
                  <a:cubicBezTo>
                    <a:pt x="627" y="89"/>
                    <a:pt x="641" y="68"/>
                    <a:pt x="631" y="63"/>
                  </a:cubicBezTo>
                  <a:cubicBezTo>
                    <a:pt x="634" y="62"/>
                    <a:pt x="637" y="64"/>
                    <a:pt x="641" y="62"/>
                  </a:cubicBezTo>
                  <a:cubicBezTo>
                    <a:pt x="643" y="63"/>
                    <a:pt x="642" y="67"/>
                    <a:pt x="645" y="67"/>
                  </a:cubicBezTo>
                  <a:cubicBezTo>
                    <a:pt x="648" y="62"/>
                    <a:pt x="652" y="64"/>
                    <a:pt x="659" y="63"/>
                  </a:cubicBezTo>
                  <a:cubicBezTo>
                    <a:pt x="660" y="56"/>
                    <a:pt x="669" y="62"/>
                    <a:pt x="672" y="57"/>
                  </a:cubicBezTo>
                  <a:cubicBezTo>
                    <a:pt x="671" y="56"/>
                    <a:pt x="669" y="56"/>
                    <a:pt x="669" y="54"/>
                  </a:cubicBezTo>
                  <a:cubicBezTo>
                    <a:pt x="672" y="51"/>
                    <a:pt x="673" y="53"/>
                    <a:pt x="676" y="54"/>
                  </a:cubicBezTo>
                  <a:cubicBezTo>
                    <a:pt x="678" y="52"/>
                    <a:pt x="679" y="51"/>
                    <a:pt x="681" y="50"/>
                  </a:cubicBezTo>
                  <a:cubicBezTo>
                    <a:pt x="682" y="46"/>
                    <a:pt x="678" y="47"/>
                    <a:pt x="679" y="44"/>
                  </a:cubicBezTo>
                  <a:cubicBezTo>
                    <a:pt x="687" y="44"/>
                    <a:pt x="691" y="46"/>
                    <a:pt x="696" y="43"/>
                  </a:cubicBezTo>
                  <a:cubicBezTo>
                    <a:pt x="698" y="40"/>
                    <a:pt x="693" y="43"/>
                    <a:pt x="693" y="40"/>
                  </a:cubicBezTo>
                  <a:cubicBezTo>
                    <a:pt x="704" y="32"/>
                    <a:pt x="724" y="28"/>
                    <a:pt x="740" y="25"/>
                  </a:cubicBezTo>
                  <a:cubicBezTo>
                    <a:pt x="736" y="19"/>
                    <a:pt x="724" y="24"/>
                    <a:pt x="718" y="23"/>
                  </a:cubicBezTo>
                  <a:cubicBezTo>
                    <a:pt x="718" y="19"/>
                    <a:pt x="724" y="21"/>
                    <a:pt x="725" y="18"/>
                  </a:cubicBezTo>
                  <a:cubicBezTo>
                    <a:pt x="713" y="13"/>
                    <a:pt x="688" y="10"/>
                    <a:pt x="674" y="16"/>
                  </a:cubicBezTo>
                  <a:cubicBezTo>
                    <a:pt x="674" y="13"/>
                    <a:pt x="674" y="13"/>
                    <a:pt x="674" y="13"/>
                  </a:cubicBezTo>
                  <a:cubicBezTo>
                    <a:pt x="666" y="16"/>
                    <a:pt x="660" y="11"/>
                    <a:pt x="653" y="12"/>
                  </a:cubicBezTo>
                  <a:cubicBezTo>
                    <a:pt x="653" y="10"/>
                    <a:pt x="655" y="10"/>
                    <a:pt x="656" y="9"/>
                  </a:cubicBezTo>
                  <a:cubicBezTo>
                    <a:pt x="645" y="5"/>
                    <a:pt x="629" y="0"/>
                    <a:pt x="616" y="7"/>
                  </a:cubicBezTo>
                  <a:cubicBezTo>
                    <a:pt x="617" y="7"/>
                    <a:pt x="619" y="6"/>
                    <a:pt x="619" y="8"/>
                  </a:cubicBezTo>
                  <a:cubicBezTo>
                    <a:pt x="613" y="8"/>
                    <a:pt x="615" y="9"/>
                    <a:pt x="611" y="11"/>
                  </a:cubicBezTo>
                  <a:cubicBezTo>
                    <a:pt x="608" y="7"/>
                    <a:pt x="615" y="6"/>
                    <a:pt x="618" y="4"/>
                  </a:cubicBezTo>
                  <a:cubicBezTo>
                    <a:pt x="604" y="5"/>
                    <a:pt x="594" y="9"/>
                    <a:pt x="584" y="13"/>
                  </a:cubicBezTo>
                  <a:cubicBezTo>
                    <a:pt x="585" y="14"/>
                    <a:pt x="585" y="15"/>
                    <a:pt x="585" y="16"/>
                  </a:cubicBezTo>
                  <a:cubicBezTo>
                    <a:pt x="582" y="18"/>
                    <a:pt x="575" y="13"/>
                    <a:pt x="576" y="17"/>
                  </a:cubicBezTo>
                  <a:cubicBezTo>
                    <a:pt x="572" y="17"/>
                    <a:pt x="570" y="19"/>
                    <a:pt x="566" y="18"/>
                  </a:cubicBezTo>
                  <a:cubicBezTo>
                    <a:pt x="566" y="16"/>
                    <a:pt x="570" y="16"/>
                    <a:pt x="570" y="14"/>
                  </a:cubicBezTo>
                  <a:cubicBezTo>
                    <a:pt x="563" y="14"/>
                    <a:pt x="559" y="22"/>
                    <a:pt x="553" y="20"/>
                  </a:cubicBezTo>
                  <a:cubicBezTo>
                    <a:pt x="554" y="20"/>
                    <a:pt x="554" y="19"/>
                    <a:pt x="553" y="18"/>
                  </a:cubicBezTo>
                  <a:cubicBezTo>
                    <a:pt x="558" y="18"/>
                    <a:pt x="560" y="16"/>
                    <a:pt x="565" y="15"/>
                  </a:cubicBezTo>
                  <a:cubicBezTo>
                    <a:pt x="561" y="11"/>
                    <a:pt x="571" y="11"/>
                    <a:pt x="570" y="8"/>
                  </a:cubicBezTo>
                  <a:cubicBezTo>
                    <a:pt x="563" y="10"/>
                    <a:pt x="556" y="12"/>
                    <a:pt x="550" y="15"/>
                  </a:cubicBezTo>
                  <a:cubicBezTo>
                    <a:pt x="553" y="17"/>
                    <a:pt x="554" y="14"/>
                    <a:pt x="556" y="16"/>
                  </a:cubicBezTo>
                  <a:cubicBezTo>
                    <a:pt x="552" y="17"/>
                    <a:pt x="550" y="19"/>
                    <a:pt x="550" y="20"/>
                  </a:cubicBezTo>
                  <a:cubicBezTo>
                    <a:pt x="547" y="18"/>
                    <a:pt x="548" y="22"/>
                    <a:pt x="545" y="23"/>
                  </a:cubicBezTo>
                  <a:cubicBezTo>
                    <a:pt x="549" y="23"/>
                    <a:pt x="541" y="26"/>
                    <a:pt x="543" y="30"/>
                  </a:cubicBezTo>
                  <a:close/>
                  <a:moveTo>
                    <a:pt x="595" y="5"/>
                  </a:moveTo>
                  <a:cubicBezTo>
                    <a:pt x="588" y="5"/>
                    <a:pt x="580" y="11"/>
                    <a:pt x="577" y="13"/>
                  </a:cubicBezTo>
                  <a:cubicBezTo>
                    <a:pt x="580" y="13"/>
                    <a:pt x="582" y="12"/>
                    <a:pt x="586" y="11"/>
                  </a:cubicBezTo>
                  <a:cubicBezTo>
                    <a:pt x="585" y="7"/>
                    <a:pt x="592" y="9"/>
                    <a:pt x="595" y="5"/>
                  </a:cubicBezTo>
                  <a:close/>
                  <a:moveTo>
                    <a:pt x="397" y="110"/>
                  </a:moveTo>
                  <a:cubicBezTo>
                    <a:pt x="404" y="109"/>
                    <a:pt x="408" y="99"/>
                    <a:pt x="414" y="99"/>
                  </a:cubicBezTo>
                  <a:cubicBezTo>
                    <a:pt x="414" y="102"/>
                    <a:pt x="410" y="102"/>
                    <a:pt x="409" y="105"/>
                  </a:cubicBezTo>
                  <a:cubicBezTo>
                    <a:pt x="428" y="100"/>
                    <a:pt x="438" y="84"/>
                    <a:pt x="454" y="80"/>
                  </a:cubicBezTo>
                  <a:cubicBezTo>
                    <a:pt x="451" y="85"/>
                    <a:pt x="443" y="87"/>
                    <a:pt x="439" y="92"/>
                  </a:cubicBezTo>
                  <a:cubicBezTo>
                    <a:pt x="448" y="87"/>
                    <a:pt x="457" y="87"/>
                    <a:pt x="467" y="82"/>
                  </a:cubicBezTo>
                  <a:cubicBezTo>
                    <a:pt x="467" y="78"/>
                    <a:pt x="467" y="78"/>
                    <a:pt x="467" y="78"/>
                  </a:cubicBezTo>
                  <a:cubicBezTo>
                    <a:pt x="469" y="76"/>
                    <a:pt x="472" y="75"/>
                    <a:pt x="474" y="74"/>
                  </a:cubicBezTo>
                  <a:cubicBezTo>
                    <a:pt x="478" y="62"/>
                    <a:pt x="492" y="66"/>
                    <a:pt x="499" y="59"/>
                  </a:cubicBezTo>
                  <a:cubicBezTo>
                    <a:pt x="499" y="58"/>
                    <a:pt x="498" y="59"/>
                    <a:pt x="498" y="58"/>
                  </a:cubicBezTo>
                  <a:cubicBezTo>
                    <a:pt x="504" y="58"/>
                    <a:pt x="509" y="55"/>
                    <a:pt x="507" y="51"/>
                  </a:cubicBezTo>
                  <a:cubicBezTo>
                    <a:pt x="510" y="52"/>
                    <a:pt x="517" y="49"/>
                    <a:pt x="513" y="46"/>
                  </a:cubicBezTo>
                  <a:cubicBezTo>
                    <a:pt x="518" y="44"/>
                    <a:pt x="525" y="44"/>
                    <a:pt x="526" y="38"/>
                  </a:cubicBezTo>
                  <a:cubicBezTo>
                    <a:pt x="530" y="40"/>
                    <a:pt x="536" y="38"/>
                    <a:pt x="536" y="34"/>
                  </a:cubicBezTo>
                  <a:cubicBezTo>
                    <a:pt x="532" y="32"/>
                    <a:pt x="532" y="33"/>
                    <a:pt x="535" y="30"/>
                  </a:cubicBezTo>
                  <a:cubicBezTo>
                    <a:pt x="505" y="33"/>
                    <a:pt x="487" y="53"/>
                    <a:pt x="461" y="57"/>
                  </a:cubicBezTo>
                  <a:cubicBezTo>
                    <a:pt x="484" y="51"/>
                    <a:pt x="499" y="35"/>
                    <a:pt x="520" y="31"/>
                  </a:cubicBezTo>
                  <a:cubicBezTo>
                    <a:pt x="523" y="30"/>
                    <a:pt x="536" y="31"/>
                    <a:pt x="540" y="24"/>
                  </a:cubicBezTo>
                  <a:cubicBezTo>
                    <a:pt x="538" y="23"/>
                    <a:pt x="537" y="27"/>
                    <a:pt x="536" y="24"/>
                  </a:cubicBezTo>
                  <a:cubicBezTo>
                    <a:pt x="538" y="24"/>
                    <a:pt x="540" y="24"/>
                    <a:pt x="540" y="21"/>
                  </a:cubicBezTo>
                  <a:cubicBezTo>
                    <a:pt x="536" y="21"/>
                    <a:pt x="537" y="21"/>
                    <a:pt x="531" y="21"/>
                  </a:cubicBezTo>
                  <a:cubicBezTo>
                    <a:pt x="531" y="23"/>
                    <a:pt x="531" y="23"/>
                    <a:pt x="530" y="24"/>
                  </a:cubicBezTo>
                  <a:cubicBezTo>
                    <a:pt x="520" y="31"/>
                    <a:pt x="502" y="35"/>
                    <a:pt x="492" y="39"/>
                  </a:cubicBezTo>
                  <a:cubicBezTo>
                    <a:pt x="509" y="31"/>
                    <a:pt x="495" y="38"/>
                    <a:pt x="485" y="41"/>
                  </a:cubicBezTo>
                  <a:cubicBezTo>
                    <a:pt x="483" y="43"/>
                    <a:pt x="484" y="44"/>
                    <a:pt x="483" y="45"/>
                  </a:cubicBezTo>
                  <a:cubicBezTo>
                    <a:pt x="481" y="45"/>
                    <a:pt x="479" y="45"/>
                    <a:pt x="478" y="47"/>
                  </a:cubicBezTo>
                  <a:cubicBezTo>
                    <a:pt x="459" y="52"/>
                    <a:pt x="439" y="65"/>
                    <a:pt x="422" y="75"/>
                  </a:cubicBezTo>
                  <a:cubicBezTo>
                    <a:pt x="423" y="75"/>
                    <a:pt x="424" y="75"/>
                    <a:pt x="425" y="76"/>
                  </a:cubicBezTo>
                  <a:cubicBezTo>
                    <a:pt x="421" y="77"/>
                    <a:pt x="420" y="77"/>
                    <a:pt x="420" y="75"/>
                  </a:cubicBezTo>
                  <a:cubicBezTo>
                    <a:pt x="422" y="78"/>
                    <a:pt x="410" y="83"/>
                    <a:pt x="412" y="83"/>
                  </a:cubicBezTo>
                  <a:cubicBezTo>
                    <a:pt x="414" y="83"/>
                    <a:pt x="415" y="81"/>
                    <a:pt x="415" y="83"/>
                  </a:cubicBezTo>
                  <a:cubicBezTo>
                    <a:pt x="413" y="84"/>
                    <a:pt x="411" y="85"/>
                    <a:pt x="409" y="87"/>
                  </a:cubicBezTo>
                  <a:cubicBezTo>
                    <a:pt x="411" y="87"/>
                    <a:pt x="411" y="89"/>
                    <a:pt x="412" y="89"/>
                  </a:cubicBezTo>
                  <a:cubicBezTo>
                    <a:pt x="411" y="83"/>
                    <a:pt x="438" y="72"/>
                    <a:pt x="445" y="66"/>
                  </a:cubicBezTo>
                  <a:cubicBezTo>
                    <a:pt x="445" y="67"/>
                    <a:pt x="445" y="68"/>
                    <a:pt x="446" y="68"/>
                  </a:cubicBezTo>
                  <a:cubicBezTo>
                    <a:pt x="461" y="62"/>
                    <a:pt x="476" y="54"/>
                    <a:pt x="492" y="49"/>
                  </a:cubicBezTo>
                  <a:cubicBezTo>
                    <a:pt x="489" y="52"/>
                    <a:pt x="491" y="51"/>
                    <a:pt x="493" y="52"/>
                  </a:cubicBezTo>
                  <a:cubicBezTo>
                    <a:pt x="489" y="56"/>
                    <a:pt x="481" y="56"/>
                    <a:pt x="481" y="57"/>
                  </a:cubicBezTo>
                  <a:cubicBezTo>
                    <a:pt x="481" y="60"/>
                    <a:pt x="484" y="54"/>
                    <a:pt x="484" y="58"/>
                  </a:cubicBezTo>
                  <a:cubicBezTo>
                    <a:pt x="474" y="60"/>
                    <a:pt x="475" y="66"/>
                    <a:pt x="467" y="64"/>
                  </a:cubicBezTo>
                  <a:cubicBezTo>
                    <a:pt x="468" y="64"/>
                    <a:pt x="469" y="64"/>
                    <a:pt x="470" y="62"/>
                  </a:cubicBezTo>
                  <a:cubicBezTo>
                    <a:pt x="465" y="63"/>
                    <a:pt x="461" y="63"/>
                    <a:pt x="459" y="67"/>
                  </a:cubicBezTo>
                  <a:cubicBezTo>
                    <a:pt x="462" y="67"/>
                    <a:pt x="466" y="64"/>
                    <a:pt x="468" y="67"/>
                  </a:cubicBezTo>
                  <a:cubicBezTo>
                    <a:pt x="457" y="71"/>
                    <a:pt x="446" y="75"/>
                    <a:pt x="436" y="80"/>
                  </a:cubicBezTo>
                  <a:cubicBezTo>
                    <a:pt x="435" y="79"/>
                    <a:pt x="435" y="79"/>
                    <a:pt x="435" y="78"/>
                  </a:cubicBezTo>
                  <a:cubicBezTo>
                    <a:pt x="430" y="79"/>
                    <a:pt x="424" y="81"/>
                    <a:pt x="421" y="84"/>
                  </a:cubicBezTo>
                  <a:cubicBezTo>
                    <a:pt x="424" y="85"/>
                    <a:pt x="425" y="84"/>
                    <a:pt x="426" y="85"/>
                  </a:cubicBezTo>
                  <a:cubicBezTo>
                    <a:pt x="420" y="91"/>
                    <a:pt x="401" y="99"/>
                    <a:pt x="403" y="103"/>
                  </a:cubicBezTo>
                  <a:cubicBezTo>
                    <a:pt x="399" y="103"/>
                    <a:pt x="400" y="108"/>
                    <a:pt x="397" y="110"/>
                  </a:cubicBezTo>
                  <a:close/>
                  <a:moveTo>
                    <a:pt x="1664" y="783"/>
                  </a:moveTo>
                  <a:cubicBezTo>
                    <a:pt x="1662" y="757"/>
                    <a:pt x="1654" y="739"/>
                    <a:pt x="1657" y="715"/>
                  </a:cubicBezTo>
                  <a:cubicBezTo>
                    <a:pt x="1657" y="713"/>
                    <a:pt x="1660" y="711"/>
                    <a:pt x="1660" y="709"/>
                  </a:cubicBezTo>
                  <a:cubicBezTo>
                    <a:pt x="1661" y="704"/>
                    <a:pt x="1658" y="695"/>
                    <a:pt x="1659" y="688"/>
                  </a:cubicBezTo>
                  <a:cubicBezTo>
                    <a:pt x="1663" y="662"/>
                    <a:pt x="1657" y="631"/>
                    <a:pt x="1654" y="604"/>
                  </a:cubicBezTo>
                  <a:cubicBezTo>
                    <a:pt x="1657" y="604"/>
                    <a:pt x="1656" y="608"/>
                    <a:pt x="1658" y="609"/>
                  </a:cubicBezTo>
                  <a:cubicBezTo>
                    <a:pt x="1657" y="596"/>
                    <a:pt x="1656" y="594"/>
                    <a:pt x="1660" y="586"/>
                  </a:cubicBezTo>
                  <a:cubicBezTo>
                    <a:pt x="1665" y="605"/>
                    <a:pt x="1677" y="623"/>
                    <a:pt x="1681" y="642"/>
                  </a:cubicBezTo>
                  <a:cubicBezTo>
                    <a:pt x="1653" y="494"/>
                    <a:pt x="1586" y="373"/>
                    <a:pt x="1504" y="271"/>
                  </a:cubicBezTo>
                  <a:cubicBezTo>
                    <a:pt x="1433" y="183"/>
                    <a:pt x="1339" y="108"/>
                    <a:pt x="1233" y="55"/>
                  </a:cubicBezTo>
                  <a:cubicBezTo>
                    <a:pt x="1211" y="44"/>
                    <a:pt x="1193" y="32"/>
                    <a:pt x="1170" y="30"/>
                  </a:cubicBezTo>
                  <a:cubicBezTo>
                    <a:pt x="1169" y="38"/>
                    <a:pt x="1191" y="35"/>
                    <a:pt x="1181" y="42"/>
                  </a:cubicBezTo>
                  <a:cubicBezTo>
                    <a:pt x="1185" y="42"/>
                    <a:pt x="1187" y="44"/>
                    <a:pt x="1190" y="46"/>
                  </a:cubicBezTo>
                  <a:cubicBezTo>
                    <a:pt x="1176" y="44"/>
                    <a:pt x="1163" y="34"/>
                    <a:pt x="1149" y="38"/>
                  </a:cubicBezTo>
                  <a:cubicBezTo>
                    <a:pt x="1153" y="40"/>
                    <a:pt x="1156" y="40"/>
                    <a:pt x="1159" y="42"/>
                  </a:cubicBezTo>
                  <a:cubicBezTo>
                    <a:pt x="1149" y="43"/>
                    <a:pt x="1137" y="42"/>
                    <a:pt x="1133" y="43"/>
                  </a:cubicBezTo>
                  <a:cubicBezTo>
                    <a:pt x="1134" y="43"/>
                    <a:pt x="1134" y="43"/>
                    <a:pt x="1134" y="44"/>
                  </a:cubicBezTo>
                  <a:cubicBezTo>
                    <a:pt x="1129" y="45"/>
                    <a:pt x="1128" y="38"/>
                    <a:pt x="1123" y="41"/>
                  </a:cubicBezTo>
                  <a:cubicBezTo>
                    <a:pt x="1128" y="43"/>
                    <a:pt x="1130" y="44"/>
                    <a:pt x="1134" y="48"/>
                  </a:cubicBezTo>
                  <a:cubicBezTo>
                    <a:pt x="1134" y="49"/>
                    <a:pt x="1133" y="50"/>
                    <a:pt x="1132" y="51"/>
                  </a:cubicBezTo>
                  <a:cubicBezTo>
                    <a:pt x="1122" y="41"/>
                    <a:pt x="1110" y="28"/>
                    <a:pt x="1092" y="32"/>
                  </a:cubicBezTo>
                  <a:cubicBezTo>
                    <a:pt x="1084" y="33"/>
                    <a:pt x="1075" y="30"/>
                    <a:pt x="1069" y="33"/>
                  </a:cubicBezTo>
                  <a:cubicBezTo>
                    <a:pt x="1071" y="34"/>
                    <a:pt x="1075" y="34"/>
                    <a:pt x="1077" y="36"/>
                  </a:cubicBezTo>
                  <a:cubicBezTo>
                    <a:pt x="1073" y="36"/>
                    <a:pt x="1080" y="39"/>
                    <a:pt x="1076" y="41"/>
                  </a:cubicBezTo>
                  <a:cubicBezTo>
                    <a:pt x="1073" y="41"/>
                    <a:pt x="1073" y="39"/>
                    <a:pt x="1069" y="39"/>
                  </a:cubicBezTo>
                  <a:cubicBezTo>
                    <a:pt x="1069" y="44"/>
                    <a:pt x="1063" y="43"/>
                    <a:pt x="1064" y="47"/>
                  </a:cubicBezTo>
                  <a:cubicBezTo>
                    <a:pt x="1065" y="53"/>
                    <a:pt x="1072" y="50"/>
                    <a:pt x="1074" y="57"/>
                  </a:cubicBezTo>
                  <a:cubicBezTo>
                    <a:pt x="1068" y="57"/>
                    <a:pt x="1065" y="56"/>
                    <a:pt x="1062" y="59"/>
                  </a:cubicBezTo>
                  <a:cubicBezTo>
                    <a:pt x="1067" y="66"/>
                    <a:pt x="1081" y="64"/>
                    <a:pt x="1088" y="69"/>
                  </a:cubicBezTo>
                  <a:cubicBezTo>
                    <a:pt x="1080" y="69"/>
                    <a:pt x="1076" y="66"/>
                    <a:pt x="1068" y="66"/>
                  </a:cubicBezTo>
                  <a:cubicBezTo>
                    <a:pt x="1070" y="70"/>
                    <a:pt x="1066" y="68"/>
                    <a:pt x="1065" y="70"/>
                  </a:cubicBezTo>
                  <a:cubicBezTo>
                    <a:pt x="1066" y="72"/>
                    <a:pt x="1072" y="73"/>
                    <a:pt x="1070" y="74"/>
                  </a:cubicBezTo>
                  <a:cubicBezTo>
                    <a:pt x="1063" y="73"/>
                    <a:pt x="1059" y="64"/>
                    <a:pt x="1052" y="66"/>
                  </a:cubicBezTo>
                  <a:cubicBezTo>
                    <a:pt x="1056" y="67"/>
                    <a:pt x="1057" y="70"/>
                    <a:pt x="1058" y="74"/>
                  </a:cubicBezTo>
                  <a:cubicBezTo>
                    <a:pt x="1073" y="77"/>
                    <a:pt x="1082" y="94"/>
                    <a:pt x="1098" y="88"/>
                  </a:cubicBezTo>
                  <a:cubicBezTo>
                    <a:pt x="1098" y="91"/>
                    <a:pt x="1095" y="90"/>
                    <a:pt x="1096" y="93"/>
                  </a:cubicBezTo>
                  <a:cubicBezTo>
                    <a:pt x="1104" y="97"/>
                    <a:pt x="1113" y="103"/>
                    <a:pt x="1113" y="112"/>
                  </a:cubicBezTo>
                  <a:cubicBezTo>
                    <a:pt x="1108" y="111"/>
                    <a:pt x="1100" y="114"/>
                    <a:pt x="1098" y="110"/>
                  </a:cubicBezTo>
                  <a:cubicBezTo>
                    <a:pt x="1101" y="110"/>
                    <a:pt x="1103" y="108"/>
                    <a:pt x="1105" y="107"/>
                  </a:cubicBezTo>
                  <a:cubicBezTo>
                    <a:pt x="1101" y="101"/>
                    <a:pt x="1099" y="93"/>
                    <a:pt x="1087" y="94"/>
                  </a:cubicBezTo>
                  <a:cubicBezTo>
                    <a:pt x="1083" y="92"/>
                    <a:pt x="1081" y="89"/>
                    <a:pt x="1077" y="86"/>
                  </a:cubicBezTo>
                  <a:cubicBezTo>
                    <a:pt x="1071" y="83"/>
                    <a:pt x="1063" y="81"/>
                    <a:pt x="1057" y="77"/>
                  </a:cubicBezTo>
                  <a:cubicBezTo>
                    <a:pt x="1050" y="72"/>
                    <a:pt x="1045" y="64"/>
                    <a:pt x="1031" y="66"/>
                  </a:cubicBezTo>
                  <a:cubicBezTo>
                    <a:pt x="1031" y="71"/>
                    <a:pt x="1040" y="73"/>
                    <a:pt x="1038" y="81"/>
                  </a:cubicBezTo>
                  <a:cubicBezTo>
                    <a:pt x="1046" y="82"/>
                    <a:pt x="1050" y="87"/>
                    <a:pt x="1055" y="91"/>
                  </a:cubicBezTo>
                  <a:cubicBezTo>
                    <a:pt x="1061" y="91"/>
                    <a:pt x="1070" y="92"/>
                    <a:pt x="1073" y="98"/>
                  </a:cubicBezTo>
                  <a:cubicBezTo>
                    <a:pt x="1055" y="95"/>
                    <a:pt x="1045" y="90"/>
                    <a:pt x="1026" y="91"/>
                  </a:cubicBezTo>
                  <a:cubicBezTo>
                    <a:pt x="1025" y="96"/>
                    <a:pt x="1033" y="94"/>
                    <a:pt x="1033" y="99"/>
                  </a:cubicBezTo>
                  <a:cubicBezTo>
                    <a:pt x="1030" y="99"/>
                    <a:pt x="1036" y="102"/>
                    <a:pt x="1032" y="102"/>
                  </a:cubicBezTo>
                  <a:cubicBezTo>
                    <a:pt x="1028" y="102"/>
                    <a:pt x="1030" y="96"/>
                    <a:pt x="1025" y="97"/>
                  </a:cubicBezTo>
                  <a:cubicBezTo>
                    <a:pt x="1022" y="104"/>
                    <a:pt x="1011" y="98"/>
                    <a:pt x="1008" y="106"/>
                  </a:cubicBezTo>
                  <a:cubicBezTo>
                    <a:pt x="1001" y="107"/>
                    <a:pt x="1004" y="99"/>
                    <a:pt x="999" y="99"/>
                  </a:cubicBezTo>
                  <a:cubicBezTo>
                    <a:pt x="994" y="105"/>
                    <a:pt x="978" y="105"/>
                    <a:pt x="979" y="117"/>
                  </a:cubicBezTo>
                  <a:cubicBezTo>
                    <a:pt x="974" y="119"/>
                    <a:pt x="964" y="118"/>
                    <a:pt x="964" y="111"/>
                  </a:cubicBezTo>
                  <a:cubicBezTo>
                    <a:pt x="971" y="111"/>
                    <a:pt x="971" y="111"/>
                    <a:pt x="971" y="111"/>
                  </a:cubicBezTo>
                  <a:cubicBezTo>
                    <a:pt x="968" y="105"/>
                    <a:pt x="960" y="104"/>
                    <a:pt x="950" y="105"/>
                  </a:cubicBezTo>
                  <a:cubicBezTo>
                    <a:pt x="953" y="108"/>
                    <a:pt x="958" y="109"/>
                    <a:pt x="956" y="116"/>
                  </a:cubicBezTo>
                  <a:cubicBezTo>
                    <a:pt x="959" y="119"/>
                    <a:pt x="967" y="118"/>
                    <a:pt x="966" y="125"/>
                  </a:cubicBezTo>
                  <a:cubicBezTo>
                    <a:pt x="961" y="127"/>
                    <a:pt x="959" y="121"/>
                    <a:pt x="953" y="122"/>
                  </a:cubicBezTo>
                  <a:cubicBezTo>
                    <a:pt x="951" y="127"/>
                    <a:pt x="945" y="128"/>
                    <a:pt x="943" y="133"/>
                  </a:cubicBezTo>
                  <a:cubicBezTo>
                    <a:pt x="945" y="136"/>
                    <a:pt x="951" y="136"/>
                    <a:pt x="952" y="141"/>
                  </a:cubicBezTo>
                  <a:cubicBezTo>
                    <a:pt x="942" y="142"/>
                    <a:pt x="937" y="138"/>
                    <a:pt x="930" y="135"/>
                  </a:cubicBezTo>
                  <a:cubicBezTo>
                    <a:pt x="929" y="136"/>
                    <a:pt x="928" y="138"/>
                    <a:pt x="926" y="138"/>
                  </a:cubicBezTo>
                  <a:cubicBezTo>
                    <a:pt x="927" y="144"/>
                    <a:pt x="935" y="143"/>
                    <a:pt x="939" y="146"/>
                  </a:cubicBezTo>
                  <a:cubicBezTo>
                    <a:pt x="932" y="152"/>
                    <a:pt x="927" y="141"/>
                    <a:pt x="917" y="144"/>
                  </a:cubicBezTo>
                  <a:cubicBezTo>
                    <a:pt x="916" y="138"/>
                    <a:pt x="912" y="137"/>
                    <a:pt x="914" y="131"/>
                  </a:cubicBezTo>
                  <a:cubicBezTo>
                    <a:pt x="908" y="127"/>
                    <a:pt x="897" y="126"/>
                    <a:pt x="894" y="119"/>
                  </a:cubicBezTo>
                  <a:cubicBezTo>
                    <a:pt x="908" y="124"/>
                    <a:pt x="935" y="135"/>
                    <a:pt x="948" y="122"/>
                  </a:cubicBezTo>
                  <a:cubicBezTo>
                    <a:pt x="937" y="105"/>
                    <a:pt x="911" y="105"/>
                    <a:pt x="888" y="100"/>
                  </a:cubicBezTo>
                  <a:cubicBezTo>
                    <a:pt x="888" y="98"/>
                    <a:pt x="889" y="98"/>
                    <a:pt x="889" y="96"/>
                  </a:cubicBezTo>
                  <a:cubicBezTo>
                    <a:pt x="886" y="97"/>
                    <a:pt x="885" y="94"/>
                    <a:pt x="882" y="95"/>
                  </a:cubicBezTo>
                  <a:cubicBezTo>
                    <a:pt x="882" y="98"/>
                    <a:pt x="874" y="99"/>
                    <a:pt x="872" y="97"/>
                  </a:cubicBezTo>
                  <a:cubicBezTo>
                    <a:pt x="873" y="95"/>
                    <a:pt x="876" y="96"/>
                    <a:pt x="877" y="93"/>
                  </a:cubicBezTo>
                  <a:cubicBezTo>
                    <a:pt x="874" y="91"/>
                    <a:pt x="870" y="90"/>
                    <a:pt x="866" y="89"/>
                  </a:cubicBezTo>
                  <a:cubicBezTo>
                    <a:pt x="864" y="89"/>
                    <a:pt x="865" y="93"/>
                    <a:pt x="862" y="93"/>
                  </a:cubicBezTo>
                  <a:cubicBezTo>
                    <a:pt x="864" y="90"/>
                    <a:pt x="862" y="88"/>
                    <a:pt x="858" y="87"/>
                  </a:cubicBezTo>
                  <a:cubicBezTo>
                    <a:pt x="855" y="88"/>
                    <a:pt x="858" y="94"/>
                    <a:pt x="854" y="93"/>
                  </a:cubicBezTo>
                  <a:cubicBezTo>
                    <a:pt x="852" y="93"/>
                    <a:pt x="853" y="90"/>
                    <a:pt x="852" y="90"/>
                  </a:cubicBezTo>
                  <a:cubicBezTo>
                    <a:pt x="851" y="92"/>
                    <a:pt x="848" y="96"/>
                    <a:pt x="847" y="94"/>
                  </a:cubicBezTo>
                  <a:cubicBezTo>
                    <a:pt x="847" y="91"/>
                    <a:pt x="851" y="91"/>
                    <a:pt x="851" y="87"/>
                  </a:cubicBezTo>
                  <a:cubicBezTo>
                    <a:pt x="844" y="88"/>
                    <a:pt x="840" y="91"/>
                    <a:pt x="836" y="94"/>
                  </a:cubicBezTo>
                  <a:cubicBezTo>
                    <a:pt x="828" y="94"/>
                    <a:pt x="826" y="96"/>
                    <a:pt x="821" y="100"/>
                  </a:cubicBezTo>
                  <a:cubicBezTo>
                    <a:pt x="820" y="100"/>
                    <a:pt x="820" y="98"/>
                    <a:pt x="820" y="97"/>
                  </a:cubicBezTo>
                  <a:cubicBezTo>
                    <a:pt x="816" y="96"/>
                    <a:pt x="816" y="100"/>
                    <a:pt x="813" y="101"/>
                  </a:cubicBezTo>
                  <a:cubicBezTo>
                    <a:pt x="814" y="98"/>
                    <a:pt x="816" y="97"/>
                    <a:pt x="812" y="95"/>
                  </a:cubicBezTo>
                  <a:cubicBezTo>
                    <a:pt x="808" y="104"/>
                    <a:pt x="800" y="109"/>
                    <a:pt x="790" y="111"/>
                  </a:cubicBezTo>
                  <a:cubicBezTo>
                    <a:pt x="789" y="114"/>
                    <a:pt x="793" y="115"/>
                    <a:pt x="790" y="115"/>
                  </a:cubicBezTo>
                  <a:cubicBezTo>
                    <a:pt x="779" y="120"/>
                    <a:pt x="771" y="128"/>
                    <a:pt x="766" y="139"/>
                  </a:cubicBezTo>
                  <a:cubicBezTo>
                    <a:pt x="759" y="142"/>
                    <a:pt x="752" y="144"/>
                    <a:pt x="747" y="150"/>
                  </a:cubicBezTo>
                  <a:cubicBezTo>
                    <a:pt x="735" y="145"/>
                    <a:pt x="734" y="160"/>
                    <a:pt x="722" y="159"/>
                  </a:cubicBezTo>
                  <a:cubicBezTo>
                    <a:pt x="721" y="162"/>
                    <a:pt x="726" y="162"/>
                    <a:pt x="723" y="163"/>
                  </a:cubicBezTo>
                  <a:cubicBezTo>
                    <a:pt x="715" y="161"/>
                    <a:pt x="709" y="166"/>
                    <a:pt x="708" y="174"/>
                  </a:cubicBezTo>
                  <a:cubicBezTo>
                    <a:pt x="708" y="176"/>
                    <a:pt x="713" y="173"/>
                    <a:pt x="714" y="176"/>
                  </a:cubicBezTo>
                  <a:cubicBezTo>
                    <a:pt x="705" y="176"/>
                    <a:pt x="705" y="176"/>
                    <a:pt x="705" y="176"/>
                  </a:cubicBezTo>
                  <a:cubicBezTo>
                    <a:pt x="707" y="179"/>
                    <a:pt x="704" y="183"/>
                    <a:pt x="706" y="186"/>
                  </a:cubicBezTo>
                  <a:cubicBezTo>
                    <a:pt x="704" y="189"/>
                    <a:pt x="700" y="189"/>
                    <a:pt x="699" y="193"/>
                  </a:cubicBezTo>
                  <a:cubicBezTo>
                    <a:pt x="702" y="193"/>
                    <a:pt x="705" y="193"/>
                    <a:pt x="705" y="196"/>
                  </a:cubicBezTo>
                  <a:cubicBezTo>
                    <a:pt x="705" y="199"/>
                    <a:pt x="698" y="196"/>
                    <a:pt x="698" y="200"/>
                  </a:cubicBezTo>
                  <a:cubicBezTo>
                    <a:pt x="707" y="222"/>
                    <a:pt x="728" y="200"/>
                    <a:pt x="741" y="196"/>
                  </a:cubicBezTo>
                  <a:cubicBezTo>
                    <a:pt x="749" y="204"/>
                    <a:pt x="742" y="220"/>
                    <a:pt x="752" y="229"/>
                  </a:cubicBezTo>
                  <a:cubicBezTo>
                    <a:pt x="747" y="233"/>
                    <a:pt x="752" y="236"/>
                    <a:pt x="751" y="243"/>
                  </a:cubicBezTo>
                  <a:cubicBezTo>
                    <a:pt x="754" y="244"/>
                    <a:pt x="759" y="244"/>
                    <a:pt x="763" y="244"/>
                  </a:cubicBezTo>
                  <a:cubicBezTo>
                    <a:pt x="765" y="235"/>
                    <a:pt x="771" y="232"/>
                    <a:pt x="781" y="235"/>
                  </a:cubicBezTo>
                  <a:cubicBezTo>
                    <a:pt x="785" y="227"/>
                    <a:pt x="791" y="216"/>
                    <a:pt x="790" y="206"/>
                  </a:cubicBezTo>
                  <a:cubicBezTo>
                    <a:pt x="799" y="203"/>
                    <a:pt x="805" y="201"/>
                    <a:pt x="810" y="192"/>
                  </a:cubicBezTo>
                  <a:cubicBezTo>
                    <a:pt x="807" y="187"/>
                    <a:pt x="804" y="183"/>
                    <a:pt x="797" y="182"/>
                  </a:cubicBezTo>
                  <a:cubicBezTo>
                    <a:pt x="794" y="175"/>
                    <a:pt x="798" y="173"/>
                    <a:pt x="800" y="170"/>
                  </a:cubicBezTo>
                  <a:cubicBezTo>
                    <a:pt x="802" y="166"/>
                    <a:pt x="800" y="162"/>
                    <a:pt x="803" y="159"/>
                  </a:cubicBezTo>
                  <a:cubicBezTo>
                    <a:pt x="807" y="155"/>
                    <a:pt x="816" y="157"/>
                    <a:pt x="822" y="153"/>
                  </a:cubicBezTo>
                  <a:cubicBezTo>
                    <a:pt x="828" y="148"/>
                    <a:pt x="827" y="141"/>
                    <a:pt x="830" y="133"/>
                  </a:cubicBezTo>
                  <a:cubicBezTo>
                    <a:pt x="838" y="131"/>
                    <a:pt x="850" y="130"/>
                    <a:pt x="852" y="138"/>
                  </a:cubicBezTo>
                  <a:cubicBezTo>
                    <a:pt x="844" y="146"/>
                    <a:pt x="835" y="152"/>
                    <a:pt x="827" y="158"/>
                  </a:cubicBezTo>
                  <a:cubicBezTo>
                    <a:pt x="825" y="167"/>
                    <a:pt x="830" y="173"/>
                    <a:pt x="828" y="182"/>
                  </a:cubicBezTo>
                  <a:cubicBezTo>
                    <a:pt x="841" y="199"/>
                    <a:pt x="865" y="184"/>
                    <a:pt x="883" y="183"/>
                  </a:cubicBezTo>
                  <a:cubicBezTo>
                    <a:pt x="886" y="185"/>
                    <a:pt x="888" y="187"/>
                    <a:pt x="891" y="189"/>
                  </a:cubicBezTo>
                  <a:cubicBezTo>
                    <a:pt x="889" y="192"/>
                    <a:pt x="883" y="192"/>
                    <a:pt x="882" y="196"/>
                  </a:cubicBezTo>
                  <a:cubicBezTo>
                    <a:pt x="869" y="188"/>
                    <a:pt x="830" y="199"/>
                    <a:pt x="854" y="209"/>
                  </a:cubicBezTo>
                  <a:cubicBezTo>
                    <a:pt x="852" y="215"/>
                    <a:pt x="855" y="217"/>
                    <a:pt x="855" y="224"/>
                  </a:cubicBezTo>
                  <a:cubicBezTo>
                    <a:pt x="844" y="226"/>
                    <a:pt x="846" y="216"/>
                    <a:pt x="840" y="215"/>
                  </a:cubicBezTo>
                  <a:cubicBezTo>
                    <a:pt x="827" y="212"/>
                    <a:pt x="823" y="237"/>
                    <a:pt x="829" y="248"/>
                  </a:cubicBezTo>
                  <a:cubicBezTo>
                    <a:pt x="826" y="251"/>
                    <a:pt x="821" y="247"/>
                    <a:pt x="816" y="250"/>
                  </a:cubicBezTo>
                  <a:cubicBezTo>
                    <a:pt x="814" y="251"/>
                    <a:pt x="818" y="256"/>
                    <a:pt x="814" y="256"/>
                  </a:cubicBezTo>
                  <a:cubicBezTo>
                    <a:pt x="807" y="258"/>
                    <a:pt x="806" y="253"/>
                    <a:pt x="802" y="251"/>
                  </a:cubicBezTo>
                  <a:cubicBezTo>
                    <a:pt x="785" y="249"/>
                    <a:pt x="782" y="260"/>
                    <a:pt x="766" y="259"/>
                  </a:cubicBezTo>
                  <a:cubicBezTo>
                    <a:pt x="765" y="261"/>
                    <a:pt x="762" y="262"/>
                    <a:pt x="761" y="265"/>
                  </a:cubicBezTo>
                  <a:cubicBezTo>
                    <a:pt x="754" y="254"/>
                    <a:pt x="741" y="255"/>
                    <a:pt x="729" y="260"/>
                  </a:cubicBezTo>
                  <a:cubicBezTo>
                    <a:pt x="728" y="257"/>
                    <a:pt x="733" y="255"/>
                    <a:pt x="730" y="253"/>
                  </a:cubicBezTo>
                  <a:cubicBezTo>
                    <a:pt x="710" y="255"/>
                    <a:pt x="726" y="232"/>
                    <a:pt x="734" y="228"/>
                  </a:cubicBezTo>
                  <a:cubicBezTo>
                    <a:pt x="734" y="226"/>
                    <a:pt x="728" y="229"/>
                    <a:pt x="730" y="226"/>
                  </a:cubicBezTo>
                  <a:cubicBezTo>
                    <a:pt x="731" y="221"/>
                    <a:pt x="736" y="220"/>
                    <a:pt x="734" y="215"/>
                  </a:cubicBezTo>
                  <a:cubicBezTo>
                    <a:pt x="726" y="214"/>
                    <a:pt x="726" y="222"/>
                    <a:pt x="720" y="223"/>
                  </a:cubicBezTo>
                  <a:cubicBezTo>
                    <a:pt x="721" y="221"/>
                    <a:pt x="720" y="219"/>
                    <a:pt x="718" y="219"/>
                  </a:cubicBezTo>
                  <a:cubicBezTo>
                    <a:pt x="717" y="220"/>
                    <a:pt x="715" y="222"/>
                    <a:pt x="714" y="223"/>
                  </a:cubicBezTo>
                  <a:cubicBezTo>
                    <a:pt x="713" y="226"/>
                    <a:pt x="717" y="224"/>
                    <a:pt x="715" y="227"/>
                  </a:cubicBezTo>
                  <a:cubicBezTo>
                    <a:pt x="712" y="226"/>
                    <a:pt x="709" y="229"/>
                    <a:pt x="708" y="231"/>
                  </a:cubicBezTo>
                  <a:cubicBezTo>
                    <a:pt x="708" y="231"/>
                    <a:pt x="708" y="247"/>
                    <a:pt x="708" y="247"/>
                  </a:cubicBezTo>
                  <a:cubicBezTo>
                    <a:pt x="708" y="250"/>
                    <a:pt x="711" y="251"/>
                    <a:pt x="711" y="253"/>
                  </a:cubicBezTo>
                  <a:cubicBezTo>
                    <a:pt x="710" y="260"/>
                    <a:pt x="706" y="261"/>
                    <a:pt x="701" y="266"/>
                  </a:cubicBezTo>
                  <a:cubicBezTo>
                    <a:pt x="699" y="264"/>
                    <a:pt x="697" y="261"/>
                    <a:pt x="692" y="262"/>
                  </a:cubicBezTo>
                  <a:cubicBezTo>
                    <a:pt x="690" y="263"/>
                    <a:pt x="691" y="267"/>
                    <a:pt x="689" y="267"/>
                  </a:cubicBezTo>
                  <a:cubicBezTo>
                    <a:pt x="658" y="260"/>
                    <a:pt x="655" y="300"/>
                    <a:pt x="622" y="295"/>
                  </a:cubicBezTo>
                  <a:cubicBezTo>
                    <a:pt x="624" y="289"/>
                    <a:pt x="622" y="290"/>
                    <a:pt x="619" y="287"/>
                  </a:cubicBezTo>
                  <a:cubicBezTo>
                    <a:pt x="624" y="281"/>
                    <a:pt x="635" y="282"/>
                    <a:pt x="635" y="272"/>
                  </a:cubicBezTo>
                  <a:cubicBezTo>
                    <a:pt x="632" y="268"/>
                    <a:pt x="626" y="267"/>
                    <a:pt x="621" y="270"/>
                  </a:cubicBezTo>
                  <a:cubicBezTo>
                    <a:pt x="626" y="261"/>
                    <a:pt x="625" y="249"/>
                    <a:pt x="618" y="242"/>
                  </a:cubicBezTo>
                  <a:cubicBezTo>
                    <a:pt x="620" y="240"/>
                    <a:pt x="621" y="236"/>
                    <a:pt x="622" y="234"/>
                  </a:cubicBezTo>
                  <a:cubicBezTo>
                    <a:pt x="621" y="231"/>
                    <a:pt x="619" y="228"/>
                    <a:pt x="616" y="227"/>
                  </a:cubicBezTo>
                  <a:cubicBezTo>
                    <a:pt x="622" y="221"/>
                    <a:pt x="630" y="217"/>
                    <a:pt x="634" y="209"/>
                  </a:cubicBezTo>
                  <a:cubicBezTo>
                    <a:pt x="629" y="208"/>
                    <a:pt x="623" y="208"/>
                    <a:pt x="618" y="206"/>
                  </a:cubicBezTo>
                  <a:cubicBezTo>
                    <a:pt x="622" y="203"/>
                    <a:pt x="629" y="203"/>
                    <a:pt x="629" y="197"/>
                  </a:cubicBezTo>
                  <a:cubicBezTo>
                    <a:pt x="623" y="197"/>
                    <a:pt x="620" y="198"/>
                    <a:pt x="615" y="197"/>
                  </a:cubicBezTo>
                  <a:cubicBezTo>
                    <a:pt x="610" y="200"/>
                    <a:pt x="608" y="205"/>
                    <a:pt x="602" y="206"/>
                  </a:cubicBezTo>
                  <a:cubicBezTo>
                    <a:pt x="604" y="217"/>
                    <a:pt x="593" y="215"/>
                    <a:pt x="591" y="222"/>
                  </a:cubicBezTo>
                  <a:cubicBezTo>
                    <a:pt x="592" y="225"/>
                    <a:pt x="595" y="217"/>
                    <a:pt x="596" y="221"/>
                  </a:cubicBezTo>
                  <a:cubicBezTo>
                    <a:pt x="592" y="222"/>
                    <a:pt x="592" y="228"/>
                    <a:pt x="589" y="230"/>
                  </a:cubicBezTo>
                  <a:cubicBezTo>
                    <a:pt x="589" y="227"/>
                    <a:pt x="587" y="226"/>
                    <a:pt x="583" y="228"/>
                  </a:cubicBezTo>
                  <a:cubicBezTo>
                    <a:pt x="586" y="231"/>
                    <a:pt x="586" y="232"/>
                    <a:pt x="586" y="235"/>
                  </a:cubicBezTo>
                  <a:cubicBezTo>
                    <a:pt x="588" y="233"/>
                    <a:pt x="590" y="232"/>
                    <a:pt x="593" y="234"/>
                  </a:cubicBezTo>
                  <a:cubicBezTo>
                    <a:pt x="591" y="237"/>
                    <a:pt x="587" y="237"/>
                    <a:pt x="587" y="242"/>
                  </a:cubicBezTo>
                  <a:cubicBezTo>
                    <a:pt x="590" y="244"/>
                    <a:pt x="600" y="240"/>
                    <a:pt x="602" y="241"/>
                  </a:cubicBezTo>
                  <a:cubicBezTo>
                    <a:pt x="601" y="243"/>
                    <a:pt x="597" y="243"/>
                    <a:pt x="597" y="248"/>
                  </a:cubicBezTo>
                  <a:cubicBezTo>
                    <a:pt x="597" y="250"/>
                    <a:pt x="601" y="249"/>
                    <a:pt x="601" y="252"/>
                  </a:cubicBezTo>
                  <a:cubicBezTo>
                    <a:pt x="598" y="255"/>
                    <a:pt x="597" y="260"/>
                    <a:pt x="593" y="262"/>
                  </a:cubicBezTo>
                  <a:cubicBezTo>
                    <a:pt x="589" y="260"/>
                    <a:pt x="585" y="259"/>
                    <a:pt x="580" y="259"/>
                  </a:cubicBezTo>
                  <a:cubicBezTo>
                    <a:pt x="580" y="262"/>
                    <a:pt x="578" y="263"/>
                    <a:pt x="576" y="266"/>
                  </a:cubicBezTo>
                  <a:cubicBezTo>
                    <a:pt x="578" y="266"/>
                    <a:pt x="580" y="266"/>
                    <a:pt x="581" y="268"/>
                  </a:cubicBezTo>
                  <a:cubicBezTo>
                    <a:pt x="579" y="276"/>
                    <a:pt x="565" y="272"/>
                    <a:pt x="565" y="282"/>
                  </a:cubicBezTo>
                  <a:cubicBezTo>
                    <a:pt x="572" y="279"/>
                    <a:pt x="575" y="286"/>
                    <a:pt x="581" y="287"/>
                  </a:cubicBezTo>
                  <a:cubicBezTo>
                    <a:pt x="565" y="287"/>
                    <a:pt x="557" y="295"/>
                    <a:pt x="547" y="303"/>
                  </a:cubicBezTo>
                  <a:cubicBezTo>
                    <a:pt x="554" y="307"/>
                    <a:pt x="560" y="294"/>
                    <a:pt x="567" y="302"/>
                  </a:cubicBezTo>
                  <a:cubicBezTo>
                    <a:pt x="571" y="301"/>
                    <a:pt x="573" y="297"/>
                    <a:pt x="577" y="296"/>
                  </a:cubicBezTo>
                  <a:cubicBezTo>
                    <a:pt x="580" y="295"/>
                    <a:pt x="578" y="299"/>
                    <a:pt x="581" y="299"/>
                  </a:cubicBezTo>
                  <a:cubicBezTo>
                    <a:pt x="594" y="297"/>
                    <a:pt x="607" y="300"/>
                    <a:pt x="621" y="295"/>
                  </a:cubicBezTo>
                  <a:cubicBezTo>
                    <a:pt x="626" y="312"/>
                    <a:pt x="603" y="306"/>
                    <a:pt x="599" y="317"/>
                  </a:cubicBezTo>
                  <a:cubicBezTo>
                    <a:pt x="595" y="317"/>
                    <a:pt x="591" y="317"/>
                    <a:pt x="589" y="316"/>
                  </a:cubicBezTo>
                  <a:cubicBezTo>
                    <a:pt x="589" y="312"/>
                    <a:pt x="588" y="309"/>
                    <a:pt x="583" y="310"/>
                  </a:cubicBezTo>
                  <a:cubicBezTo>
                    <a:pt x="588" y="324"/>
                    <a:pt x="570" y="328"/>
                    <a:pt x="562" y="320"/>
                  </a:cubicBezTo>
                  <a:cubicBezTo>
                    <a:pt x="558" y="323"/>
                    <a:pt x="549" y="320"/>
                    <a:pt x="546" y="323"/>
                  </a:cubicBezTo>
                  <a:cubicBezTo>
                    <a:pt x="549" y="328"/>
                    <a:pt x="541" y="328"/>
                    <a:pt x="542" y="332"/>
                  </a:cubicBezTo>
                  <a:cubicBezTo>
                    <a:pt x="549" y="336"/>
                    <a:pt x="557" y="338"/>
                    <a:pt x="562" y="345"/>
                  </a:cubicBezTo>
                  <a:cubicBezTo>
                    <a:pt x="559" y="351"/>
                    <a:pt x="563" y="357"/>
                    <a:pt x="567" y="361"/>
                  </a:cubicBezTo>
                  <a:cubicBezTo>
                    <a:pt x="564" y="378"/>
                    <a:pt x="554" y="391"/>
                    <a:pt x="545" y="403"/>
                  </a:cubicBezTo>
                  <a:cubicBezTo>
                    <a:pt x="534" y="401"/>
                    <a:pt x="525" y="401"/>
                    <a:pt x="516" y="400"/>
                  </a:cubicBezTo>
                  <a:cubicBezTo>
                    <a:pt x="510" y="400"/>
                    <a:pt x="509" y="396"/>
                    <a:pt x="504" y="395"/>
                  </a:cubicBezTo>
                  <a:cubicBezTo>
                    <a:pt x="493" y="391"/>
                    <a:pt x="483" y="396"/>
                    <a:pt x="479" y="389"/>
                  </a:cubicBezTo>
                  <a:cubicBezTo>
                    <a:pt x="474" y="395"/>
                    <a:pt x="462" y="393"/>
                    <a:pt x="457" y="398"/>
                  </a:cubicBezTo>
                  <a:cubicBezTo>
                    <a:pt x="460" y="407"/>
                    <a:pt x="456" y="410"/>
                    <a:pt x="454" y="414"/>
                  </a:cubicBezTo>
                  <a:cubicBezTo>
                    <a:pt x="451" y="422"/>
                    <a:pt x="449" y="431"/>
                    <a:pt x="441" y="441"/>
                  </a:cubicBezTo>
                  <a:cubicBezTo>
                    <a:pt x="435" y="448"/>
                    <a:pt x="425" y="458"/>
                    <a:pt x="425" y="465"/>
                  </a:cubicBezTo>
                  <a:cubicBezTo>
                    <a:pt x="424" y="467"/>
                    <a:pt x="427" y="471"/>
                    <a:pt x="427" y="472"/>
                  </a:cubicBezTo>
                  <a:cubicBezTo>
                    <a:pt x="428" y="481"/>
                    <a:pt x="421" y="484"/>
                    <a:pt x="418" y="493"/>
                  </a:cubicBezTo>
                  <a:cubicBezTo>
                    <a:pt x="421" y="496"/>
                    <a:pt x="427" y="495"/>
                    <a:pt x="429" y="498"/>
                  </a:cubicBezTo>
                  <a:cubicBezTo>
                    <a:pt x="433" y="497"/>
                    <a:pt x="436" y="495"/>
                    <a:pt x="441" y="495"/>
                  </a:cubicBezTo>
                  <a:cubicBezTo>
                    <a:pt x="446" y="500"/>
                    <a:pt x="447" y="504"/>
                    <a:pt x="446" y="514"/>
                  </a:cubicBezTo>
                  <a:cubicBezTo>
                    <a:pt x="451" y="521"/>
                    <a:pt x="455" y="514"/>
                    <a:pt x="462" y="512"/>
                  </a:cubicBezTo>
                  <a:cubicBezTo>
                    <a:pt x="476" y="506"/>
                    <a:pt x="489" y="512"/>
                    <a:pt x="501" y="513"/>
                  </a:cubicBezTo>
                  <a:cubicBezTo>
                    <a:pt x="508" y="507"/>
                    <a:pt x="510" y="498"/>
                    <a:pt x="523" y="499"/>
                  </a:cubicBezTo>
                  <a:cubicBezTo>
                    <a:pt x="527" y="491"/>
                    <a:pt x="532" y="485"/>
                    <a:pt x="542" y="483"/>
                  </a:cubicBezTo>
                  <a:cubicBezTo>
                    <a:pt x="543" y="476"/>
                    <a:pt x="538" y="477"/>
                    <a:pt x="538" y="471"/>
                  </a:cubicBezTo>
                  <a:cubicBezTo>
                    <a:pt x="543" y="459"/>
                    <a:pt x="557" y="456"/>
                    <a:pt x="564" y="445"/>
                  </a:cubicBezTo>
                  <a:cubicBezTo>
                    <a:pt x="578" y="441"/>
                    <a:pt x="602" y="440"/>
                    <a:pt x="596" y="421"/>
                  </a:cubicBezTo>
                  <a:cubicBezTo>
                    <a:pt x="602" y="415"/>
                    <a:pt x="607" y="408"/>
                    <a:pt x="615" y="408"/>
                  </a:cubicBezTo>
                  <a:cubicBezTo>
                    <a:pt x="616" y="408"/>
                    <a:pt x="618" y="410"/>
                    <a:pt x="621" y="411"/>
                  </a:cubicBezTo>
                  <a:cubicBezTo>
                    <a:pt x="632" y="413"/>
                    <a:pt x="631" y="419"/>
                    <a:pt x="644" y="418"/>
                  </a:cubicBezTo>
                  <a:cubicBezTo>
                    <a:pt x="645" y="409"/>
                    <a:pt x="656" y="410"/>
                    <a:pt x="664" y="407"/>
                  </a:cubicBezTo>
                  <a:cubicBezTo>
                    <a:pt x="670" y="404"/>
                    <a:pt x="672" y="399"/>
                    <a:pt x="676" y="398"/>
                  </a:cubicBezTo>
                  <a:cubicBezTo>
                    <a:pt x="687" y="398"/>
                    <a:pt x="695" y="409"/>
                    <a:pt x="692" y="422"/>
                  </a:cubicBezTo>
                  <a:cubicBezTo>
                    <a:pt x="703" y="432"/>
                    <a:pt x="715" y="440"/>
                    <a:pt x="723" y="453"/>
                  </a:cubicBezTo>
                  <a:cubicBezTo>
                    <a:pt x="731" y="453"/>
                    <a:pt x="731" y="453"/>
                    <a:pt x="731" y="453"/>
                  </a:cubicBezTo>
                  <a:cubicBezTo>
                    <a:pt x="732" y="462"/>
                    <a:pt x="745" y="458"/>
                    <a:pt x="749" y="464"/>
                  </a:cubicBezTo>
                  <a:cubicBezTo>
                    <a:pt x="748" y="468"/>
                    <a:pt x="750" y="469"/>
                    <a:pt x="751" y="472"/>
                  </a:cubicBezTo>
                  <a:cubicBezTo>
                    <a:pt x="753" y="473"/>
                    <a:pt x="757" y="473"/>
                    <a:pt x="759" y="475"/>
                  </a:cubicBezTo>
                  <a:cubicBezTo>
                    <a:pt x="760" y="481"/>
                    <a:pt x="762" y="487"/>
                    <a:pt x="764" y="491"/>
                  </a:cubicBezTo>
                  <a:cubicBezTo>
                    <a:pt x="760" y="496"/>
                    <a:pt x="760" y="503"/>
                    <a:pt x="753" y="505"/>
                  </a:cubicBezTo>
                  <a:cubicBezTo>
                    <a:pt x="751" y="505"/>
                    <a:pt x="747" y="504"/>
                    <a:pt x="743" y="504"/>
                  </a:cubicBezTo>
                  <a:cubicBezTo>
                    <a:pt x="733" y="505"/>
                    <a:pt x="728" y="509"/>
                    <a:pt x="722" y="503"/>
                  </a:cubicBezTo>
                  <a:cubicBezTo>
                    <a:pt x="718" y="506"/>
                    <a:pt x="716" y="504"/>
                    <a:pt x="710" y="504"/>
                  </a:cubicBezTo>
                  <a:cubicBezTo>
                    <a:pt x="709" y="507"/>
                    <a:pt x="707" y="508"/>
                    <a:pt x="709" y="512"/>
                  </a:cubicBezTo>
                  <a:cubicBezTo>
                    <a:pt x="717" y="512"/>
                    <a:pt x="720" y="521"/>
                    <a:pt x="727" y="524"/>
                  </a:cubicBezTo>
                  <a:cubicBezTo>
                    <a:pt x="729" y="525"/>
                    <a:pt x="732" y="523"/>
                    <a:pt x="734" y="524"/>
                  </a:cubicBezTo>
                  <a:cubicBezTo>
                    <a:pt x="738" y="526"/>
                    <a:pt x="742" y="535"/>
                    <a:pt x="748" y="530"/>
                  </a:cubicBezTo>
                  <a:cubicBezTo>
                    <a:pt x="750" y="523"/>
                    <a:pt x="746" y="512"/>
                    <a:pt x="754" y="510"/>
                  </a:cubicBezTo>
                  <a:cubicBezTo>
                    <a:pt x="768" y="513"/>
                    <a:pt x="768" y="494"/>
                    <a:pt x="780" y="492"/>
                  </a:cubicBezTo>
                  <a:cubicBezTo>
                    <a:pt x="781" y="483"/>
                    <a:pt x="773" y="483"/>
                    <a:pt x="771" y="477"/>
                  </a:cubicBezTo>
                  <a:cubicBezTo>
                    <a:pt x="774" y="474"/>
                    <a:pt x="774" y="468"/>
                    <a:pt x="779" y="467"/>
                  </a:cubicBezTo>
                  <a:cubicBezTo>
                    <a:pt x="788" y="467"/>
                    <a:pt x="791" y="482"/>
                    <a:pt x="800" y="475"/>
                  </a:cubicBezTo>
                  <a:cubicBezTo>
                    <a:pt x="796" y="458"/>
                    <a:pt x="776" y="458"/>
                    <a:pt x="764" y="449"/>
                  </a:cubicBezTo>
                  <a:cubicBezTo>
                    <a:pt x="766" y="447"/>
                    <a:pt x="768" y="446"/>
                    <a:pt x="767" y="442"/>
                  </a:cubicBezTo>
                  <a:cubicBezTo>
                    <a:pt x="757" y="440"/>
                    <a:pt x="749" y="439"/>
                    <a:pt x="743" y="433"/>
                  </a:cubicBezTo>
                  <a:cubicBezTo>
                    <a:pt x="739" y="428"/>
                    <a:pt x="739" y="420"/>
                    <a:pt x="736" y="414"/>
                  </a:cubicBezTo>
                  <a:cubicBezTo>
                    <a:pt x="731" y="406"/>
                    <a:pt x="720" y="405"/>
                    <a:pt x="720" y="395"/>
                  </a:cubicBezTo>
                  <a:cubicBezTo>
                    <a:pt x="724" y="394"/>
                    <a:pt x="725" y="389"/>
                    <a:pt x="722" y="386"/>
                  </a:cubicBezTo>
                  <a:cubicBezTo>
                    <a:pt x="726" y="383"/>
                    <a:pt x="734" y="378"/>
                    <a:pt x="740" y="381"/>
                  </a:cubicBezTo>
                  <a:cubicBezTo>
                    <a:pt x="740" y="386"/>
                    <a:pt x="736" y="388"/>
                    <a:pt x="738" y="394"/>
                  </a:cubicBezTo>
                  <a:cubicBezTo>
                    <a:pt x="744" y="394"/>
                    <a:pt x="742" y="388"/>
                    <a:pt x="748" y="390"/>
                  </a:cubicBezTo>
                  <a:cubicBezTo>
                    <a:pt x="751" y="402"/>
                    <a:pt x="761" y="406"/>
                    <a:pt x="765" y="417"/>
                  </a:cubicBezTo>
                  <a:cubicBezTo>
                    <a:pt x="770" y="416"/>
                    <a:pt x="773" y="418"/>
                    <a:pt x="777" y="418"/>
                  </a:cubicBezTo>
                  <a:cubicBezTo>
                    <a:pt x="778" y="420"/>
                    <a:pt x="778" y="423"/>
                    <a:pt x="780" y="424"/>
                  </a:cubicBezTo>
                  <a:cubicBezTo>
                    <a:pt x="795" y="428"/>
                    <a:pt x="801" y="441"/>
                    <a:pt x="814" y="446"/>
                  </a:cubicBezTo>
                  <a:cubicBezTo>
                    <a:pt x="813" y="455"/>
                    <a:pt x="811" y="463"/>
                    <a:pt x="809" y="469"/>
                  </a:cubicBezTo>
                  <a:cubicBezTo>
                    <a:pt x="811" y="473"/>
                    <a:pt x="818" y="473"/>
                    <a:pt x="817" y="481"/>
                  </a:cubicBezTo>
                  <a:cubicBezTo>
                    <a:pt x="827" y="485"/>
                    <a:pt x="831" y="496"/>
                    <a:pt x="838" y="503"/>
                  </a:cubicBezTo>
                  <a:cubicBezTo>
                    <a:pt x="841" y="504"/>
                    <a:pt x="847" y="501"/>
                    <a:pt x="847" y="505"/>
                  </a:cubicBezTo>
                  <a:cubicBezTo>
                    <a:pt x="845" y="507"/>
                    <a:pt x="840" y="506"/>
                    <a:pt x="839" y="510"/>
                  </a:cubicBezTo>
                  <a:cubicBezTo>
                    <a:pt x="843" y="516"/>
                    <a:pt x="846" y="518"/>
                    <a:pt x="844" y="529"/>
                  </a:cubicBezTo>
                  <a:cubicBezTo>
                    <a:pt x="848" y="531"/>
                    <a:pt x="851" y="529"/>
                    <a:pt x="856" y="529"/>
                  </a:cubicBezTo>
                  <a:cubicBezTo>
                    <a:pt x="856" y="531"/>
                    <a:pt x="857" y="532"/>
                    <a:pt x="858" y="535"/>
                  </a:cubicBezTo>
                  <a:cubicBezTo>
                    <a:pt x="863" y="530"/>
                    <a:pt x="865" y="538"/>
                    <a:pt x="870" y="536"/>
                  </a:cubicBezTo>
                  <a:cubicBezTo>
                    <a:pt x="870" y="528"/>
                    <a:pt x="864" y="521"/>
                    <a:pt x="864" y="516"/>
                  </a:cubicBezTo>
                  <a:cubicBezTo>
                    <a:pt x="869" y="516"/>
                    <a:pt x="868" y="521"/>
                    <a:pt x="874" y="519"/>
                  </a:cubicBezTo>
                  <a:cubicBezTo>
                    <a:pt x="873" y="511"/>
                    <a:pt x="857" y="510"/>
                    <a:pt x="852" y="503"/>
                  </a:cubicBezTo>
                  <a:cubicBezTo>
                    <a:pt x="863" y="501"/>
                    <a:pt x="870" y="511"/>
                    <a:pt x="881" y="513"/>
                  </a:cubicBezTo>
                  <a:cubicBezTo>
                    <a:pt x="883" y="510"/>
                    <a:pt x="881" y="506"/>
                    <a:pt x="880" y="504"/>
                  </a:cubicBezTo>
                  <a:cubicBezTo>
                    <a:pt x="883" y="503"/>
                    <a:pt x="886" y="502"/>
                    <a:pt x="885" y="496"/>
                  </a:cubicBezTo>
                  <a:cubicBezTo>
                    <a:pt x="881" y="496"/>
                    <a:pt x="876" y="496"/>
                    <a:pt x="873" y="493"/>
                  </a:cubicBezTo>
                  <a:cubicBezTo>
                    <a:pt x="867" y="489"/>
                    <a:pt x="860" y="474"/>
                    <a:pt x="858" y="467"/>
                  </a:cubicBezTo>
                  <a:cubicBezTo>
                    <a:pt x="864" y="469"/>
                    <a:pt x="866" y="474"/>
                    <a:pt x="872" y="476"/>
                  </a:cubicBezTo>
                  <a:cubicBezTo>
                    <a:pt x="878" y="473"/>
                    <a:pt x="872" y="463"/>
                    <a:pt x="880" y="461"/>
                  </a:cubicBezTo>
                  <a:cubicBezTo>
                    <a:pt x="884" y="461"/>
                    <a:pt x="884" y="464"/>
                    <a:pt x="887" y="465"/>
                  </a:cubicBezTo>
                  <a:cubicBezTo>
                    <a:pt x="891" y="463"/>
                    <a:pt x="891" y="459"/>
                    <a:pt x="895" y="459"/>
                  </a:cubicBezTo>
                  <a:cubicBezTo>
                    <a:pt x="900" y="461"/>
                    <a:pt x="908" y="461"/>
                    <a:pt x="908" y="467"/>
                  </a:cubicBezTo>
                  <a:cubicBezTo>
                    <a:pt x="906" y="469"/>
                    <a:pt x="900" y="468"/>
                    <a:pt x="902" y="473"/>
                  </a:cubicBezTo>
                  <a:cubicBezTo>
                    <a:pt x="906" y="477"/>
                    <a:pt x="907" y="470"/>
                    <a:pt x="911" y="470"/>
                  </a:cubicBezTo>
                  <a:cubicBezTo>
                    <a:pt x="910" y="479"/>
                    <a:pt x="910" y="484"/>
                    <a:pt x="906" y="490"/>
                  </a:cubicBezTo>
                  <a:cubicBezTo>
                    <a:pt x="910" y="490"/>
                    <a:pt x="912" y="492"/>
                    <a:pt x="916" y="492"/>
                  </a:cubicBezTo>
                  <a:cubicBezTo>
                    <a:pt x="920" y="487"/>
                    <a:pt x="914" y="487"/>
                    <a:pt x="912" y="484"/>
                  </a:cubicBezTo>
                  <a:cubicBezTo>
                    <a:pt x="922" y="483"/>
                    <a:pt x="922" y="498"/>
                    <a:pt x="923" y="502"/>
                  </a:cubicBezTo>
                  <a:cubicBezTo>
                    <a:pt x="919" y="497"/>
                    <a:pt x="915" y="497"/>
                    <a:pt x="907" y="498"/>
                  </a:cubicBezTo>
                  <a:cubicBezTo>
                    <a:pt x="907" y="504"/>
                    <a:pt x="907" y="504"/>
                    <a:pt x="907" y="504"/>
                  </a:cubicBezTo>
                  <a:cubicBezTo>
                    <a:pt x="918" y="505"/>
                    <a:pt x="933" y="506"/>
                    <a:pt x="930" y="519"/>
                  </a:cubicBezTo>
                  <a:cubicBezTo>
                    <a:pt x="936" y="523"/>
                    <a:pt x="943" y="525"/>
                    <a:pt x="946" y="531"/>
                  </a:cubicBezTo>
                  <a:cubicBezTo>
                    <a:pt x="957" y="529"/>
                    <a:pt x="965" y="543"/>
                    <a:pt x="980" y="537"/>
                  </a:cubicBezTo>
                  <a:cubicBezTo>
                    <a:pt x="978" y="524"/>
                    <a:pt x="995" y="524"/>
                    <a:pt x="1003" y="530"/>
                  </a:cubicBezTo>
                  <a:cubicBezTo>
                    <a:pt x="1006" y="532"/>
                    <a:pt x="1006" y="537"/>
                    <a:pt x="1010" y="539"/>
                  </a:cubicBezTo>
                  <a:cubicBezTo>
                    <a:pt x="1030" y="545"/>
                    <a:pt x="1038" y="516"/>
                    <a:pt x="1055" y="528"/>
                  </a:cubicBezTo>
                  <a:cubicBezTo>
                    <a:pt x="1059" y="527"/>
                    <a:pt x="1058" y="522"/>
                    <a:pt x="1063" y="522"/>
                  </a:cubicBezTo>
                  <a:cubicBezTo>
                    <a:pt x="1064" y="533"/>
                    <a:pt x="1056" y="553"/>
                    <a:pt x="1068" y="561"/>
                  </a:cubicBezTo>
                  <a:cubicBezTo>
                    <a:pt x="1054" y="576"/>
                    <a:pt x="1068" y="603"/>
                    <a:pt x="1059" y="616"/>
                  </a:cubicBezTo>
                  <a:cubicBezTo>
                    <a:pt x="1054" y="616"/>
                    <a:pt x="1054" y="616"/>
                    <a:pt x="1054" y="616"/>
                  </a:cubicBezTo>
                  <a:cubicBezTo>
                    <a:pt x="1052" y="630"/>
                    <a:pt x="1039" y="623"/>
                    <a:pt x="1027" y="625"/>
                  </a:cubicBezTo>
                  <a:cubicBezTo>
                    <a:pt x="1022" y="616"/>
                    <a:pt x="1015" y="621"/>
                    <a:pt x="1005" y="622"/>
                  </a:cubicBezTo>
                  <a:cubicBezTo>
                    <a:pt x="1002" y="622"/>
                    <a:pt x="1000" y="621"/>
                    <a:pt x="999" y="621"/>
                  </a:cubicBezTo>
                  <a:cubicBezTo>
                    <a:pt x="990" y="623"/>
                    <a:pt x="983" y="633"/>
                    <a:pt x="977" y="634"/>
                  </a:cubicBezTo>
                  <a:cubicBezTo>
                    <a:pt x="970" y="628"/>
                    <a:pt x="960" y="632"/>
                    <a:pt x="952" y="630"/>
                  </a:cubicBezTo>
                  <a:cubicBezTo>
                    <a:pt x="949" y="629"/>
                    <a:pt x="947" y="626"/>
                    <a:pt x="944" y="625"/>
                  </a:cubicBezTo>
                  <a:cubicBezTo>
                    <a:pt x="942" y="624"/>
                    <a:pt x="938" y="626"/>
                    <a:pt x="934" y="625"/>
                  </a:cubicBezTo>
                  <a:cubicBezTo>
                    <a:pt x="925" y="624"/>
                    <a:pt x="920" y="619"/>
                    <a:pt x="913" y="624"/>
                  </a:cubicBezTo>
                  <a:cubicBezTo>
                    <a:pt x="911" y="622"/>
                    <a:pt x="908" y="621"/>
                    <a:pt x="908" y="616"/>
                  </a:cubicBezTo>
                  <a:cubicBezTo>
                    <a:pt x="895" y="618"/>
                    <a:pt x="893" y="610"/>
                    <a:pt x="879" y="612"/>
                  </a:cubicBezTo>
                  <a:cubicBezTo>
                    <a:pt x="875" y="611"/>
                    <a:pt x="874" y="606"/>
                    <a:pt x="872" y="603"/>
                  </a:cubicBezTo>
                  <a:cubicBezTo>
                    <a:pt x="866" y="605"/>
                    <a:pt x="862" y="600"/>
                    <a:pt x="857" y="600"/>
                  </a:cubicBezTo>
                  <a:cubicBezTo>
                    <a:pt x="850" y="599"/>
                    <a:pt x="847" y="602"/>
                    <a:pt x="843" y="603"/>
                  </a:cubicBezTo>
                  <a:cubicBezTo>
                    <a:pt x="839" y="604"/>
                    <a:pt x="834" y="602"/>
                    <a:pt x="834" y="603"/>
                  </a:cubicBezTo>
                  <a:cubicBezTo>
                    <a:pt x="831" y="604"/>
                    <a:pt x="822" y="612"/>
                    <a:pt x="821" y="615"/>
                  </a:cubicBezTo>
                  <a:cubicBezTo>
                    <a:pt x="819" y="622"/>
                    <a:pt x="827" y="628"/>
                    <a:pt x="826" y="635"/>
                  </a:cubicBezTo>
                  <a:cubicBezTo>
                    <a:pt x="825" y="641"/>
                    <a:pt x="818" y="646"/>
                    <a:pt x="813" y="647"/>
                  </a:cubicBezTo>
                  <a:cubicBezTo>
                    <a:pt x="803" y="649"/>
                    <a:pt x="802" y="644"/>
                    <a:pt x="797" y="640"/>
                  </a:cubicBezTo>
                  <a:cubicBezTo>
                    <a:pt x="792" y="636"/>
                    <a:pt x="782" y="631"/>
                    <a:pt x="778" y="630"/>
                  </a:cubicBezTo>
                  <a:cubicBezTo>
                    <a:pt x="768" y="628"/>
                    <a:pt x="760" y="632"/>
                    <a:pt x="754" y="628"/>
                  </a:cubicBezTo>
                  <a:cubicBezTo>
                    <a:pt x="748" y="624"/>
                    <a:pt x="751" y="613"/>
                    <a:pt x="744" y="608"/>
                  </a:cubicBezTo>
                  <a:cubicBezTo>
                    <a:pt x="743" y="606"/>
                    <a:pt x="738" y="606"/>
                    <a:pt x="735" y="605"/>
                  </a:cubicBezTo>
                  <a:cubicBezTo>
                    <a:pt x="731" y="603"/>
                    <a:pt x="729" y="600"/>
                    <a:pt x="727" y="599"/>
                  </a:cubicBezTo>
                  <a:cubicBezTo>
                    <a:pt x="718" y="596"/>
                    <a:pt x="709" y="601"/>
                    <a:pt x="701" y="599"/>
                  </a:cubicBezTo>
                  <a:cubicBezTo>
                    <a:pt x="693" y="597"/>
                    <a:pt x="691" y="590"/>
                    <a:pt x="683" y="588"/>
                  </a:cubicBezTo>
                  <a:cubicBezTo>
                    <a:pt x="682" y="586"/>
                    <a:pt x="681" y="584"/>
                    <a:pt x="680" y="582"/>
                  </a:cubicBezTo>
                  <a:cubicBezTo>
                    <a:pt x="672" y="582"/>
                    <a:pt x="667" y="579"/>
                    <a:pt x="666" y="573"/>
                  </a:cubicBezTo>
                  <a:cubicBezTo>
                    <a:pt x="673" y="563"/>
                    <a:pt x="687" y="562"/>
                    <a:pt x="685" y="550"/>
                  </a:cubicBezTo>
                  <a:cubicBezTo>
                    <a:pt x="684" y="546"/>
                    <a:pt x="677" y="544"/>
                    <a:pt x="677" y="539"/>
                  </a:cubicBezTo>
                  <a:cubicBezTo>
                    <a:pt x="676" y="531"/>
                    <a:pt x="690" y="530"/>
                    <a:pt x="687" y="521"/>
                  </a:cubicBezTo>
                  <a:cubicBezTo>
                    <a:pt x="680" y="521"/>
                    <a:pt x="678" y="529"/>
                    <a:pt x="673" y="527"/>
                  </a:cubicBezTo>
                  <a:cubicBezTo>
                    <a:pt x="672" y="522"/>
                    <a:pt x="677" y="521"/>
                    <a:pt x="674" y="516"/>
                  </a:cubicBezTo>
                  <a:cubicBezTo>
                    <a:pt x="663" y="512"/>
                    <a:pt x="646" y="528"/>
                    <a:pt x="635" y="516"/>
                  </a:cubicBezTo>
                  <a:cubicBezTo>
                    <a:pt x="631" y="521"/>
                    <a:pt x="623" y="519"/>
                    <a:pt x="619" y="515"/>
                  </a:cubicBezTo>
                  <a:cubicBezTo>
                    <a:pt x="615" y="521"/>
                    <a:pt x="608" y="518"/>
                    <a:pt x="602" y="522"/>
                  </a:cubicBezTo>
                  <a:cubicBezTo>
                    <a:pt x="590" y="516"/>
                    <a:pt x="573" y="518"/>
                    <a:pt x="559" y="518"/>
                  </a:cubicBezTo>
                  <a:cubicBezTo>
                    <a:pt x="545" y="519"/>
                    <a:pt x="529" y="519"/>
                    <a:pt x="523" y="529"/>
                  </a:cubicBezTo>
                  <a:cubicBezTo>
                    <a:pt x="505" y="526"/>
                    <a:pt x="499" y="548"/>
                    <a:pt x="484" y="534"/>
                  </a:cubicBezTo>
                  <a:cubicBezTo>
                    <a:pt x="475" y="537"/>
                    <a:pt x="470" y="529"/>
                    <a:pt x="462" y="534"/>
                  </a:cubicBezTo>
                  <a:cubicBezTo>
                    <a:pt x="457" y="531"/>
                    <a:pt x="455" y="526"/>
                    <a:pt x="452" y="520"/>
                  </a:cubicBezTo>
                  <a:cubicBezTo>
                    <a:pt x="446" y="520"/>
                    <a:pt x="446" y="520"/>
                    <a:pt x="446" y="520"/>
                  </a:cubicBezTo>
                  <a:cubicBezTo>
                    <a:pt x="436" y="536"/>
                    <a:pt x="428" y="552"/>
                    <a:pt x="406" y="555"/>
                  </a:cubicBezTo>
                  <a:cubicBezTo>
                    <a:pt x="394" y="554"/>
                    <a:pt x="392" y="564"/>
                    <a:pt x="383" y="567"/>
                  </a:cubicBezTo>
                  <a:cubicBezTo>
                    <a:pt x="382" y="577"/>
                    <a:pt x="373" y="580"/>
                    <a:pt x="369" y="587"/>
                  </a:cubicBezTo>
                  <a:cubicBezTo>
                    <a:pt x="370" y="593"/>
                    <a:pt x="367" y="596"/>
                    <a:pt x="365" y="598"/>
                  </a:cubicBezTo>
                  <a:cubicBezTo>
                    <a:pt x="367" y="603"/>
                    <a:pt x="365" y="608"/>
                    <a:pt x="363" y="611"/>
                  </a:cubicBezTo>
                  <a:cubicBezTo>
                    <a:pt x="353" y="614"/>
                    <a:pt x="353" y="626"/>
                    <a:pt x="340" y="626"/>
                  </a:cubicBezTo>
                  <a:cubicBezTo>
                    <a:pt x="336" y="635"/>
                    <a:pt x="323" y="638"/>
                    <a:pt x="311" y="636"/>
                  </a:cubicBezTo>
                  <a:cubicBezTo>
                    <a:pt x="303" y="642"/>
                    <a:pt x="302" y="655"/>
                    <a:pt x="292" y="659"/>
                  </a:cubicBezTo>
                  <a:cubicBezTo>
                    <a:pt x="287" y="658"/>
                    <a:pt x="286" y="658"/>
                    <a:pt x="282" y="659"/>
                  </a:cubicBezTo>
                  <a:cubicBezTo>
                    <a:pt x="282" y="667"/>
                    <a:pt x="277" y="670"/>
                    <a:pt x="273" y="674"/>
                  </a:cubicBezTo>
                  <a:cubicBezTo>
                    <a:pt x="273" y="684"/>
                    <a:pt x="273" y="684"/>
                    <a:pt x="273" y="684"/>
                  </a:cubicBezTo>
                  <a:cubicBezTo>
                    <a:pt x="267" y="688"/>
                    <a:pt x="263" y="695"/>
                    <a:pt x="255" y="696"/>
                  </a:cubicBezTo>
                  <a:cubicBezTo>
                    <a:pt x="252" y="705"/>
                    <a:pt x="246" y="711"/>
                    <a:pt x="242" y="719"/>
                  </a:cubicBezTo>
                  <a:cubicBezTo>
                    <a:pt x="233" y="723"/>
                    <a:pt x="230" y="729"/>
                    <a:pt x="230" y="738"/>
                  </a:cubicBezTo>
                  <a:cubicBezTo>
                    <a:pt x="229" y="745"/>
                    <a:pt x="233" y="751"/>
                    <a:pt x="234" y="755"/>
                  </a:cubicBezTo>
                  <a:cubicBezTo>
                    <a:pt x="234" y="761"/>
                    <a:pt x="229" y="767"/>
                    <a:pt x="228" y="773"/>
                  </a:cubicBezTo>
                  <a:cubicBezTo>
                    <a:pt x="227" y="779"/>
                    <a:pt x="230" y="785"/>
                    <a:pt x="230" y="791"/>
                  </a:cubicBezTo>
                  <a:cubicBezTo>
                    <a:pt x="228" y="807"/>
                    <a:pt x="214" y="817"/>
                    <a:pt x="215" y="834"/>
                  </a:cubicBezTo>
                  <a:cubicBezTo>
                    <a:pt x="213" y="838"/>
                    <a:pt x="204" y="841"/>
                    <a:pt x="203" y="848"/>
                  </a:cubicBezTo>
                  <a:cubicBezTo>
                    <a:pt x="202" y="853"/>
                    <a:pt x="209" y="862"/>
                    <a:pt x="208" y="872"/>
                  </a:cubicBezTo>
                  <a:cubicBezTo>
                    <a:pt x="207" y="878"/>
                    <a:pt x="202" y="883"/>
                    <a:pt x="203" y="887"/>
                  </a:cubicBezTo>
                  <a:cubicBezTo>
                    <a:pt x="203" y="892"/>
                    <a:pt x="208" y="895"/>
                    <a:pt x="210" y="897"/>
                  </a:cubicBezTo>
                  <a:cubicBezTo>
                    <a:pt x="209" y="899"/>
                    <a:pt x="209" y="901"/>
                    <a:pt x="210" y="903"/>
                  </a:cubicBezTo>
                  <a:cubicBezTo>
                    <a:pt x="212" y="905"/>
                    <a:pt x="215" y="902"/>
                    <a:pt x="217" y="905"/>
                  </a:cubicBezTo>
                  <a:cubicBezTo>
                    <a:pt x="217" y="917"/>
                    <a:pt x="222" y="924"/>
                    <a:pt x="228" y="929"/>
                  </a:cubicBezTo>
                  <a:cubicBezTo>
                    <a:pt x="228" y="943"/>
                    <a:pt x="249" y="953"/>
                    <a:pt x="242" y="971"/>
                  </a:cubicBezTo>
                  <a:cubicBezTo>
                    <a:pt x="246" y="980"/>
                    <a:pt x="248" y="990"/>
                    <a:pt x="253" y="997"/>
                  </a:cubicBezTo>
                  <a:cubicBezTo>
                    <a:pt x="255" y="999"/>
                    <a:pt x="258" y="999"/>
                    <a:pt x="259" y="1000"/>
                  </a:cubicBezTo>
                  <a:cubicBezTo>
                    <a:pt x="265" y="1005"/>
                    <a:pt x="269" y="1015"/>
                    <a:pt x="276" y="1021"/>
                  </a:cubicBezTo>
                  <a:cubicBezTo>
                    <a:pt x="279" y="1024"/>
                    <a:pt x="281" y="1024"/>
                    <a:pt x="283" y="1027"/>
                  </a:cubicBezTo>
                  <a:cubicBezTo>
                    <a:pt x="287" y="1032"/>
                    <a:pt x="289" y="1039"/>
                    <a:pt x="293" y="1044"/>
                  </a:cubicBezTo>
                  <a:cubicBezTo>
                    <a:pt x="297" y="1048"/>
                    <a:pt x="304" y="1051"/>
                    <a:pt x="308" y="1055"/>
                  </a:cubicBezTo>
                  <a:cubicBezTo>
                    <a:pt x="312" y="1058"/>
                    <a:pt x="314" y="1062"/>
                    <a:pt x="317" y="1065"/>
                  </a:cubicBezTo>
                  <a:cubicBezTo>
                    <a:pt x="325" y="1070"/>
                    <a:pt x="331" y="1063"/>
                    <a:pt x="343" y="1062"/>
                  </a:cubicBezTo>
                  <a:cubicBezTo>
                    <a:pt x="350" y="1061"/>
                    <a:pt x="357" y="1063"/>
                    <a:pt x="363" y="1064"/>
                  </a:cubicBezTo>
                  <a:cubicBezTo>
                    <a:pt x="374" y="1064"/>
                    <a:pt x="378" y="1062"/>
                    <a:pt x="384" y="1068"/>
                  </a:cubicBezTo>
                  <a:cubicBezTo>
                    <a:pt x="387" y="1069"/>
                    <a:pt x="389" y="1068"/>
                    <a:pt x="391" y="1067"/>
                  </a:cubicBezTo>
                  <a:cubicBezTo>
                    <a:pt x="394" y="1075"/>
                    <a:pt x="405" y="1075"/>
                    <a:pt x="409" y="1082"/>
                  </a:cubicBezTo>
                  <a:cubicBezTo>
                    <a:pt x="425" y="1078"/>
                    <a:pt x="440" y="1078"/>
                    <a:pt x="452" y="1070"/>
                  </a:cubicBezTo>
                  <a:cubicBezTo>
                    <a:pt x="460" y="1078"/>
                    <a:pt x="467" y="1068"/>
                    <a:pt x="474" y="1067"/>
                  </a:cubicBezTo>
                  <a:cubicBezTo>
                    <a:pt x="477" y="1067"/>
                    <a:pt x="481" y="1070"/>
                    <a:pt x="486" y="1069"/>
                  </a:cubicBezTo>
                  <a:cubicBezTo>
                    <a:pt x="489" y="1069"/>
                    <a:pt x="491" y="1067"/>
                    <a:pt x="493" y="1067"/>
                  </a:cubicBezTo>
                  <a:cubicBezTo>
                    <a:pt x="496" y="1068"/>
                    <a:pt x="498" y="1071"/>
                    <a:pt x="501" y="1071"/>
                  </a:cubicBezTo>
                  <a:cubicBezTo>
                    <a:pt x="504" y="1072"/>
                    <a:pt x="507" y="1070"/>
                    <a:pt x="509" y="1069"/>
                  </a:cubicBezTo>
                  <a:cubicBezTo>
                    <a:pt x="525" y="1069"/>
                    <a:pt x="539" y="1084"/>
                    <a:pt x="543" y="1095"/>
                  </a:cubicBezTo>
                  <a:cubicBezTo>
                    <a:pt x="547" y="1108"/>
                    <a:pt x="548" y="1115"/>
                    <a:pt x="568" y="1113"/>
                  </a:cubicBezTo>
                  <a:cubicBezTo>
                    <a:pt x="569" y="1112"/>
                    <a:pt x="568" y="1109"/>
                    <a:pt x="571" y="1110"/>
                  </a:cubicBezTo>
                  <a:cubicBezTo>
                    <a:pt x="580" y="1109"/>
                    <a:pt x="585" y="1116"/>
                    <a:pt x="592" y="1115"/>
                  </a:cubicBezTo>
                  <a:cubicBezTo>
                    <a:pt x="597" y="1115"/>
                    <a:pt x="604" y="1108"/>
                    <a:pt x="609" y="1115"/>
                  </a:cubicBezTo>
                  <a:cubicBezTo>
                    <a:pt x="610" y="1128"/>
                    <a:pt x="627" y="1131"/>
                    <a:pt x="629" y="1141"/>
                  </a:cubicBezTo>
                  <a:cubicBezTo>
                    <a:pt x="631" y="1149"/>
                    <a:pt x="623" y="1151"/>
                    <a:pt x="625" y="1162"/>
                  </a:cubicBezTo>
                  <a:cubicBezTo>
                    <a:pt x="623" y="1165"/>
                    <a:pt x="619" y="1166"/>
                    <a:pt x="617" y="1169"/>
                  </a:cubicBezTo>
                  <a:cubicBezTo>
                    <a:pt x="618" y="1175"/>
                    <a:pt x="623" y="1177"/>
                    <a:pt x="623" y="1184"/>
                  </a:cubicBezTo>
                  <a:cubicBezTo>
                    <a:pt x="622" y="1185"/>
                    <a:pt x="619" y="1184"/>
                    <a:pt x="618" y="1186"/>
                  </a:cubicBezTo>
                  <a:cubicBezTo>
                    <a:pt x="619" y="1196"/>
                    <a:pt x="616" y="1203"/>
                    <a:pt x="607" y="1203"/>
                  </a:cubicBezTo>
                  <a:cubicBezTo>
                    <a:pt x="608" y="1210"/>
                    <a:pt x="613" y="1213"/>
                    <a:pt x="618" y="1216"/>
                  </a:cubicBezTo>
                  <a:cubicBezTo>
                    <a:pt x="619" y="1219"/>
                    <a:pt x="617" y="1219"/>
                    <a:pt x="618" y="1222"/>
                  </a:cubicBezTo>
                  <a:cubicBezTo>
                    <a:pt x="622" y="1224"/>
                    <a:pt x="625" y="1227"/>
                    <a:pt x="626" y="1233"/>
                  </a:cubicBezTo>
                  <a:cubicBezTo>
                    <a:pt x="633" y="1233"/>
                    <a:pt x="632" y="1237"/>
                    <a:pt x="635" y="1240"/>
                  </a:cubicBezTo>
                  <a:cubicBezTo>
                    <a:pt x="637" y="1243"/>
                    <a:pt x="642" y="1244"/>
                    <a:pt x="643" y="1246"/>
                  </a:cubicBezTo>
                  <a:cubicBezTo>
                    <a:pt x="646" y="1249"/>
                    <a:pt x="646" y="1252"/>
                    <a:pt x="648" y="1255"/>
                  </a:cubicBezTo>
                  <a:cubicBezTo>
                    <a:pt x="653" y="1260"/>
                    <a:pt x="661" y="1262"/>
                    <a:pt x="666" y="1267"/>
                  </a:cubicBezTo>
                  <a:cubicBezTo>
                    <a:pt x="673" y="1274"/>
                    <a:pt x="674" y="1284"/>
                    <a:pt x="681" y="1291"/>
                  </a:cubicBezTo>
                  <a:cubicBezTo>
                    <a:pt x="681" y="1294"/>
                    <a:pt x="678" y="1293"/>
                    <a:pt x="679" y="1297"/>
                  </a:cubicBezTo>
                  <a:cubicBezTo>
                    <a:pt x="682" y="1301"/>
                    <a:pt x="688" y="1303"/>
                    <a:pt x="688" y="1311"/>
                  </a:cubicBezTo>
                  <a:cubicBezTo>
                    <a:pt x="693" y="1317"/>
                    <a:pt x="701" y="1320"/>
                    <a:pt x="700" y="1331"/>
                  </a:cubicBezTo>
                  <a:cubicBezTo>
                    <a:pt x="699" y="1335"/>
                    <a:pt x="695" y="1335"/>
                    <a:pt x="694" y="1339"/>
                  </a:cubicBezTo>
                  <a:cubicBezTo>
                    <a:pt x="696" y="1352"/>
                    <a:pt x="713" y="1360"/>
                    <a:pt x="712" y="1373"/>
                  </a:cubicBezTo>
                  <a:cubicBezTo>
                    <a:pt x="711" y="1378"/>
                    <a:pt x="705" y="1379"/>
                    <a:pt x="707" y="1385"/>
                  </a:cubicBezTo>
                  <a:cubicBezTo>
                    <a:pt x="697" y="1384"/>
                    <a:pt x="698" y="1394"/>
                    <a:pt x="689" y="1393"/>
                  </a:cubicBezTo>
                  <a:cubicBezTo>
                    <a:pt x="689" y="1403"/>
                    <a:pt x="684" y="1405"/>
                    <a:pt x="687" y="1415"/>
                  </a:cubicBezTo>
                  <a:cubicBezTo>
                    <a:pt x="680" y="1417"/>
                    <a:pt x="683" y="1423"/>
                    <a:pt x="677" y="1427"/>
                  </a:cubicBezTo>
                  <a:cubicBezTo>
                    <a:pt x="679" y="1436"/>
                    <a:pt x="676" y="1443"/>
                    <a:pt x="679" y="1451"/>
                  </a:cubicBezTo>
                  <a:cubicBezTo>
                    <a:pt x="683" y="1459"/>
                    <a:pt x="695" y="1464"/>
                    <a:pt x="704" y="1475"/>
                  </a:cubicBezTo>
                  <a:cubicBezTo>
                    <a:pt x="706" y="1477"/>
                    <a:pt x="706" y="1479"/>
                    <a:pt x="708" y="1481"/>
                  </a:cubicBezTo>
                  <a:cubicBezTo>
                    <a:pt x="712" y="1487"/>
                    <a:pt x="718" y="1489"/>
                    <a:pt x="721" y="1493"/>
                  </a:cubicBezTo>
                  <a:cubicBezTo>
                    <a:pt x="722" y="1494"/>
                    <a:pt x="721" y="1496"/>
                    <a:pt x="722" y="1497"/>
                  </a:cubicBezTo>
                  <a:cubicBezTo>
                    <a:pt x="726" y="1500"/>
                    <a:pt x="731" y="1499"/>
                    <a:pt x="733" y="1503"/>
                  </a:cubicBezTo>
                  <a:cubicBezTo>
                    <a:pt x="735" y="1508"/>
                    <a:pt x="733" y="1515"/>
                    <a:pt x="735" y="1521"/>
                  </a:cubicBezTo>
                  <a:cubicBezTo>
                    <a:pt x="736" y="1524"/>
                    <a:pt x="740" y="1527"/>
                    <a:pt x="741" y="1529"/>
                  </a:cubicBezTo>
                  <a:cubicBezTo>
                    <a:pt x="742" y="1530"/>
                    <a:pt x="740" y="1533"/>
                    <a:pt x="740" y="1534"/>
                  </a:cubicBezTo>
                  <a:cubicBezTo>
                    <a:pt x="741" y="1535"/>
                    <a:pt x="744" y="1541"/>
                    <a:pt x="744" y="1542"/>
                  </a:cubicBezTo>
                  <a:cubicBezTo>
                    <a:pt x="746" y="1545"/>
                    <a:pt x="751" y="1550"/>
                    <a:pt x="753" y="1552"/>
                  </a:cubicBezTo>
                  <a:cubicBezTo>
                    <a:pt x="762" y="1563"/>
                    <a:pt x="783" y="1564"/>
                    <a:pt x="783" y="1578"/>
                  </a:cubicBezTo>
                  <a:cubicBezTo>
                    <a:pt x="788" y="1583"/>
                    <a:pt x="799" y="1582"/>
                    <a:pt x="800" y="1592"/>
                  </a:cubicBezTo>
                  <a:cubicBezTo>
                    <a:pt x="800" y="1594"/>
                    <a:pt x="797" y="1594"/>
                    <a:pt x="794" y="1594"/>
                  </a:cubicBezTo>
                  <a:cubicBezTo>
                    <a:pt x="794" y="1599"/>
                    <a:pt x="800" y="1599"/>
                    <a:pt x="801" y="1604"/>
                  </a:cubicBezTo>
                  <a:cubicBezTo>
                    <a:pt x="808" y="1602"/>
                    <a:pt x="813" y="1607"/>
                    <a:pt x="820" y="1608"/>
                  </a:cubicBezTo>
                  <a:cubicBezTo>
                    <a:pt x="833" y="1609"/>
                    <a:pt x="848" y="1604"/>
                    <a:pt x="860" y="1603"/>
                  </a:cubicBezTo>
                  <a:cubicBezTo>
                    <a:pt x="881" y="1601"/>
                    <a:pt x="902" y="1604"/>
                    <a:pt x="921" y="1600"/>
                  </a:cubicBezTo>
                  <a:cubicBezTo>
                    <a:pt x="940" y="1597"/>
                    <a:pt x="954" y="1584"/>
                    <a:pt x="970" y="1580"/>
                  </a:cubicBezTo>
                  <a:cubicBezTo>
                    <a:pt x="984" y="1576"/>
                    <a:pt x="990" y="1567"/>
                    <a:pt x="1000" y="1562"/>
                  </a:cubicBezTo>
                  <a:cubicBezTo>
                    <a:pt x="1004" y="1559"/>
                    <a:pt x="1011" y="1559"/>
                    <a:pt x="1016" y="1556"/>
                  </a:cubicBezTo>
                  <a:cubicBezTo>
                    <a:pt x="1024" y="1552"/>
                    <a:pt x="1029" y="1542"/>
                    <a:pt x="1033" y="1535"/>
                  </a:cubicBezTo>
                  <a:cubicBezTo>
                    <a:pt x="1034" y="1532"/>
                    <a:pt x="1029" y="1534"/>
                    <a:pt x="1030" y="1530"/>
                  </a:cubicBezTo>
                  <a:cubicBezTo>
                    <a:pt x="1046" y="1521"/>
                    <a:pt x="1066" y="1516"/>
                    <a:pt x="1082" y="1507"/>
                  </a:cubicBezTo>
                  <a:cubicBezTo>
                    <a:pt x="1083" y="1504"/>
                    <a:pt x="1080" y="1504"/>
                    <a:pt x="1080" y="1501"/>
                  </a:cubicBezTo>
                  <a:cubicBezTo>
                    <a:pt x="1086" y="1499"/>
                    <a:pt x="1087" y="1493"/>
                    <a:pt x="1089" y="1487"/>
                  </a:cubicBezTo>
                  <a:cubicBezTo>
                    <a:pt x="1085" y="1486"/>
                    <a:pt x="1085" y="1482"/>
                    <a:pt x="1082" y="1479"/>
                  </a:cubicBezTo>
                  <a:cubicBezTo>
                    <a:pt x="1084" y="1478"/>
                    <a:pt x="1085" y="1476"/>
                    <a:pt x="1085" y="1474"/>
                  </a:cubicBezTo>
                  <a:cubicBezTo>
                    <a:pt x="1084" y="1472"/>
                    <a:pt x="1081" y="1472"/>
                    <a:pt x="1079" y="1471"/>
                  </a:cubicBezTo>
                  <a:cubicBezTo>
                    <a:pt x="1081" y="1463"/>
                    <a:pt x="1089" y="1464"/>
                    <a:pt x="1095" y="1460"/>
                  </a:cubicBezTo>
                  <a:cubicBezTo>
                    <a:pt x="1098" y="1458"/>
                    <a:pt x="1100" y="1454"/>
                    <a:pt x="1103" y="1451"/>
                  </a:cubicBezTo>
                  <a:cubicBezTo>
                    <a:pt x="1108" y="1449"/>
                    <a:pt x="1114" y="1448"/>
                    <a:pt x="1119" y="1445"/>
                  </a:cubicBezTo>
                  <a:cubicBezTo>
                    <a:pt x="1122" y="1442"/>
                    <a:pt x="1124" y="1437"/>
                    <a:pt x="1127" y="1434"/>
                  </a:cubicBezTo>
                  <a:cubicBezTo>
                    <a:pt x="1142" y="1423"/>
                    <a:pt x="1160" y="1422"/>
                    <a:pt x="1174" y="1412"/>
                  </a:cubicBezTo>
                  <a:cubicBezTo>
                    <a:pt x="1179" y="1409"/>
                    <a:pt x="1188" y="1400"/>
                    <a:pt x="1193" y="1395"/>
                  </a:cubicBezTo>
                  <a:cubicBezTo>
                    <a:pt x="1200" y="1387"/>
                    <a:pt x="1197" y="1383"/>
                    <a:pt x="1197" y="1373"/>
                  </a:cubicBezTo>
                  <a:cubicBezTo>
                    <a:pt x="1197" y="1369"/>
                    <a:pt x="1198" y="1363"/>
                    <a:pt x="1199" y="1360"/>
                  </a:cubicBezTo>
                  <a:cubicBezTo>
                    <a:pt x="1202" y="1350"/>
                    <a:pt x="1203" y="1342"/>
                    <a:pt x="1208" y="1331"/>
                  </a:cubicBezTo>
                  <a:cubicBezTo>
                    <a:pt x="1207" y="1325"/>
                    <a:pt x="1197" y="1327"/>
                    <a:pt x="1194" y="1323"/>
                  </a:cubicBezTo>
                  <a:cubicBezTo>
                    <a:pt x="1197" y="1312"/>
                    <a:pt x="1186" y="1305"/>
                    <a:pt x="1194" y="1299"/>
                  </a:cubicBezTo>
                  <a:cubicBezTo>
                    <a:pt x="1188" y="1292"/>
                    <a:pt x="1199" y="1289"/>
                    <a:pt x="1197" y="1281"/>
                  </a:cubicBezTo>
                  <a:cubicBezTo>
                    <a:pt x="1194" y="1279"/>
                    <a:pt x="1187" y="1280"/>
                    <a:pt x="1186" y="1276"/>
                  </a:cubicBezTo>
                  <a:cubicBezTo>
                    <a:pt x="1190" y="1267"/>
                    <a:pt x="1190" y="1259"/>
                    <a:pt x="1194" y="1251"/>
                  </a:cubicBezTo>
                  <a:cubicBezTo>
                    <a:pt x="1198" y="1245"/>
                    <a:pt x="1210" y="1240"/>
                    <a:pt x="1208" y="1230"/>
                  </a:cubicBezTo>
                  <a:cubicBezTo>
                    <a:pt x="1210" y="1227"/>
                    <a:pt x="1213" y="1224"/>
                    <a:pt x="1216" y="1222"/>
                  </a:cubicBezTo>
                  <a:cubicBezTo>
                    <a:pt x="1216" y="1219"/>
                    <a:pt x="1215" y="1219"/>
                    <a:pt x="1215" y="1216"/>
                  </a:cubicBezTo>
                  <a:cubicBezTo>
                    <a:pt x="1221" y="1213"/>
                    <a:pt x="1226" y="1209"/>
                    <a:pt x="1228" y="1202"/>
                  </a:cubicBezTo>
                  <a:cubicBezTo>
                    <a:pt x="1231" y="1202"/>
                    <a:pt x="1232" y="1200"/>
                    <a:pt x="1236" y="1200"/>
                  </a:cubicBezTo>
                  <a:cubicBezTo>
                    <a:pt x="1244" y="1193"/>
                    <a:pt x="1246" y="1183"/>
                    <a:pt x="1253" y="1175"/>
                  </a:cubicBezTo>
                  <a:cubicBezTo>
                    <a:pt x="1257" y="1170"/>
                    <a:pt x="1264" y="1167"/>
                    <a:pt x="1267" y="1163"/>
                  </a:cubicBezTo>
                  <a:cubicBezTo>
                    <a:pt x="1269" y="1160"/>
                    <a:pt x="1269" y="1157"/>
                    <a:pt x="1271" y="1154"/>
                  </a:cubicBezTo>
                  <a:cubicBezTo>
                    <a:pt x="1273" y="1152"/>
                    <a:pt x="1276" y="1151"/>
                    <a:pt x="1278" y="1149"/>
                  </a:cubicBezTo>
                  <a:cubicBezTo>
                    <a:pt x="1304" y="1121"/>
                    <a:pt x="1338" y="1099"/>
                    <a:pt x="1353" y="1061"/>
                  </a:cubicBezTo>
                  <a:cubicBezTo>
                    <a:pt x="1355" y="1054"/>
                    <a:pt x="1362" y="1049"/>
                    <a:pt x="1365" y="1042"/>
                  </a:cubicBezTo>
                  <a:cubicBezTo>
                    <a:pt x="1368" y="1037"/>
                    <a:pt x="1367" y="1031"/>
                    <a:pt x="1368" y="1025"/>
                  </a:cubicBezTo>
                  <a:cubicBezTo>
                    <a:pt x="1369" y="1021"/>
                    <a:pt x="1376" y="1015"/>
                    <a:pt x="1378" y="1007"/>
                  </a:cubicBezTo>
                  <a:cubicBezTo>
                    <a:pt x="1381" y="995"/>
                    <a:pt x="1382" y="986"/>
                    <a:pt x="1388" y="981"/>
                  </a:cubicBezTo>
                  <a:cubicBezTo>
                    <a:pt x="1388" y="974"/>
                    <a:pt x="1389" y="967"/>
                    <a:pt x="1387" y="961"/>
                  </a:cubicBezTo>
                  <a:cubicBezTo>
                    <a:pt x="1388" y="958"/>
                    <a:pt x="1391" y="958"/>
                    <a:pt x="1391" y="954"/>
                  </a:cubicBezTo>
                  <a:cubicBezTo>
                    <a:pt x="1390" y="946"/>
                    <a:pt x="1389" y="937"/>
                    <a:pt x="1392" y="931"/>
                  </a:cubicBezTo>
                  <a:cubicBezTo>
                    <a:pt x="1391" y="931"/>
                    <a:pt x="1390" y="930"/>
                    <a:pt x="1389" y="928"/>
                  </a:cubicBezTo>
                  <a:cubicBezTo>
                    <a:pt x="1386" y="928"/>
                    <a:pt x="1385" y="929"/>
                    <a:pt x="1382" y="929"/>
                  </a:cubicBezTo>
                  <a:cubicBezTo>
                    <a:pt x="1378" y="948"/>
                    <a:pt x="1351" y="944"/>
                    <a:pt x="1341" y="956"/>
                  </a:cubicBezTo>
                  <a:cubicBezTo>
                    <a:pt x="1338" y="957"/>
                    <a:pt x="1339" y="954"/>
                    <a:pt x="1336" y="954"/>
                  </a:cubicBezTo>
                  <a:cubicBezTo>
                    <a:pt x="1329" y="958"/>
                    <a:pt x="1326" y="965"/>
                    <a:pt x="1319" y="969"/>
                  </a:cubicBezTo>
                  <a:cubicBezTo>
                    <a:pt x="1316" y="968"/>
                    <a:pt x="1315" y="966"/>
                    <a:pt x="1311" y="967"/>
                  </a:cubicBezTo>
                  <a:cubicBezTo>
                    <a:pt x="1301" y="972"/>
                    <a:pt x="1295" y="982"/>
                    <a:pt x="1282" y="979"/>
                  </a:cubicBezTo>
                  <a:cubicBezTo>
                    <a:pt x="1273" y="977"/>
                    <a:pt x="1270" y="964"/>
                    <a:pt x="1261" y="963"/>
                  </a:cubicBezTo>
                  <a:cubicBezTo>
                    <a:pt x="1271" y="953"/>
                    <a:pt x="1263" y="938"/>
                    <a:pt x="1248" y="938"/>
                  </a:cubicBezTo>
                  <a:cubicBezTo>
                    <a:pt x="1248" y="935"/>
                    <a:pt x="1247" y="932"/>
                    <a:pt x="1245" y="929"/>
                  </a:cubicBezTo>
                  <a:cubicBezTo>
                    <a:pt x="1239" y="930"/>
                    <a:pt x="1236" y="927"/>
                    <a:pt x="1232" y="925"/>
                  </a:cubicBezTo>
                  <a:cubicBezTo>
                    <a:pt x="1230" y="922"/>
                    <a:pt x="1230" y="916"/>
                    <a:pt x="1227" y="914"/>
                  </a:cubicBezTo>
                  <a:cubicBezTo>
                    <a:pt x="1224" y="912"/>
                    <a:pt x="1222" y="913"/>
                    <a:pt x="1218" y="914"/>
                  </a:cubicBezTo>
                  <a:cubicBezTo>
                    <a:pt x="1216" y="913"/>
                    <a:pt x="1214" y="910"/>
                    <a:pt x="1211" y="909"/>
                  </a:cubicBezTo>
                  <a:cubicBezTo>
                    <a:pt x="1200" y="909"/>
                    <a:pt x="1191" y="903"/>
                    <a:pt x="1188" y="894"/>
                  </a:cubicBezTo>
                  <a:cubicBezTo>
                    <a:pt x="1186" y="888"/>
                    <a:pt x="1188" y="882"/>
                    <a:pt x="1186" y="877"/>
                  </a:cubicBezTo>
                  <a:cubicBezTo>
                    <a:pt x="1181" y="865"/>
                    <a:pt x="1173" y="858"/>
                    <a:pt x="1162" y="853"/>
                  </a:cubicBezTo>
                  <a:cubicBezTo>
                    <a:pt x="1161" y="852"/>
                    <a:pt x="1162" y="848"/>
                    <a:pt x="1159" y="849"/>
                  </a:cubicBezTo>
                  <a:cubicBezTo>
                    <a:pt x="1156" y="846"/>
                    <a:pt x="1152" y="850"/>
                    <a:pt x="1149" y="848"/>
                  </a:cubicBezTo>
                  <a:cubicBezTo>
                    <a:pt x="1149" y="833"/>
                    <a:pt x="1138" y="819"/>
                    <a:pt x="1142" y="805"/>
                  </a:cubicBezTo>
                  <a:cubicBezTo>
                    <a:pt x="1140" y="802"/>
                    <a:pt x="1136" y="801"/>
                    <a:pt x="1135" y="797"/>
                  </a:cubicBezTo>
                  <a:cubicBezTo>
                    <a:pt x="1135" y="784"/>
                    <a:pt x="1124" y="781"/>
                    <a:pt x="1114" y="778"/>
                  </a:cubicBezTo>
                  <a:cubicBezTo>
                    <a:pt x="1108" y="772"/>
                    <a:pt x="1104" y="760"/>
                    <a:pt x="1106" y="753"/>
                  </a:cubicBezTo>
                  <a:cubicBezTo>
                    <a:pt x="1094" y="749"/>
                    <a:pt x="1092" y="733"/>
                    <a:pt x="1084" y="723"/>
                  </a:cubicBezTo>
                  <a:cubicBezTo>
                    <a:pt x="1080" y="718"/>
                    <a:pt x="1074" y="715"/>
                    <a:pt x="1072" y="709"/>
                  </a:cubicBezTo>
                  <a:cubicBezTo>
                    <a:pt x="1070" y="706"/>
                    <a:pt x="1071" y="703"/>
                    <a:pt x="1070" y="700"/>
                  </a:cubicBezTo>
                  <a:cubicBezTo>
                    <a:pt x="1067" y="695"/>
                    <a:pt x="1059" y="696"/>
                    <a:pt x="1060" y="689"/>
                  </a:cubicBezTo>
                  <a:cubicBezTo>
                    <a:pt x="1064" y="692"/>
                    <a:pt x="1066" y="696"/>
                    <a:pt x="1074" y="695"/>
                  </a:cubicBezTo>
                  <a:cubicBezTo>
                    <a:pt x="1075" y="687"/>
                    <a:pt x="1067" y="675"/>
                    <a:pt x="1074" y="670"/>
                  </a:cubicBezTo>
                  <a:cubicBezTo>
                    <a:pt x="1074" y="687"/>
                    <a:pt x="1082" y="694"/>
                    <a:pt x="1096" y="697"/>
                  </a:cubicBezTo>
                  <a:cubicBezTo>
                    <a:pt x="1099" y="702"/>
                    <a:pt x="1101" y="710"/>
                    <a:pt x="1106" y="715"/>
                  </a:cubicBezTo>
                  <a:cubicBezTo>
                    <a:pt x="1111" y="721"/>
                    <a:pt x="1117" y="722"/>
                    <a:pt x="1122" y="726"/>
                  </a:cubicBezTo>
                  <a:cubicBezTo>
                    <a:pt x="1127" y="731"/>
                    <a:pt x="1127" y="739"/>
                    <a:pt x="1131" y="746"/>
                  </a:cubicBezTo>
                  <a:cubicBezTo>
                    <a:pt x="1136" y="754"/>
                    <a:pt x="1143" y="749"/>
                    <a:pt x="1150" y="751"/>
                  </a:cubicBezTo>
                  <a:cubicBezTo>
                    <a:pt x="1174" y="756"/>
                    <a:pt x="1166" y="802"/>
                    <a:pt x="1188" y="811"/>
                  </a:cubicBezTo>
                  <a:cubicBezTo>
                    <a:pt x="1191" y="811"/>
                    <a:pt x="1193" y="810"/>
                    <a:pt x="1197" y="810"/>
                  </a:cubicBezTo>
                  <a:cubicBezTo>
                    <a:pt x="1201" y="812"/>
                    <a:pt x="1206" y="818"/>
                    <a:pt x="1210" y="823"/>
                  </a:cubicBezTo>
                  <a:cubicBezTo>
                    <a:pt x="1215" y="829"/>
                    <a:pt x="1221" y="838"/>
                    <a:pt x="1228" y="847"/>
                  </a:cubicBezTo>
                  <a:cubicBezTo>
                    <a:pt x="1240" y="860"/>
                    <a:pt x="1255" y="866"/>
                    <a:pt x="1246" y="889"/>
                  </a:cubicBezTo>
                  <a:cubicBezTo>
                    <a:pt x="1256" y="893"/>
                    <a:pt x="1257" y="910"/>
                    <a:pt x="1254" y="923"/>
                  </a:cubicBezTo>
                  <a:cubicBezTo>
                    <a:pt x="1259" y="927"/>
                    <a:pt x="1264" y="932"/>
                    <a:pt x="1267" y="938"/>
                  </a:cubicBezTo>
                  <a:cubicBezTo>
                    <a:pt x="1274" y="939"/>
                    <a:pt x="1283" y="939"/>
                    <a:pt x="1289" y="935"/>
                  </a:cubicBezTo>
                  <a:cubicBezTo>
                    <a:pt x="1293" y="931"/>
                    <a:pt x="1293" y="921"/>
                    <a:pt x="1299" y="921"/>
                  </a:cubicBezTo>
                  <a:cubicBezTo>
                    <a:pt x="1311" y="920"/>
                    <a:pt x="1318" y="917"/>
                    <a:pt x="1325" y="914"/>
                  </a:cubicBezTo>
                  <a:cubicBezTo>
                    <a:pt x="1329" y="912"/>
                    <a:pt x="1333" y="912"/>
                    <a:pt x="1336" y="911"/>
                  </a:cubicBezTo>
                  <a:cubicBezTo>
                    <a:pt x="1340" y="908"/>
                    <a:pt x="1343" y="900"/>
                    <a:pt x="1348" y="895"/>
                  </a:cubicBezTo>
                  <a:cubicBezTo>
                    <a:pt x="1356" y="887"/>
                    <a:pt x="1362" y="882"/>
                    <a:pt x="1370" y="875"/>
                  </a:cubicBezTo>
                  <a:cubicBezTo>
                    <a:pt x="1377" y="868"/>
                    <a:pt x="1382" y="864"/>
                    <a:pt x="1393" y="863"/>
                  </a:cubicBezTo>
                  <a:cubicBezTo>
                    <a:pt x="1396" y="838"/>
                    <a:pt x="1419" y="832"/>
                    <a:pt x="1434" y="818"/>
                  </a:cubicBezTo>
                  <a:cubicBezTo>
                    <a:pt x="1434" y="814"/>
                    <a:pt x="1433" y="812"/>
                    <a:pt x="1433" y="808"/>
                  </a:cubicBezTo>
                  <a:cubicBezTo>
                    <a:pt x="1439" y="803"/>
                    <a:pt x="1449" y="801"/>
                    <a:pt x="1447" y="788"/>
                  </a:cubicBezTo>
                  <a:cubicBezTo>
                    <a:pt x="1455" y="782"/>
                    <a:pt x="1457" y="771"/>
                    <a:pt x="1455" y="757"/>
                  </a:cubicBezTo>
                  <a:cubicBezTo>
                    <a:pt x="1459" y="758"/>
                    <a:pt x="1461" y="756"/>
                    <a:pt x="1463" y="755"/>
                  </a:cubicBezTo>
                  <a:cubicBezTo>
                    <a:pt x="1460" y="738"/>
                    <a:pt x="1475" y="729"/>
                    <a:pt x="1466" y="712"/>
                  </a:cubicBezTo>
                  <a:cubicBezTo>
                    <a:pt x="1457" y="713"/>
                    <a:pt x="1454" y="700"/>
                    <a:pt x="1447" y="697"/>
                  </a:cubicBezTo>
                  <a:cubicBezTo>
                    <a:pt x="1437" y="692"/>
                    <a:pt x="1426" y="699"/>
                    <a:pt x="1417" y="693"/>
                  </a:cubicBezTo>
                  <a:cubicBezTo>
                    <a:pt x="1406" y="686"/>
                    <a:pt x="1409" y="668"/>
                    <a:pt x="1401" y="658"/>
                  </a:cubicBezTo>
                  <a:cubicBezTo>
                    <a:pt x="1400" y="677"/>
                    <a:pt x="1385" y="685"/>
                    <a:pt x="1387" y="706"/>
                  </a:cubicBezTo>
                  <a:cubicBezTo>
                    <a:pt x="1381" y="709"/>
                    <a:pt x="1377" y="706"/>
                    <a:pt x="1370" y="707"/>
                  </a:cubicBezTo>
                  <a:cubicBezTo>
                    <a:pt x="1365" y="709"/>
                    <a:pt x="1362" y="716"/>
                    <a:pt x="1358" y="715"/>
                  </a:cubicBezTo>
                  <a:cubicBezTo>
                    <a:pt x="1340" y="714"/>
                    <a:pt x="1363" y="674"/>
                    <a:pt x="1338" y="679"/>
                  </a:cubicBezTo>
                  <a:cubicBezTo>
                    <a:pt x="1335" y="685"/>
                    <a:pt x="1344" y="697"/>
                    <a:pt x="1338" y="703"/>
                  </a:cubicBezTo>
                  <a:cubicBezTo>
                    <a:pt x="1334" y="690"/>
                    <a:pt x="1318" y="689"/>
                    <a:pt x="1317" y="673"/>
                  </a:cubicBezTo>
                  <a:cubicBezTo>
                    <a:pt x="1310" y="669"/>
                    <a:pt x="1298" y="668"/>
                    <a:pt x="1298" y="657"/>
                  </a:cubicBezTo>
                  <a:cubicBezTo>
                    <a:pt x="1293" y="654"/>
                    <a:pt x="1290" y="651"/>
                    <a:pt x="1289" y="645"/>
                  </a:cubicBezTo>
                  <a:cubicBezTo>
                    <a:pt x="1284" y="643"/>
                    <a:pt x="1278" y="641"/>
                    <a:pt x="1277" y="635"/>
                  </a:cubicBezTo>
                  <a:cubicBezTo>
                    <a:pt x="1278" y="634"/>
                    <a:pt x="1283" y="635"/>
                    <a:pt x="1285" y="634"/>
                  </a:cubicBezTo>
                  <a:cubicBezTo>
                    <a:pt x="1285" y="627"/>
                    <a:pt x="1285" y="627"/>
                    <a:pt x="1285" y="627"/>
                  </a:cubicBezTo>
                  <a:cubicBezTo>
                    <a:pt x="1290" y="627"/>
                    <a:pt x="1290" y="627"/>
                    <a:pt x="1290" y="627"/>
                  </a:cubicBezTo>
                  <a:cubicBezTo>
                    <a:pt x="1288" y="610"/>
                    <a:pt x="1299" y="620"/>
                    <a:pt x="1306" y="626"/>
                  </a:cubicBezTo>
                  <a:cubicBezTo>
                    <a:pt x="1316" y="635"/>
                    <a:pt x="1327" y="651"/>
                    <a:pt x="1336" y="657"/>
                  </a:cubicBezTo>
                  <a:cubicBezTo>
                    <a:pt x="1352" y="644"/>
                    <a:pt x="1362" y="667"/>
                    <a:pt x="1380" y="666"/>
                  </a:cubicBezTo>
                  <a:cubicBezTo>
                    <a:pt x="1388" y="661"/>
                    <a:pt x="1393" y="652"/>
                    <a:pt x="1401" y="647"/>
                  </a:cubicBezTo>
                  <a:cubicBezTo>
                    <a:pt x="1408" y="652"/>
                    <a:pt x="1412" y="659"/>
                    <a:pt x="1416" y="666"/>
                  </a:cubicBezTo>
                  <a:cubicBezTo>
                    <a:pt x="1429" y="670"/>
                    <a:pt x="1436" y="663"/>
                    <a:pt x="1448" y="668"/>
                  </a:cubicBezTo>
                  <a:cubicBezTo>
                    <a:pt x="1451" y="668"/>
                    <a:pt x="1450" y="664"/>
                    <a:pt x="1455" y="665"/>
                  </a:cubicBezTo>
                  <a:cubicBezTo>
                    <a:pt x="1464" y="670"/>
                    <a:pt x="1468" y="663"/>
                    <a:pt x="1474" y="659"/>
                  </a:cubicBezTo>
                  <a:cubicBezTo>
                    <a:pt x="1479" y="657"/>
                    <a:pt x="1486" y="658"/>
                    <a:pt x="1486" y="652"/>
                  </a:cubicBezTo>
                  <a:cubicBezTo>
                    <a:pt x="1495" y="653"/>
                    <a:pt x="1501" y="644"/>
                    <a:pt x="1508" y="640"/>
                  </a:cubicBezTo>
                  <a:cubicBezTo>
                    <a:pt x="1514" y="642"/>
                    <a:pt x="1516" y="648"/>
                    <a:pt x="1519" y="653"/>
                  </a:cubicBezTo>
                  <a:cubicBezTo>
                    <a:pt x="1523" y="653"/>
                    <a:pt x="1526" y="651"/>
                    <a:pt x="1531" y="652"/>
                  </a:cubicBezTo>
                  <a:cubicBezTo>
                    <a:pt x="1532" y="655"/>
                    <a:pt x="1535" y="657"/>
                    <a:pt x="1536" y="659"/>
                  </a:cubicBezTo>
                  <a:cubicBezTo>
                    <a:pt x="1539" y="659"/>
                    <a:pt x="1541" y="658"/>
                    <a:pt x="1544" y="659"/>
                  </a:cubicBezTo>
                  <a:cubicBezTo>
                    <a:pt x="1545" y="662"/>
                    <a:pt x="1546" y="664"/>
                    <a:pt x="1547" y="667"/>
                  </a:cubicBezTo>
                  <a:cubicBezTo>
                    <a:pt x="1555" y="671"/>
                    <a:pt x="1559" y="664"/>
                    <a:pt x="1562" y="659"/>
                  </a:cubicBezTo>
                  <a:cubicBezTo>
                    <a:pt x="1566" y="671"/>
                    <a:pt x="1552" y="672"/>
                    <a:pt x="1553" y="682"/>
                  </a:cubicBezTo>
                  <a:cubicBezTo>
                    <a:pt x="1553" y="687"/>
                    <a:pt x="1566" y="695"/>
                    <a:pt x="1571" y="697"/>
                  </a:cubicBezTo>
                  <a:cubicBezTo>
                    <a:pt x="1592" y="705"/>
                    <a:pt x="1580" y="671"/>
                    <a:pt x="1586" y="661"/>
                  </a:cubicBezTo>
                  <a:cubicBezTo>
                    <a:pt x="1587" y="667"/>
                    <a:pt x="1585" y="672"/>
                    <a:pt x="1585" y="677"/>
                  </a:cubicBezTo>
                  <a:cubicBezTo>
                    <a:pt x="1587" y="680"/>
                    <a:pt x="1590" y="681"/>
                    <a:pt x="1592" y="683"/>
                  </a:cubicBezTo>
                  <a:cubicBezTo>
                    <a:pt x="1595" y="712"/>
                    <a:pt x="1602" y="735"/>
                    <a:pt x="1614" y="755"/>
                  </a:cubicBezTo>
                  <a:cubicBezTo>
                    <a:pt x="1614" y="758"/>
                    <a:pt x="1614" y="760"/>
                    <a:pt x="1615" y="762"/>
                  </a:cubicBezTo>
                  <a:cubicBezTo>
                    <a:pt x="1616" y="764"/>
                    <a:pt x="1619" y="763"/>
                    <a:pt x="1621" y="765"/>
                  </a:cubicBezTo>
                  <a:cubicBezTo>
                    <a:pt x="1621" y="772"/>
                    <a:pt x="1625" y="776"/>
                    <a:pt x="1629" y="779"/>
                  </a:cubicBezTo>
                  <a:cubicBezTo>
                    <a:pt x="1628" y="802"/>
                    <a:pt x="1645" y="814"/>
                    <a:pt x="1647" y="830"/>
                  </a:cubicBezTo>
                  <a:cubicBezTo>
                    <a:pt x="1648" y="844"/>
                    <a:pt x="1651" y="853"/>
                    <a:pt x="1658" y="862"/>
                  </a:cubicBezTo>
                  <a:cubicBezTo>
                    <a:pt x="1663" y="856"/>
                    <a:pt x="1660" y="849"/>
                    <a:pt x="1661" y="842"/>
                  </a:cubicBezTo>
                  <a:cubicBezTo>
                    <a:pt x="1662" y="838"/>
                    <a:pt x="1665" y="835"/>
                    <a:pt x="1666" y="831"/>
                  </a:cubicBezTo>
                  <a:cubicBezTo>
                    <a:pt x="1666" y="830"/>
                    <a:pt x="1665" y="827"/>
                    <a:pt x="1665" y="825"/>
                  </a:cubicBezTo>
                  <a:cubicBezTo>
                    <a:pt x="1665" y="820"/>
                    <a:pt x="1669" y="814"/>
                    <a:pt x="1669" y="810"/>
                  </a:cubicBezTo>
                  <a:cubicBezTo>
                    <a:pt x="1669" y="804"/>
                    <a:pt x="1665" y="794"/>
                    <a:pt x="1664" y="783"/>
                  </a:cubicBezTo>
                  <a:close/>
                  <a:moveTo>
                    <a:pt x="911" y="465"/>
                  </a:moveTo>
                  <a:cubicBezTo>
                    <a:pt x="918" y="465"/>
                    <a:pt x="918" y="465"/>
                    <a:pt x="918" y="465"/>
                  </a:cubicBezTo>
                  <a:cubicBezTo>
                    <a:pt x="918" y="468"/>
                    <a:pt x="910" y="471"/>
                    <a:pt x="911" y="465"/>
                  </a:cubicBezTo>
                  <a:close/>
                  <a:moveTo>
                    <a:pt x="923" y="465"/>
                  </a:moveTo>
                  <a:cubicBezTo>
                    <a:pt x="924" y="455"/>
                    <a:pt x="940" y="454"/>
                    <a:pt x="947" y="459"/>
                  </a:cubicBezTo>
                  <a:cubicBezTo>
                    <a:pt x="947" y="468"/>
                    <a:pt x="931" y="466"/>
                    <a:pt x="923" y="465"/>
                  </a:cubicBezTo>
                  <a:close/>
                  <a:moveTo>
                    <a:pt x="1059" y="449"/>
                  </a:moveTo>
                  <a:cubicBezTo>
                    <a:pt x="1056" y="449"/>
                    <a:pt x="1055" y="446"/>
                    <a:pt x="1052" y="444"/>
                  </a:cubicBezTo>
                  <a:cubicBezTo>
                    <a:pt x="1049" y="444"/>
                    <a:pt x="1048" y="446"/>
                    <a:pt x="1045" y="445"/>
                  </a:cubicBezTo>
                  <a:cubicBezTo>
                    <a:pt x="1041" y="445"/>
                    <a:pt x="1041" y="441"/>
                    <a:pt x="1038" y="440"/>
                  </a:cubicBezTo>
                  <a:cubicBezTo>
                    <a:pt x="1035" y="439"/>
                    <a:pt x="1033" y="441"/>
                    <a:pt x="1030" y="442"/>
                  </a:cubicBezTo>
                  <a:cubicBezTo>
                    <a:pt x="1026" y="440"/>
                    <a:pt x="1024" y="437"/>
                    <a:pt x="1021" y="435"/>
                  </a:cubicBezTo>
                  <a:cubicBezTo>
                    <a:pt x="1015" y="442"/>
                    <a:pt x="1008" y="436"/>
                    <a:pt x="1001" y="437"/>
                  </a:cubicBezTo>
                  <a:cubicBezTo>
                    <a:pt x="990" y="438"/>
                    <a:pt x="981" y="446"/>
                    <a:pt x="976" y="453"/>
                  </a:cubicBezTo>
                  <a:cubicBezTo>
                    <a:pt x="959" y="454"/>
                    <a:pt x="951" y="450"/>
                    <a:pt x="934" y="450"/>
                  </a:cubicBezTo>
                  <a:cubicBezTo>
                    <a:pt x="931" y="445"/>
                    <a:pt x="929" y="437"/>
                    <a:pt x="924" y="433"/>
                  </a:cubicBezTo>
                  <a:cubicBezTo>
                    <a:pt x="925" y="429"/>
                    <a:pt x="927" y="425"/>
                    <a:pt x="925" y="420"/>
                  </a:cubicBezTo>
                  <a:cubicBezTo>
                    <a:pt x="927" y="419"/>
                    <a:pt x="929" y="418"/>
                    <a:pt x="932" y="419"/>
                  </a:cubicBezTo>
                  <a:cubicBezTo>
                    <a:pt x="930" y="406"/>
                    <a:pt x="932" y="395"/>
                    <a:pt x="944" y="395"/>
                  </a:cubicBezTo>
                  <a:cubicBezTo>
                    <a:pt x="945" y="389"/>
                    <a:pt x="942" y="388"/>
                    <a:pt x="942" y="383"/>
                  </a:cubicBezTo>
                  <a:cubicBezTo>
                    <a:pt x="950" y="377"/>
                    <a:pt x="951" y="363"/>
                    <a:pt x="968" y="365"/>
                  </a:cubicBezTo>
                  <a:cubicBezTo>
                    <a:pt x="971" y="368"/>
                    <a:pt x="966" y="366"/>
                    <a:pt x="966" y="370"/>
                  </a:cubicBezTo>
                  <a:cubicBezTo>
                    <a:pt x="971" y="376"/>
                    <a:pt x="981" y="370"/>
                    <a:pt x="987" y="374"/>
                  </a:cubicBezTo>
                  <a:cubicBezTo>
                    <a:pt x="985" y="379"/>
                    <a:pt x="979" y="379"/>
                    <a:pt x="978" y="384"/>
                  </a:cubicBezTo>
                  <a:cubicBezTo>
                    <a:pt x="982" y="386"/>
                    <a:pt x="988" y="386"/>
                    <a:pt x="991" y="389"/>
                  </a:cubicBezTo>
                  <a:cubicBezTo>
                    <a:pt x="991" y="392"/>
                    <a:pt x="990" y="396"/>
                    <a:pt x="992" y="397"/>
                  </a:cubicBezTo>
                  <a:cubicBezTo>
                    <a:pt x="993" y="399"/>
                    <a:pt x="996" y="398"/>
                    <a:pt x="998" y="399"/>
                  </a:cubicBezTo>
                  <a:cubicBezTo>
                    <a:pt x="1001" y="393"/>
                    <a:pt x="1013" y="396"/>
                    <a:pt x="1014" y="387"/>
                  </a:cubicBezTo>
                  <a:cubicBezTo>
                    <a:pt x="1016" y="388"/>
                    <a:pt x="1019" y="389"/>
                    <a:pt x="1023" y="389"/>
                  </a:cubicBezTo>
                  <a:cubicBezTo>
                    <a:pt x="1025" y="388"/>
                    <a:pt x="1025" y="384"/>
                    <a:pt x="1027" y="382"/>
                  </a:cubicBezTo>
                  <a:cubicBezTo>
                    <a:pt x="1017" y="381"/>
                    <a:pt x="1005" y="384"/>
                    <a:pt x="999" y="373"/>
                  </a:cubicBezTo>
                  <a:cubicBezTo>
                    <a:pt x="1005" y="364"/>
                    <a:pt x="1021" y="365"/>
                    <a:pt x="1027" y="356"/>
                  </a:cubicBezTo>
                  <a:cubicBezTo>
                    <a:pt x="1035" y="358"/>
                    <a:pt x="1039" y="350"/>
                    <a:pt x="1047" y="353"/>
                  </a:cubicBezTo>
                  <a:cubicBezTo>
                    <a:pt x="1045" y="358"/>
                    <a:pt x="1040" y="360"/>
                    <a:pt x="1035" y="362"/>
                  </a:cubicBezTo>
                  <a:cubicBezTo>
                    <a:pt x="1036" y="366"/>
                    <a:pt x="1039" y="366"/>
                    <a:pt x="1042" y="368"/>
                  </a:cubicBezTo>
                  <a:cubicBezTo>
                    <a:pt x="1038" y="370"/>
                    <a:pt x="1040" y="378"/>
                    <a:pt x="1037" y="382"/>
                  </a:cubicBezTo>
                  <a:cubicBezTo>
                    <a:pt x="1033" y="383"/>
                    <a:pt x="1033" y="379"/>
                    <a:pt x="1029" y="380"/>
                  </a:cubicBezTo>
                  <a:cubicBezTo>
                    <a:pt x="1029" y="388"/>
                    <a:pt x="1037" y="388"/>
                    <a:pt x="1040" y="393"/>
                  </a:cubicBezTo>
                  <a:cubicBezTo>
                    <a:pt x="1049" y="391"/>
                    <a:pt x="1049" y="398"/>
                    <a:pt x="1058" y="396"/>
                  </a:cubicBezTo>
                  <a:cubicBezTo>
                    <a:pt x="1067" y="408"/>
                    <a:pt x="1087" y="411"/>
                    <a:pt x="1099" y="418"/>
                  </a:cubicBezTo>
                  <a:cubicBezTo>
                    <a:pt x="1105" y="421"/>
                    <a:pt x="1106" y="431"/>
                    <a:pt x="1112" y="436"/>
                  </a:cubicBezTo>
                  <a:cubicBezTo>
                    <a:pt x="1106" y="454"/>
                    <a:pt x="1075" y="450"/>
                    <a:pt x="1059" y="449"/>
                  </a:cubicBezTo>
                  <a:close/>
                  <a:moveTo>
                    <a:pt x="1104" y="91"/>
                  </a:moveTo>
                  <a:cubicBezTo>
                    <a:pt x="1108" y="89"/>
                    <a:pt x="1112" y="93"/>
                    <a:pt x="1115" y="94"/>
                  </a:cubicBezTo>
                  <a:cubicBezTo>
                    <a:pt x="1112" y="96"/>
                    <a:pt x="1108" y="92"/>
                    <a:pt x="1104" y="91"/>
                  </a:cubicBezTo>
                  <a:close/>
                  <a:moveTo>
                    <a:pt x="215" y="250"/>
                  </a:moveTo>
                  <a:cubicBezTo>
                    <a:pt x="215" y="251"/>
                    <a:pt x="214" y="252"/>
                    <a:pt x="215" y="252"/>
                  </a:cubicBezTo>
                  <a:cubicBezTo>
                    <a:pt x="217" y="250"/>
                    <a:pt x="221" y="244"/>
                    <a:pt x="217" y="245"/>
                  </a:cubicBezTo>
                  <a:cubicBezTo>
                    <a:pt x="222" y="239"/>
                    <a:pt x="233" y="233"/>
                    <a:pt x="233" y="227"/>
                  </a:cubicBezTo>
                  <a:cubicBezTo>
                    <a:pt x="238" y="227"/>
                    <a:pt x="246" y="222"/>
                    <a:pt x="248" y="214"/>
                  </a:cubicBezTo>
                  <a:cubicBezTo>
                    <a:pt x="246" y="214"/>
                    <a:pt x="243" y="217"/>
                    <a:pt x="242" y="215"/>
                  </a:cubicBezTo>
                  <a:cubicBezTo>
                    <a:pt x="248" y="212"/>
                    <a:pt x="251" y="208"/>
                    <a:pt x="258" y="206"/>
                  </a:cubicBezTo>
                  <a:cubicBezTo>
                    <a:pt x="260" y="209"/>
                    <a:pt x="257" y="213"/>
                    <a:pt x="257" y="216"/>
                  </a:cubicBezTo>
                  <a:cubicBezTo>
                    <a:pt x="262" y="217"/>
                    <a:pt x="268" y="210"/>
                    <a:pt x="274" y="208"/>
                  </a:cubicBezTo>
                  <a:cubicBezTo>
                    <a:pt x="277" y="207"/>
                    <a:pt x="283" y="209"/>
                    <a:pt x="287" y="206"/>
                  </a:cubicBezTo>
                  <a:cubicBezTo>
                    <a:pt x="288" y="206"/>
                    <a:pt x="290" y="202"/>
                    <a:pt x="292" y="201"/>
                  </a:cubicBezTo>
                  <a:cubicBezTo>
                    <a:pt x="297" y="196"/>
                    <a:pt x="310" y="191"/>
                    <a:pt x="305" y="187"/>
                  </a:cubicBezTo>
                  <a:cubicBezTo>
                    <a:pt x="309" y="187"/>
                    <a:pt x="308" y="182"/>
                    <a:pt x="311" y="180"/>
                  </a:cubicBezTo>
                  <a:cubicBezTo>
                    <a:pt x="313" y="181"/>
                    <a:pt x="313" y="182"/>
                    <a:pt x="314" y="181"/>
                  </a:cubicBezTo>
                  <a:cubicBezTo>
                    <a:pt x="323" y="157"/>
                    <a:pt x="359" y="143"/>
                    <a:pt x="376" y="124"/>
                  </a:cubicBezTo>
                  <a:cubicBezTo>
                    <a:pt x="369" y="128"/>
                    <a:pt x="360" y="131"/>
                    <a:pt x="353" y="134"/>
                  </a:cubicBezTo>
                  <a:cubicBezTo>
                    <a:pt x="361" y="124"/>
                    <a:pt x="378" y="117"/>
                    <a:pt x="387" y="108"/>
                  </a:cubicBezTo>
                  <a:cubicBezTo>
                    <a:pt x="396" y="101"/>
                    <a:pt x="401" y="100"/>
                    <a:pt x="400" y="94"/>
                  </a:cubicBezTo>
                  <a:cubicBezTo>
                    <a:pt x="322" y="137"/>
                    <a:pt x="252" y="193"/>
                    <a:pt x="200" y="258"/>
                  </a:cubicBezTo>
                  <a:cubicBezTo>
                    <a:pt x="202" y="257"/>
                    <a:pt x="206" y="253"/>
                    <a:pt x="208" y="254"/>
                  </a:cubicBezTo>
                  <a:cubicBezTo>
                    <a:pt x="203" y="260"/>
                    <a:pt x="192" y="264"/>
                    <a:pt x="192" y="271"/>
                  </a:cubicBezTo>
                  <a:cubicBezTo>
                    <a:pt x="194" y="265"/>
                    <a:pt x="199" y="268"/>
                    <a:pt x="203" y="266"/>
                  </a:cubicBezTo>
                  <a:cubicBezTo>
                    <a:pt x="210" y="262"/>
                    <a:pt x="210" y="255"/>
                    <a:pt x="215" y="250"/>
                  </a:cubicBezTo>
                  <a:close/>
                  <a:moveTo>
                    <a:pt x="63" y="1119"/>
                  </a:moveTo>
                  <a:cubicBezTo>
                    <a:pt x="63" y="1103"/>
                    <a:pt x="54" y="1079"/>
                    <a:pt x="50" y="1063"/>
                  </a:cubicBezTo>
                  <a:cubicBezTo>
                    <a:pt x="48" y="1055"/>
                    <a:pt x="40" y="1047"/>
                    <a:pt x="37" y="1040"/>
                  </a:cubicBezTo>
                  <a:cubicBezTo>
                    <a:pt x="33" y="1032"/>
                    <a:pt x="30" y="1023"/>
                    <a:pt x="27" y="1015"/>
                  </a:cubicBezTo>
                  <a:cubicBezTo>
                    <a:pt x="21" y="998"/>
                    <a:pt x="12" y="982"/>
                    <a:pt x="8" y="967"/>
                  </a:cubicBezTo>
                  <a:cubicBezTo>
                    <a:pt x="7" y="962"/>
                    <a:pt x="6" y="954"/>
                    <a:pt x="5" y="947"/>
                  </a:cubicBezTo>
                  <a:cubicBezTo>
                    <a:pt x="4" y="944"/>
                    <a:pt x="0" y="929"/>
                    <a:pt x="1" y="934"/>
                  </a:cubicBezTo>
                  <a:cubicBezTo>
                    <a:pt x="15" y="1040"/>
                    <a:pt x="48" y="1132"/>
                    <a:pt x="89" y="1208"/>
                  </a:cubicBezTo>
                  <a:cubicBezTo>
                    <a:pt x="80" y="1183"/>
                    <a:pt x="62" y="1159"/>
                    <a:pt x="61" y="1131"/>
                  </a:cubicBezTo>
                  <a:cubicBezTo>
                    <a:pt x="61" y="1127"/>
                    <a:pt x="63" y="1123"/>
                    <a:pt x="63" y="1119"/>
                  </a:cubicBezTo>
                  <a:close/>
                  <a:moveTo>
                    <a:pt x="585" y="5"/>
                  </a:moveTo>
                  <a:cubicBezTo>
                    <a:pt x="584" y="5"/>
                    <a:pt x="583" y="5"/>
                    <a:pt x="583" y="4"/>
                  </a:cubicBezTo>
                  <a:cubicBezTo>
                    <a:pt x="584" y="4"/>
                    <a:pt x="585" y="4"/>
                    <a:pt x="585" y="3"/>
                  </a:cubicBezTo>
                  <a:cubicBezTo>
                    <a:pt x="581" y="3"/>
                    <a:pt x="578" y="3"/>
                    <a:pt x="577" y="6"/>
                  </a:cubicBezTo>
                  <a:cubicBezTo>
                    <a:pt x="580" y="7"/>
                    <a:pt x="584" y="7"/>
                    <a:pt x="58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8F8F8"/>
                </a:gs>
                <a:gs pos="100000">
                  <a:srgbClr val="7D7D7D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70000"/>
                </a:prstClr>
              </a:outerShdw>
            </a:effectLst>
          </p:spPr>
          <p:txBody>
            <a:bodyPr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de-DE">
                <a:solidFill>
                  <a:prstClr val="black"/>
                </a:solidFill>
              </a:endParaRPr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75" y="3055720"/>
            <a:ext cx="856514" cy="64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74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2495" y="1537543"/>
            <a:ext cx="5279009" cy="35477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50000"/>
              </a:lnSpc>
              <a:defRPr/>
            </a:pPr>
            <a:r>
              <a:rPr lang="ko-KR" altLang="en-US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감사합니다</a:t>
            </a: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.</a:t>
            </a:r>
          </a:p>
          <a:p>
            <a:pPr algn="ctr" eaLnBrk="1" latinLnBrk="1" hangingPunct="1">
              <a:lnSpc>
                <a:spcPct val="150000"/>
              </a:lnSpc>
              <a:defRPr/>
            </a:pPr>
            <a:r>
              <a:rPr lang="en-US" altLang="ko-KR" sz="8000" b="1" kern="1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맑은 고딕" panose="020B0503020000020004" pitchFamily="50" charset="-127"/>
              </a:rPr>
              <a:t>Q&amp;A</a:t>
            </a:r>
            <a:endParaRPr lang="ko-KR" altLang="en-US" sz="8000" b="1" kern="1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4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4855605" y="1931130"/>
            <a:ext cx="3748645" cy="4012469"/>
          </a:xfrm>
          <a:prstGeom prst="roundRect">
            <a:avLst>
              <a:gd name="adj" fmla="val 2438"/>
            </a:avLst>
          </a:prstGeom>
          <a:noFill/>
          <a:ln>
            <a:solidFill>
              <a:srgbClr val="1F49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49239" y="1781843"/>
            <a:ext cx="3201494" cy="227854"/>
          </a:xfrm>
          <a:prstGeom prst="roundRect">
            <a:avLst>
              <a:gd name="adj" fmla="val 50000"/>
            </a:avLst>
          </a:prstGeom>
          <a:solidFill>
            <a:srgbClr val="2B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748779" y="2533407"/>
            <a:ext cx="1537476" cy="3257403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 Box 395"/>
          <p:cNvSpPr txBox="1">
            <a:spLocks noChangeArrowheads="1"/>
          </p:cNvSpPr>
          <p:nvPr/>
        </p:nvSpPr>
        <p:spPr bwMode="auto">
          <a:xfrm>
            <a:off x="614953" y="2074702"/>
            <a:ext cx="3993437" cy="144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특징기반 필터링 기술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워터마크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포렌식마크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수행을 위한 신규 데이타셋 구축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연계 및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개선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PC 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도입 및 설치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운용 환경 전환</a:t>
            </a:r>
          </a:p>
        </p:txBody>
      </p:sp>
      <p:sp>
        <p:nvSpPr>
          <p:cNvPr id="63" name="Text Box 395"/>
          <p:cNvSpPr txBox="1">
            <a:spLocks noChangeArrowheads="1"/>
          </p:cNvSpPr>
          <p:nvPr/>
        </p:nvSpPr>
        <p:spPr bwMode="auto">
          <a:xfrm>
            <a:off x="582891" y="5212099"/>
            <a:ext cx="3877712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국내 저작권기술 현황 관리 및 통합누리집 포털 정보 제공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홍보 영상 서비스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 및 통합누리집 포털 정보 제공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사이트 운영 관련 </a:t>
            </a:r>
            <a:r>
              <a:rPr lang="ko-KR" altLang="en-US" sz="105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 개선</a:t>
            </a:r>
            <a:endParaRPr lang="ko-KR" altLang="en-US" sz="105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755949" y="3072159"/>
            <a:ext cx="1537476" cy="2072306"/>
          </a:xfrm>
          <a:prstGeom prst="ellipse">
            <a:avLst/>
          </a:prstGeom>
          <a:gradFill>
            <a:gsLst>
              <a:gs pos="64000">
                <a:srgbClr val="F6F6F6">
                  <a:alpha val="0"/>
                </a:srgbClr>
              </a:gs>
              <a:gs pos="100000">
                <a:schemeClr val="bg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503335" y="3712935"/>
            <a:ext cx="3270066" cy="227854"/>
          </a:xfrm>
          <a:prstGeom prst="roundRect">
            <a:avLst>
              <a:gd name="adj" fmla="val 50000"/>
            </a:avLst>
          </a:prstGeom>
          <a:solidFill>
            <a:srgbClr val="0FB5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65726" y="3707633"/>
            <a:ext cx="285640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정보시스템 시스템 운영 및 관리</a:t>
            </a:r>
            <a:endParaRPr lang="ko-KR" altLang="en-US" sz="105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14338" y="1778864"/>
            <a:ext cx="17083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기능 개선 및 운영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503335" y="4928852"/>
            <a:ext cx="3270065" cy="227854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7983" y="4928852"/>
            <a:ext cx="233274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4236244" algn="l"/>
              </a:tabLst>
              <a:defRPr/>
            </a:pPr>
            <a:r>
              <a:rPr lang="ko-KR" altLang="en-US" sz="1050" b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정보 제공 사이트 개발</a:t>
            </a:r>
          </a:p>
        </p:txBody>
      </p:sp>
      <p:grpSp>
        <p:nvGrpSpPr>
          <p:cNvPr id="83" name="그룹 82"/>
          <p:cNvGrpSpPr/>
          <p:nvPr/>
        </p:nvGrpSpPr>
        <p:grpSpPr>
          <a:xfrm>
            <a:off x="5231946" y="2575846"/>
            <a:ext cx="2939684" cy="2695559"/>
            <a:chOff x="4477147" y="1791057"/>
            <a:chExt cx="3919579" cy="3594079"/>
          </a:xfrm>
        </p:grpSpPr>
        <p:sp>
          <p:nvSpPr>
            <p:cNvPr id="84" name="타원 83"/>
            <p:cNvSpPr/>
            <p:nvPr/>
          </p:nvSpPr>
          <p:spPr>
            <a:xfrm>
              <a:off x="5624788" y="1791057"/>
              <a:ext cx="1652395" cy="1634032"/>
            </a:xfrm>
            <a:prstGeom prst="ellipse">
              <a:avLst/>
            </a:prstGeom>
            <a:noFill/>
            <a:ln w="19050">
              <a:solidFill>
                <a:srgbClr val="2B9E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5" name="타원 84"/>
            <p:cNvSpPr/>
            <p:nvPr/>
          </p:nvSpPr>
          <p:spPr>
            <a:xfrm>
              <a:off x="6820624" y="3810700"/>
              <a:ext cx="1514840" cy="15148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4548691" y="3810700"/>
              <a:ext cx="1514840" cy="1514840"/>
            </a:xfrm>
            <a:prstGeom prst="ellipse">
              <a:avLst/>
            </a:prstGeom>
            <a:solidFill>
              <a:srgbClr val="0FB5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5691622" y="1851363"/>
              <a:ext cx="1514840" cy="1514840"/>
            </a:xfrm>
            <a:prstGeom prst="ellipse">
              <a:avLst/>
            </a:prstGeom>
            <a:solidFill>
              <a:srgbClr val="2B9E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8" name="Rectangle 283"/>
            <p:cNvSpPr>
              <a:spLocks noChangeArrowheads="1"/>
            </p:cNvSpPr>
            <p:nvPr/>
          </p:nvSpPr>
          <p:spPr bwMode="auto">
            <a:xfrm>
              <a:off x="5691622" y="2381748"/>
              <a:ext cx="1476629" cy="591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7000" rIns="27000"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기능 개선 및 운영</a:t>
              </a:r>
            </a:p>
          </p:txBody>
        </p:sp>
        <p:sp>
          <p:nvSpPr>
            <p:cNvPr id="89" name="Rectangle 283"/>
            <p:cNvSpPr>
              <a:spLocks noChangeArrowheads="1"/>
            </p:cNvSpPr>
            <p:nvPr/>
          </p:nvSpPr>
          <p:spPr bwMode="auto">
            <a:xfrm>
              <a:off x="4607675" y="4169169"/>
              <a:ext cx="1396872" cy="828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7000" rIns="27000"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기술적조치 정보시스템 시스템 운영 및 관리</a:t>
              </a:r>
              <a:endParaRPr lang="ko-KR" altLang="en-US" sz="1050" kern="0" dirty="0">
                <a:solidFill>
                  <a:prstClr val="black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0" name="Rectangle 283"/>
            <p:cNvSpPr>
              <a:spLocks noChangeArrowheads="1"/>
            </p:cNvSpPr>
            <p:nvPr/>
          </p:nvSpPr>
          <p:spPr bwMode="auto">
            <a:xfrm>
              <a:off x="6800869" y="4287663"/>
              <a:ext cx="1554349" cy="5917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  <a:scene3d>
                <a:camera prst="orthographicFront"/>
                <a:lightRig rig="threePt" dir="t"/>
              </a:scene3d>
              <a:sp3d contourW="31750">
                <a:bevelT w="1270"/>
                <a:contourClr>
                  <a:schemeClr val="bg1">
                    <a:lumMod val="95000"/>
                  </a:schemeClr>
                </a:contourClr>
              </a:sp3d>
            </a:bodyPr>
            <a:lstStyle/>
            <a:p>
              <a:pPr algn="ctr" defTabSz="997744">
                <a:lnSpc>
                  <a:spcPct val="110000"/>
                </a:lnSpc>
                <a:tabLst>
                  <a:tab pos="4236244" algn="l"/>
                </a:tabLst>
                <a:defRPr/>
              </a:pPr>
              <a:r>
                <a:rPr lang="ko-KR" altLang="en-US" sz="1050" kern="0">
                  <a:solidFill>
                    <a:prstClr val="black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저작권기술 정보 제공 사이트 개발</a:t>
              </a:r>
            </a:p>
          </p:txBody>
        </p:sp>
        <p:sp>
          <p:nvSpPr>
            <p:cNvPr id="91" name="타원 90"/>
            <p:cNvSpPr/>
            <p:nvPr/>
          </p:nvSpPr>
          <p:spPr>
            <a:xfrm>
              <a:off x="4477147" y="3751104"/>
              <a:ext cx="1652395" cy="1634032"/>
            </a:xfrm>
            <a:prstGeom prst="ellipse">
              <a:avLst/>
            </a:prstGeom>
            <a:noFill/>
            <a:ln w="19050">
              <a:solidFill>
                <a:srgbClr val="0FB5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6744331" y="3751104"/>
              <a:ext cx="1652395" cy="163403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3" name="오른쪽 화살표 92"/>
            <p:cNvSpPr/>
            <p:nvPr/>
          </p:nvSpPr>
          <p:spPr>
            <a:xfrm>
              <a:off x="6139890" y="4607760"/>
              <a:ext cx="491440" cy="334957"/>
            </a:xfrm>
            <a:prstGeom prst="rightArrow">
              <a:avLst/>
            </a:prstGeom>
            <a:gradFill flip="none" rotWithShape="1"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4" name="오른쪽 화살표 93"/>
            <p:cNvSpPr/>
            <p:nvPr/>
          </p:nvSpPr>
          <p:spPr>
            <a:xfrm rot="14400000">
              <a:off x="6947277" y="3346024"/>
              <a:ext cx="484047" cy="295873"/>
            </a:xfrm>
            <a:prstGeom prst="rightArrow">
              <a:avLst/>
            </a:prstGeom>
            <a:gradFill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5" name="오른쪽 화살표 94"/>
            <p:cNvSpPr/>
            <p:nvPr/>
          </p:nvSpPr>
          <p:spPr>
            <a:xfrm rot="18000000">
              <a:off x="5364231" y="3332034"/>
              <a:ext cx="491631" cy="319177"/>
            </a:xfrm>
            <a:prstGeom prst="rightArrow">
              <a:avLst/>
            </a:prstGeom>
            <a:gradFill>
              <a:gsLst>
                <a:gs pos="21000">
                  <a:srgbClr val="FFFFFF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smtClean="0">
                <a:latin typeface="나눔바른고딕" panose="020B0603020101020101" pitchFamily="50" charset="-127"/>
              </a:rPr>
              <a:t>제안 범위</a:t>
            </a:r>
            <a:endParaRPr lang="ko-KR" altLang="en-US" dirty="0">
              <a:latin typeface="나눔바른고딕" panose="020B0603020101020101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 smtClean="0"/>
              <a:t>기존 시스템에 대한 </a:t>
            </a:r>
            <a:r>
              <a:rPr lang="ko-KR" altLang="en-US" smtClean="0">
                <a:solidFill>
                  <a:srgbClr val="FF0000"/>
                </a:solidFill>
              </a:rPr>
              <a:t>기능 개선 및 운영</a:t>
            </a:r>
            <a:r>
              <a:rPr lang="en-US" altLang="ko-KR"/>
              <a:t> </a:t>
            </a:r>
            <a:r>
              <a:rPr lang="ko-KR" altLang="en-US" smtClean="0"/>
              <a:t>그리고</a:t>
            </a:r>
            <a:r>
              <a:rPr lang="en-US" altLang="ko-KR" smtClean="0"/>
              <a:t>, </a:t>
            </a:r>
            <a:r>
              <a:rPr lang="ko-KR" altLang="en-US" smtClean="0">
                <a:solidFill>
                  <a:srgbClr val="FF0000"/>
                </a:solidFill>
              </a:rPr>
              <a:t>저작권기술 정보 제공 사이트 개발</a:t>
            </a:r>
            <a:r>
              <a:rPr lang="ko-KR" altLang="en-US" smtClean="0"/>
              <a:t>을 그 범위로 함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 lIns="36000" rIns="0" bIns="0"/>
          <a:lstStyle/>
          <a:p>
            <a:pPr marL="0" indent="0">
              <a:buNone/>
            </a:pPr>
            <a:r>
              <a:rPr lang="en-US" altLang="ko-KR" smtClean="0"/>
              <a:t>02</a:t>
            </a:r>
            <a:endParaRPr lang="ko-KR" altLang="en-US" dirty="0"/>
          </a:p>
        </p:txBody>
      </p:sp>
      <p:sp>
        <p:nvSpPr>
          <p:cNvPr id="62" name="Text Box 395"/>
          <p:cNvSpPr txBox="1">
            <a:spLocks noChangeArrowheads="1"/>
          </p:cNvSpPr>
          <p:nvPr/>
        </p:nvSpPr>
        <p:spPr bwMode="auto">
          <a:xfrm>
            <a:off x="569050" y="4021582"/>
            <a:ext cx="3877714" cy="697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시스템 운영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공용특징정보 </a:t>
            </a:r>
            <a:r>
              <a:rPr lang="en-US" altLang="ko-KR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DB</a:t>
            </a: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구축 서비스 운영</a:t>
            </a:r>
          </a:p>
          <a:p>
            <a:pPr marL="128588" lvl="1" indent="-128588" defTabSz="995363">
              <a:lnSpc>
                <a:spcPct val="120000"/>
              </a:lnSpc>
              <a:spcBef>
                <a:spcPct val="20000"/>
              </a:spcBef>
              <a:spcAft>
                <a:spcPts val="225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ko-KR" altLang="en-US" sz="105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운영 및 관리 등 업무지원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071533" y="5622603"/>
            <a:ext cx="3386667" cy="565388"/>
          </a:xfrm>
          <a:prstGeom prst="roundRect">
            <a:avLst/>
          </a:prstGeom>
          <a:solidFill>
            <a:srgbClr val="1F497D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833493" y="5676545"/>
            <a:ext cx="3862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 기술 성능평가 운영 및 기능 개선을 통한</a:t>
            </a:r>
            <a:endParaRPr lang="en-US" altLang="ko-KR" sz="1200" b="1" kern="1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defRPr/>
            </a:pPr>
            <a:r>
              <a:rPr lang="ko-KR" altLang="en-US" sz="1200" b="1" kern="1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기술적조치 이행 기반 마련</a:t>
            </a:r>
          </a:p>
        </p:txBody>
      </p:sp>
    </p:spTree>
    <p:extLst>
      <p:ext uri="{BB962C8B-B14F-4D97-AF65-F5344CB8AC3E}">
        <p14:creationId xmlns:p14="http://schemas.microsoft.com/office/powerpoint/2010/main" val="10707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제안사 소개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정보보호 솔루션 전문 업체</a:t>
            </a:r>
            <a:r>
              <a:rPr lang="ko-KR" altLang="en-US"/>
              <a:t>로 </a:t>
            </a:r>
            <a:r>
              <a:rPr lang="en-US" altLang="ko-KR"/>
              <a:t>IT</a:t>
            </a:r>
            <a:r>
              <a:rPr lang="ko-KR" altLang="en-US"/>
              <a:t>분야에 대한 전문성을 보유한 </a:t>
            </a:r>
            <a:r>
              <a:rPr lang="ko-KR" altLang="en-US">
                <a:solidFill>
                  <a:srgbClr val="FF0000"/>
                </a:solidFill>
              </a:rPr>
              <a:t>솔루션 기반의</a:t>
            </a:r>
            <a:r>
              <a:rPr lang="en-US" altLang="ko-KR">
                <a:solidFill>
                  <a:srgbClr val="FF0000"/>
                </a:solidFill>
              </a:rPr>
              <a:t> IT </a:t>
            </a:r>
            <a:r>
              <a:rPr lang="ko-KR" altLang="en-US">
                <a:solidFill>
                  <a:srgbClr val="FF0000"/>
                </a:solidFill>
              </a:rPr>
              <a:t>정보 기업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03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3063"/>
              </p:ext>
            </p:extLst>
          </p:nvPr>
        </p:nvGraphicFramePr>
        <p:xfrm>
          <a:off x="4582337" y="5519117"/>
          <a:ext cx="4022311" cy="703884"/>
        </p:xfrm>
        <a:graphic>
          <a:graphicData uri="http://schemas.openxmlformats.org/drawingml/2006/table">
            <a:tbl>
              <a:tblPr/>
              <a:tblGrid>
                <a:gridCol w="1132663"/>
                <a:gridCol w="1066800"/>
                <a:gridCol w="956733"/>
                <a:gridCol w="866115"/>
              </a:tblGrid>
              <a:tr h="24860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구           분</a:t>
                      </a:r>
                    </a:p>
                  </a:txBody>
                  <a:tcPr marL="13502" marR="67508" marT="0" marB="1373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2016</a:t>
                      </a:r>
                      <a:r>
                        <a:rPr kumimoji="1" lang="ko-KR" altLang="en-US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년도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2017</a:t>
                      </a:r>
                      <a:r>
                        <a:rPr kumimoji="1" lang="ko-KR" altLang="en-US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년도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2018</a:t>
                      </a:r>
                      <a:r>
                        <a:rPr kumimoji="1" lang="ko-KR" altLang="en-US" sz="105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년도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</a:tr>
              <a:tr h="227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총 자 산</a:t>
                      </a:r>
                    </a:p>
                  </a:txBody>
                  <a:tcPr marL="67508" marR="67508" marT="0" marB="1373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10,205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10,671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11,000</a:t>
                      </a:r>
                      <a:endParaRPr kumimoji="0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7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매 출 액</a:t>
                      </a:r>
                    </a:p>
                  </a:txBody>
                  <a:tcPr marL="67508" marR="67508" marT="0" marB="13739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7,470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8,404</a:t>
                      </a: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45720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8,418</a:t>
                      </a:r>
                      <a:endParaRPr kumimoji="0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54006" marT="7145" marB="0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63020"/>
              </p:ext>
            </p:extLst>
          </p:nvPr>
        </p:nvGraphicFramePr>
        <p:xfrm>
          <a:off x="414867" y="5518773"/>
          <a:ext cx="4065694" cy="695760"/>
        </p:xfrm>
        <a:graphic>
          <a:graphicData uri="http://schemas.openxmlformats.org/drawingml/2006/table">
            <a:tbl>
              <a:tblPr/>
              <a:tblGrid>
                <a:gridCol w="1419745"/>
                <a:gridCol w="850427"/>
                <a:gridCol w="882492"/>
                <a:gridCol w="913030"/>
              </a:tblGrid>
              <a:tr h="2385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평가 기관</a:t>
                      </a:r>
                    </a:p>
                  </a:txBody>
                  <a:tcPr marL="13502" marR="67508" marT="0" marB="1373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종류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평가 등급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평가 일자</a:t>
                      </a:r>
                      <a:endParaRPr kumimoji="1" lang="ko-KR" altLang="en-US" sz="105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7145" marR="7145" marT="714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8AC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NICE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평가정보</a:t>
                      </a:r>
                    </a:p>
                  </a:txBody>
                  <a:tcPr marL="67508" marR="67508" marT="0" marB="13736" anchor="ctr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-457200" algn="ctr" rtl="0" fontAlgn="ctr"/>
                      <a:r>
                        <a:rPr lang="ko-KR" altLang="en-US" sz="1050" b="0" i="0" u="none" strike="noStrik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기업신용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/>
                      <a:r>
                        <a:rPr lang="en-US" altLang="ko-KR" sz="1050" b="1" i="0" u="none" strike="noStrike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B+</a:t>
                      </a:r>
                      <a:endParaRPr lang="en-US" altLang="ko-KR" sz="1050" b="1" i="0" u="none" strike="noStrike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457200" algn="ctr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2018.04.12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7145" marR="7145" marT="7143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 Box 292"/>
          <p:cNvSpPr txBox="1">
            <a:spLocks noChangeArrowheads="1"/>
          </p:cNvSpPr>
          <p:nvPr/>
        </p:nvSpPr>
        <p:spPr bwMode="auto">
          <a:xfrm>
            <a:off x="7611957" y="5267733"/>
            <a:ext cx="1008609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defRPr/>
            </a:pP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단위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:</a:t>
            </a:r>
            <a:r>
              <a:rPr lang="ko-KR" altLang="en-US" sz="1000" dirty="0">
                <a:latin typeface="나눔바른고딕" panose="020B0600000101010101" charset="-127"/>
                <a:ea typeface="나눔바른고딕" panose="020B0600000101010101" charset="-127"/>
              </a:rPr>
              <a:t>백만원</a:t>
            </a:r>
            <a:r>
              <a:rPr lang="en-US" altLang="ko-KR" sz="1000" dirty="0">
                <a:latin typeface="나눔바른고딕" panose="020B0600000101010101" charset="-127"/>
                <a:ea typeface="나눔바른고딕" panose="020B0600000101010101" charset="-127"/>
              </a:rPr>
              <a:t>) </a:t>
            </a:r>
          </a:p>
        </p:txBody>
      </p:sp>
      <p:grpSp>
        <p:nvGrpSpPr>
          <p:cNvPr id="8" name="그룹 26"/>
          <p:cNvGrpSpPr>
            <a:grpSpLocks/>
          </p:cNvGrpSpPr>
          <p:nvPr/>
        </p:nvGrpSpPr>
        <p:grpSpPr bwMode="auto">
          <a:xfrm>
            <a:off x="414867" y="5217689"/>
            <a:ext cx="2366963" cy="253916"/>
            <a:chOff x="370756" y="5820743"/>
            <a:chExt cx="3155950" cy="338269"/>
          </a:xfrm>
        </p:grpSpPr>
        <p:sp>
          <p:nvSpPr>
            <p:cNvPr id="9" name="직사각형 22"/>
            <p:cNvSpPr>
              <a:spLocks noChangeArrowheads="1"/>
            </p:cNvSpPr>
            <p:nvPr/>
          </p:nvSpPr>
          <p:spPr bwMode="auto">
            <a:xfrm>
              <a:off x="956544" y="5820743"/>
              <a:ext cx="947268" cy="338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buClr>
                  <a:schemeClr val="tx1"/>
                </a:buClr>
                <a:defRPr/>
              </a:pPr>
              <a:r>
                <a:rPr lang="ko-KR" altLang="en-US" sz="1050" b="1" dirty="0">
                  <a:solidFill>
                    <a:srgbClr val="003366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신용평가</a:t>
              </a:r>
            </a:p>
          </p:txBody>
        </p:sp>
        <p:grpSp>
          <p:nvGrpSpPr>
            <p:cNvPr id="10" name="그룹 32"/>
            <p:cNvGrpSpPr>
              <a:grpSpLocks/>
            </p:cNvGrpSpPr>
            <p:nvPr/>
          </p:nvGrpSpPr>
          <p:grpSpPr bwMode="auto">
            <a:xfrm>
              <a:off x="370756" y="5865861"/>
              <a:ext cx="3155950" cy="220663"/>
              <a:chOff x="290736" y="1480146"/>
              <a:chExt cx="2913112" cy="220662"/>
            </a:xfrm>
          </p:grpSpPr>
          <p:sp>
            <p:nvSpPr>
              <p:cNvPr id="11" name="Freeform 31"/>
              <p:cNvSpPr>
                <a:spLocks/>
              </p:cNvSpPr>
              <p:nvPr/>
            </p:nvSpPr>
            <p:spPr bwMode="auto">
              <a:xfrm>
                <a:off x="290736" y="1479441"/>
                <a:ext cx="2913112" cy="222062"/>
              </a:xfrm>
              <a:custGeom>
                <a:avLst/>
                <a:gdLst>
                  <a:gd name="T0" fmla="*/ 0 w 1258"/>
                  <a:gd name="T1" fmla="*/ 0 h 131"/>
                  <a:gd name="T2" fmla="*/ 2147483647 w 1258"/>
                  <a:gd name="T3" fmla="*/ 0 h 131"/>
                  <a:gd name="T4" fmla="*/ 2147483647 w 1258"/>
                  <a:gd name="T5" fmla="*/ 2147483647 h 131"/>
                  <a:gd name="T6" fmla="*/ 2147483647 w 1258"/>
                  <a:gd name="T7" fmla="*/ 2147483647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58"/>
                  <a:gd name="T13" fmla="*/ 0 h 131"/>
                  <a:gd name="T14" fmla="*/ 1258 w 1258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58" h="131">
                    <a:moveTo>
                      <a:pt x="0" y="0"/>
                    </a:moveTo>
                    <a:lnTo>
                      <a:pt x="150" y="0"/>
                    </a:lnTo>
                    <a:lnTo>
                      <a:pt x="250" y="131"/>
                    </a:lnTo>
                    <a:lnTo>
                      <a:pt x="1258" y="1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  <p:sp>
            <p:nvSpPr>
              <p:cNvPr id="12" name="Freeform 32"/>
              <p:cNvSpPr>
                <a:spLocks/>
              </p:cNvSpPr>
              <p:nvPr/>
            </p:nvSpPr>
            <p:spPr bwMode="auto">
              <a:xfrm flipV="1">
                <a:off x="322974" y="1530198"/>
                <a:ext cx="432278" cy="171305"/>
              </a:xfrm>
              <a:custGeom>
                <a:avLst/>
                <a:gdLst>
                  <a:gd name="T0" fmla="*/ 2147483647 w 240"/>
                  <a:gd name="T1" fmla="*/ 0 h 138"/>
                  <a:gd name="T2" fmla="*/ 2147483647 w 240"/>
                  <a:gd name="T3" fmla="*/ 2147483647 h 138"/>
                  <a:gd name="T4" fmla="*/ 0 w 240"/>
                  <a:gd name="T5" fmla="*/ 2147483647 h 138"/>
                  <a:gd name="T6" fmla="*/ 0 w 240"/>
                  <a:gd name="T7" fmla="*/ 0 h 138"/>
                  <a:gd name="T8" fmla="*/ 2147483647 w 240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38"/>
                  <a:gd name="T17" fmla="*/ 240 w 240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38">
                    <a:moveTo>
                      <a:pt x="240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p:grpSp>
      </p:grpSp>
      <p:grpSp>
        <p:nvGrpSpPr>
          <p:cNvPr id="13" name="그룹 26"/>
          <p:cNvGrpSpPr>
            <a:grpSpLocks/>
          </p:cNvGrpSpPr>
          <p:nvPr/>
        </p:nvGrpSpPr>
        <p:grpSpPr bwMode="auto">
          <a:xfrm>
            <a:off x="4556639" y="5209361"/>
            <a:ext cx="2366963" cy="253916"/>
            <a:chOff x="370756" y="5820743"/>
            <a:chExt cx="3155950" cy="338268"/>
          </a:xfrm>
        </p:grpSpPr>
        <p:sp>
          <p:nvSpPr>
            <p:cNvPr id="14" name="직사각형 22"/>
            <p:cNvSpPr>
              <a:spLocks noChangeArrowheads="1"/>
            </p:cNvSpPr>
            <p:nvPr/>
          </p:nvSpPr>
          <p:spPr bwMode="auto">
            <a:xfrm>
              <a:off x="956544" y="5820743"/>
              <a:ext cx="947268" cy="338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latinLnBrk="1" hangingPunct="1">
                <a:buClr>
                  <a:schemeClr val="tx1"/>
                </a:buClr>
                <a:defRPr/>
              </a:pPr>
              <a:r>
                <a:rPr lang="ko-KR" altLang="en-US" sz="1050" b="1" dirty="0">
                  <a:solidFill>
                    <a:srgbClr val="003366"/>
                  </a:solidFill>
                  <a:latin typeface="나눔바른고딕" panose="020B0600000101010101" charset="-127"/>
                  <a:ea typeface="나눔바른고딕" panose="020B0600000101010101" charset="-127"/>
                </a:rPr>
                <a:t>경영실적</a:t>
              </a:r>
            </a:p>
          </p:txBody>
        </p:sp>
        <p:grpSp>
          <p:nvGrpSpPr>
            <p:cNvPr id="15" name="그룹 32"/>
            <p:cNvGrpSpPr>
              <a:grpSpLocks/>
            </p:cNvGrpSpPr>
            <p:nvPr/>
          </p:nvGrpSpPr>
          <p:grpSpPr bwMode="auto">
            <a:xfrm>
              <a:off x="370756" y="5865861"/>
              <a:ext cx="3155950" cy="220663"/>
              <a:chOff x="290736" y="1480146"/>
              <a:chExt cx="2913112" cy="220662"/>
            </a:xfrm>
          </p:grpSpPr>
          <p:sp>
            <p:nvSpPr>
              <p:cNvPr id="16" name="Freeform 31"/>
              <p:cNvSpPr>
                <a:spLocks/>
              </p:cNvSpPr>
              <p:nvPr/>
            </p:nvSpPr>
            <p:spPr bwMode="auto">
              <a:xfrm>
                <a:off x="290736" y="1479441"/>
                <a:ext cx="2913112" cy="222062"/>
              </a:xfrm>
              <a:custGeom>
                <a:avLst/>
                <a:gdLst>
                  <a:gd name="T0" fmla="*/ 0 w 1258"/>
                  <a:gd name="T1" fmla="*/ 0 h 131"/>
                  <a:gd name="T2" fmla="*/ 2147483647 w 1258"/>
                  <a:gd name="T3" fmla="*/ 0 h 131"/>
                  <a:gd name="T4" fmla="*/ 2147483647 w 1258"/>
                  <a:gd name="T5" fmla="*/ 2147483647 h 131"/>
                  <a:gd name="T6" fmla="*/ 2147483647 w 1258"/>
                  <a:gd name="T7" fmla="*/ 2147483647 h 13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58"/>
                  <a:gd name="T13" fmla="*/ 0 h 131"/>
                  <a:gd name="T14" fmla="*/ 1258 w 1258"/>
                  <a:gd name="T15" fmla="*/ 131 h 13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58" h="131">
                    <a:moveTo>
                      <a:pt x="0" y="0"/>
                    </a:moveTo>
                    <a:lnTo>
                      <a:pt x="150" y="0"/>
                    </a:lnTo>
                    <a:lnTo>
                      <a:pt x="250" y="131"/>
                    </a:lnTo>
                    <a:lnTo>
                      <a:pt x="1258" y="13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  <p:sp>
            <p:nvSpPr>
              <p:cNvPr id="17" name="Freeform 32"/>
              <p:cNvSpPr>
                <a:spLocks/>
              </p:cNvSpPr>
              <p:nvPr/>
            </p:nvSpPr>
            <p:spPr bwMode="auto">
              <a:xfrm flipV="1">
                <a:off x="322974" y="1530198"/>
                <a:ext cx="432278" cy="171305"/>
              </a:xfrm>
              <a:custGeom>
                <a:avLst/>
                <a:gdLst>
                  <a:gd name="T0" fmla="*/ 2147483647 w 240"/>
                  <a:gd name="T1" fmla="*/ 0 h 138"/>
                  <a:gd name="T2" fmla="*/ 2147483647 w 240"/>
                  <a:gd name="T3" fmla="*/ 2147483647 h 138"/>
                  <a:gd name="T4" fmla="*/ 0 w 240"/>
                  <a:gd name="T5" fmla="*/ 2147483647 h 138"/>
                  <a:gd name="T6" fmla="*/ 0 w 240"/>
                  <a:gd name="T7" fmla="*/ 0 h 138"/>
                  <a:gd name="T8" fmla="*/ 2147483647 w 240"/>
                  <a:gd name="T9" fmla="*/ 0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138"/>
                  <a:gd name="T17" fmla="*/ 240 w 240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138">
                    <a:moveTo>
                      <a:pt x="240" y="0"/>
                    </a:moveTo>
                    <a:lnTo>
                      <a:pt x="138" y="138"/>
                    </a:lnTo>
                    <a:lnTo>
                      <a:pt x="0" y="138"/>
                    </a:lnTo>
                    <a:lnTo>
                      <a:pt x="0" y="0"/>
                    </a:lnTo>
                    <a:lnTo>
                      <a:pt x="240" y="0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/>
              <a:lstStyle/>
              <a:p>
                <a:pPr eaLnBrk="1" latinLnBrk="1" hangingPunct="1">
                  <a:defRPr/>
                </a:pPr>
                <a:endParaRPr lang="ko-KR" altLang="en-US" sz="1350" dirty="0">
                  <a:latin typeface="나눔바른고딕" panose="020B0600000101010101" charset="-127"/>
                  <a:ea typeface="나눔바른고딕" panose="020B0600000101010101" charset="-127"/>
                </a:endParaRPr>
              </a:p>
            </p:txBody>
          </p:sp>
        </p:grpSp>
      </p:grpSp>
      <p:sp>
        <p:nvSpPr>
          <p:cNvPr id="18" name="모서리가 둥근 직사각형 17"/>
          <p:cNvSpPr/>
          <p:nvPr/>
        </p:nvSpPr>
        <p:spPr>
          <a:xfrm>
            <a:off x="3954678" y="1829078"/>
            <a:ext cx="4649969" cy="2700375"/>
          </a:xfrm>
          <a:prstGeom prst="roundRect">
            <a:avLst>
              <a:gd name="adj" fmla="val 5467"/>
            </a:avLst>
          </a:prstGeom>
          <a:gradFill flip="none" rotWithShape="1">
            <a:gsLst>
              <a:gs pos="0">
                <a:srgbClr val="044AA6"/>
              </a:gs>
              <a:gs pos="100000">
                <a:srgbClr val="0DA5A5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4006222" y="2372571"/>
            <a:ext cx="4536887" cy="2100749"/>
          </a:xfrm>
          <a:prstGeom prst="roundRect">
            <a:avLst>
              <a:gd name="adj" fmla="val 546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0" name="직사각형 32"/>
          <p:cNvSpPr>
            <a:spLocks noChangeArrowheads="1"/>
          </p:cNvSpPr>
          <p:nvPr/>
        </p:nvSpPr>
        <p:spPr bwMode="auto">
          <a:xfrm>
            <a:off x="4379807" y="2546225"/>
            <a:ext cx="3701011" cy="178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130000"/>
              </a:lnSpc>
            </a:pPr>
            <a:r>
              <a:rPr lang="ko-KR" altLang="en-US" sz="1200" b="1" dirty="0" smtClean="0">
                <a:latin typeface="나눔바른고딕" panose="020B0600000101010101" charset="-127"/>
                <a:ea typeface="나눔바른고딕" panose="020B0600000101010101" charset="-127"/>
              </a:rPr>
              <a:t>엘에스웨어</a:t>
            </a:r>
            <a:r>
              <a:rPr lang="ko-KR" altLang="en-US" sz="1200" b="1" dirty="0">
                <a:latin typeface="나눔바른고딕" panose="020B0600000101010101" charset="-127"/>
                <a:ea typeface="나눔바른고딕" panose="020B0600000101010101" charset="-127"/>
              </a:rPr>
              <a:t>㈜ </a:t>
            </a:r>
            <a:r>
              <a:rPr lang="en-US" altLang="ko-KR" sz="1200" b="1" dirty="0">
                <a:latin typeface="나눔바른고딕" panose="020B0600000101010101" charset="-127"/>
                <a:ea typeface="나눔바른고딕" panose="020B0600000101010101" charset="-127"/>
              </a:rPr>
              <a:t>– LSware (Leader of Security)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0000101010101" charset="-127"/>
                <a:ea typeface="나눔바른고딕" panose="020B0600000101010101" charset="-127"/>
              </a:rPr>
              <a:t>홈페이지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  <a:hlinkClick r:id="rId3"/>
              </a:rPr>
              <a:t>http://www.lsware.co.kr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 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분야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정보보호솔루션</a:t>
            </a:r>
            <a:endParaRPr lang="en-US" altLang="ko-KR" sz="105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설립일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2005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년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3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월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만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14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년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매출 및 인원 </a:t>
            </a:r>
            <a:r>
              <a:rPr lang="en-US" altLang="ko-KR" sz="1050" dirty="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약 </a:t>
            </a:r>
            <a:r>
              <a:rPr lang="en-US" altLang="ko-KR" sz="1050" dirty="0" smtClean="0">
                <a:latin typeface="나눔바른고딕" panose="020B0600000101010101" charset="-127"/>
                <a:ea typeface="나눔바른고딕" panose="020B0600000101010101" charset="-127"/>
              </a:rPr>
              <a:t>84</a:t>
            </a:r>
            <a:r>
              <a:rPr lang="ko-KR" altLang="en-US" sz="1050" dirty="0" smtClean="0">
                <a:latin typeface="나눔바른고딕" panose="020B0600000101010101" charset="-127"/>
                <a:ea typeface="나눔바른고딕" panose="020B0600000101010101" charset="-127"/>
              </a:rPr>
              <a:t>억 원 </a:t>
            </a:r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2018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년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endParaRPr lang="en-US" altLang="ko-KR" sz="105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171450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 smtClean="0">
                <a:latin typeface="나눔바른고딕" panose="020B0600000101010101" charset="-127"/>
                <a:ea typeface="나눔바른고딕" panose="020B0600000101010101" charset="-127"/>
              </a:rPr>
              <a:t>조직 </a:t>
            </a:r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: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90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명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(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연구 개발 인력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49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명 </a:t>
            </a:r>
            <a:r>
              <a:rPr lang="ko-KR" altLang="en-US" sz="1050" dirty="0">
                <a:latin typeface="나눔바른고딕" panose="020B0600000101010101" charset="-127"/>
                <a:ea typeface="나눔바른고딕" panose="020B0600000101010101" charset="-127"/>
              </a:rPr>
              <a:t>포함한 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기술인력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81</a:t>
            </a:r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)</a:t>
            </a:r>
            <a:endParaRPr lang="en-US" altLang="ko-KR" sz="10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-768735" y="1956800"/>
            <a:ext cx="2352238" cy="2458392"/>
            <a:chOff x="-1968087" y="2033590"/>
            <a:chExt cx="4079583" cy="4263691"/>
          </a:xfrm>
        </p:grpSpPr>
        <p:sp>
          <p:nvSpPr>
            <p:cNvPr id="22" name="타원 21"/>
            <p:cNvSpPr/>
            <p:nvPr/>
          </p:nvSpPr>
          <p:spPr>
            <a:xfrm>
              <a:off x="-1747340" y="2503842"/>
              <a:ext cx="3355140" cy="3355140"/>
            </a:xfrm>
            <a:prstGeom prst="ellipse">
              <a:avLst/>
            </a:prstGeom>
            <a:gradFill flip="none" rotWithShape="1">
              <a:gsLst>
                <a:gs pos="100000">
                  <a:srgbClr val="1881BD"/>
                </a:gs>
                <a:gs pos="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-1968087" y="2211644"/>
              <a:ext cx="3796636" cy="3939537"/>
            </a:xfrm>
            <a:prstGeom prst="ellipse">
              <a:avLst/>
            </a:prstGeom>
            <a:noFill/>
            <a:ln w="12700">
              <a:solidFill>
                <a:srgbClr val="18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218704" y="2033590"/>
              <a:ext cx="915484" cy="915484"/>
            </a:xfrm>
            <a:prstGeom prst="ellipse">
              <a:avLst/>
            </a:prstGeom>
            <a:solidFill>
              <a:srgbClr val="0DA5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1196012" y="2985245"/>
              <a:ext cx="915484" cy="915484"/>
            </a:xfrm>
            <a:prstGeom prst="ellipse">
              <a:avLst/>
            </a:prstGeom>
            <a:solidFill>
              <a:srgbClr val="0BA3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196012" y="4382132"/>
              <a:ext cx="915484" cy="915484"/>
            </a:xfrm>
            <a:prstGeom prst="ellipse">
              <a:avLst/>
            </a:prstGeom>
            <a:solidFill>
              <a:srgbClr val="044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08098" y="5381797"/>
              <a:ext cx="915484" cy="915484"/>
            </a:xfrm>
            <a:prstGeom prst="ellipse">
              <a:avLst/>
            </a:prstGeom>
            <a:solidFill>
              <a:srgbClr val="1881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latin typeface="나눔바른고딕" panose="020B0600000101010101" charset="-127"/>
                <a:ea typeface="나눔바른고딕" panose="020B0600000101010101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026952" y="1989879"/>
            <a:ext cx="22164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저작권기술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블록체인기술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오픈소스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,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머신러닝 관련 기술</a:t>
            </a:r>
            <a:endParaRPr lang="ko-KR" altLang="en-US" sz="10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61973" y="2747205"/>
            <a:ext cx="20817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다양한 위협으로부터</a:t>
            </a:r>
          </a:p>
          <a:p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IT 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시스템과 정보를 보호</a:t>
            </a:r>
            <a:r>
              <a:rPr lang="en-US" altLang="ko-KR" sz="1050">
                <a:latin typeface="나눔바른고딕" panose="020B0600000101010101" charset="-127"/>
                <a:ea typeface="나눔바른고딕" panose="020B0600000101010101" charset="-127"/>
              </a:rPr>
              <a:t>/</a:t>
            </a:r>
            <a:r>
              <a:rPr lang="ko-KR" altLang="en-US" sz="1050">
                <a:latin typeface="나눔바른고딕" panose="020B0600000101010101" charset="-127"/>
                <a:ea typeface="나눔바른고딕" panose="020B0600000101010101" charset="-127"/>
              </a:rPr>
              <a:t>관리</a:t>
            </a:r>
            <a:endParaRPr lang="ko-KR" altLang="en-US" sz="105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55468" y="3611325"/>
            <a:ext cx="1819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오픈소스 컴플라이언스 컨설팅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55646" y="4238618"/>
            <a:ext cx="22392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공공 및 정보보호 </a:t>
            </a:r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SI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사업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IT 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융합 사업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r>
              <a:rPr lang="en-US" altLang="ko-KR" sz="1050" smtClean="0">
                <a:latin typeface="나눔바른고딕" panose="020B0600000101010101" charset="-127"/>
                <a:ea typeface="나눔바른고딕" panose="020B0600000101010101" charset="-127"/>
              </a:rPr>
              <a:t>Robotics/</a:t>
            </a:r>
            <a:r>
              <a:rPr lang="ko-KR" altLang="en-US" sz="1050" smtClean="0">
                <a:latin typeface="나눔바른고딕" panose="020B0600000101010101" charset="-127"/>
                <a:ea typeface="나눔바른고딕" panose="020B0600000101010101" charset="-127"/>
              </a:rPr>
              <a:t>드론 사업</a:t>
            </a:r>
            <a:endParaRPr lang="en-US" altLang="ko-KR" sz="1050" smtClean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3465" y="297591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</a:rPr>
              <a:t>CAPS</a:t>
            </a:r>
            <a:endParaRPr lang="ko-KR" altLang="en-US" sz="2400" b="1" dirty="0">
              <a:solidFill>
                <a:srgbClr val="FFFFFF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71" y="3973501"/>
            <a:ext cx="318878" cy="36251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727" y="2058645"/>
            <a:ext cx="312686" cy="31632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026" y="3389129"/>
            <a:ext cx="290612" cy="356102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6746" y="2618677"/>
            <a:ext cx="345185" cy="293006"/>
          </a:xfrm>
          <a:prstGeom prst="rect">
            <a:avLst/>
          </a:prstGeom>
        </p:spPr>
      </p:pic>
      <p:sp>
        <p:nvSpPr>
          <p:cNvPr id="37" name="TextBox 4"/>
          <p:cNvSpPr txBox="1">
            <a:spLocks noChangeArrowheads="1"/>
          </p:cNvSpPr>
          <p:nvPr/>
        </p:nvSpPr>
        <p:spPr bwMode="auto">
          <a:xfrm>
            <a:off x="3903133" y="1961950"/>
            <a:ext cx="50207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250825" indent="-266700">
              <a:defRPr spc="-70">
                <a:solidFill>
                  <a:srgbClr val="FFC000"/>
                </a:solidFill>
                <a:latin typeface="Helvetica" pitchFamily="34" charset="0"/>
                <a:ea typeface="JBold" pitchFamily="18" charset="-127"/>
                <a:cs typeface="Aharoni" pitchFamily="2" charset="-79"/>
              </a:defRPr>
            </a:lvl1pPr>
            <a:lvl2pPr>
              <a:defRPr>
                <a:latin typeface="굴림" charset="-127"/>
                <a:ea typeface="굴림" charset="-127"/>
              </a:defRPr>
            </a:lvl2pPr>
            <a:lvl3pPr>
              <a:defRPr>
                <a:latin typeface="굴림" charset="-127"/>
                <a:ea typeface="굴림" charset="-127"/>
              </a:defRPr>
            </a:lvl3pPr>
            <a:lvl4pPr>
              <a:defRPr>
                <a:latin typeface="굴림" charset="-127"/>
                <a:ea typeface="굴림" charset="-127"/>
              </a:defRPr>
            </a:lvl4pPr>
            <a:lvl5pPr>
              <a:defRPr>
                <a:latin typeface="굴림" charset="-127"/>
                <a:ea typeface="굴림" charset="-127"/>
              </a:defRPr>
            </a:lvl5pPr>
            <a:lvl6pPr>
              <a:defRPr>
                <a:latin typeface="굴림" charset="-127"/>
                <a:ea typeface="굴림" charset="-127"/>
              </a:defRPr>
            </a:lvl6pPr>
            <a:lvl7pPr>
              <a:defRPr>
                <a:latin typeface="굴림" charset="-127"/>
                <a:ea typeface="굴림" charset="-127"/>
              </a:defRPr>
            </a:lvl7pPr>
            <a:lvl8pPr>
              <a:defRPr>
                <a:latin typeface="굴림" charset="-127"/>
                <a:ea typeface="굴림" charset="-127"/>
              </a:defRPr>
            </a:lvl8pPr>
            <a:lvl9pPr>
              <a:defRPr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en-US" altLang="ko-KR" sz="1200" b="1" dirty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  <a:cs typeface="JBold" pitchFamily="18" charset="-127"/>
              </a:rPr>
              <a:t>“</a:t>
            </a:r>
            <a:r>
              <a:rPr lang="ko-KR" altLang="en-US" sz="1200" b="1" dirty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  <a:cs typeface="JBold" pitchFamily="18" charset="-127"/>
              </a:rPr>
              <a:t>고객이 보다 자유로운 환경에서 사용할 수 있는 시스템을 제공하기 위해 존재한다</a:t>
            </a:r>
            <a:r>
              <a:rPr lang="en-US" altLang="ko-KR" sz="1200" b="1" dirty="0">
                <a:solidFill>
                  <a:srgbClr val="FFFFFF"/>
                </a:solidFill>
                <a:latin typeface="나눔바른고딕" panose="020B0600000101010101" charset="-127"/>
                <a:ea typeface="나눔바른고딕" panose="020B0600000101010101" charset="-127"/>
                <a:cs typeface="JBold" pitchFamily="18" charset="-127"/>
              </a:rPr>
              <a:t>”</a:t>
            </a:r>
            <a:endParaRPr lang="en-US" altLang="ko-KR" sz="1050" dirty="0">
              <a:solidFill>
                <a:srgbClr val="FFFFFF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921025" y="1696264"/>
            <a:ext cx="114646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0DA5A5"/>
                </a:solidFill>
                <a:latin typeface="나눔바른고딕" panose="020B0600000101010101" charset="-127"/>
                <a:ea typeface="나눔바른고딕" panose="020B0600000101010101" charset="-127"/>
              </a:rPr>
              <a:t>연구개발 부문</a:t>
            </a:r>
            <a:endParaRPr lang="en-US" altLang="ko-KR" sz="1350" b="1" dirty="0">
              <a:solidFill>
                <a:srgbClr val="0DA5A5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544867" y="2504431"/>
            <a:ext cx="14542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0BA3E0"/>
                </a:solidFill>
                <a:latin typeface="나눔바른고딕" panose="020B0600000101010101" charset="-127"/>
                <a:ea typeface="나눔바른고딕" panose="020B0600000101010101" charset="-127"/>
              </a:rPr>
              <a:t>정보보호 사업부문</a:t>
            </a:r>
            <a:endParaRPr lang="en-US" altLang="ko-KR" sz="1350" b="1" dirty="0">
              <a:solidFill>
                <a:srgbClr val="0BA3E0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54513" y="3384921"/>
            <a:ext cx="176202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044AA6"/>
                </a:solidFill>
                <a:latin typeface="나눔바른고딕" panose="020B0600000101010101" charset="-127"/>
                <a:ea typeface="나눔바른고딕" panose="020B0600000101010101" charset="-127"/>
              </a:rPr>
              <a:t>오픈소스 </a:t>
            </a:r>
            <a:r>
              <a:rPr lang="en-US" altLang="ko-KR" sz="1350" b="1" smtClean="0">
                <a:solidFill>
                  <a:srgbClr val="044AA6"/>
                </a:solidFill>
                <a:latin typeface="나눔바른고딕" panose="020B0600000101010101" charset="-127"/>
                <a:ea typeface="나눔바른고딕" panose="020B0600000101010101" charset="-127"/>
              </a:rPr>
              <a:t>SW </a:t>
            </a:r>
            <a:r>
              <a:rPr lang="ko-KR" altLang="en-US" sz="1350" b="1" smtClean="0">
                <a:solidFill>
                  <a:srgbClr val="044AA6"/>
                </a:solidFill>
                <a:latin typeface="나눔바른고딕" panose="020B0600000101010101" charset="-127"/>
                <a:ea typeface="나눔바른고딕" panose="020B0600000101010101" charset="-127"/>
              </a:rPr>
              <a:t>사업부문</a:t>
            </a:r>
            <a:endParaRPr lang="en-US" altLang="ko-KR" sz="1350" b="1" dirty="0">
              <a:solidFill>
                <a:srgbClr val="044AA6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55646" y="4004565"/>
            <a:ext cx="183575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50" b="1" smtClean="0">
                <a:solidFill>
                  <a:srgbClr val="1881BD"/>
                </a:solidFill>
                <a:latin typeface="나눔바른고딕" panose="020B0600000101010101" charset="-127"/>
                <a:ea typeface="나눔바른고딕" panose="020B0600000101010101" charset="-127"/>
              </a:rPr>
              <a:t>공공 및 </a:t>
            </a:r>
            <a:r>
              <a:rPr lang="en-US" altLang="ko-KR" sz="1350" b="1" smtClean="0">
                <a:solidFill>
                  <a:srgbClr val="1881BD"/>
                </a:solidFill>
                <a:latin typeface="나눔바른고딕" panose="020B0600000101010101" charset="-127"/>
                <a:ea typeface="나눔바른고딕" panose="020B0600000101010101" charset="-127"/>
              </a:rPr>
              <a:t>IT</a:t>
            </a:r>
            <a:r>
              <a:rPr lang="ko-KR" altLang="en-US" sz="1350" b="1" smtClean="0">
                <a:solidFill>
                  <a:srgbClr val="1881BD"/>
                </a:solidFill>
                <a:latin typeface="나눔바른고딕" panose="020B0600000101010101" charset="-127"/>
                <a:ea typeface="나눔바른고딕" panose="020B0600000101010101" charset="-127"/>
              </a:rPr>
              <a:t>융합 사업부문</a:t>
            </a:r>
            <a:endParaRPr lang="en-US" altLang="ko-KR" sz="1350" b="1" dirty="0">
              <a:solidFill>
                <a:srgbClr val="1881BD"/>
              </a:solidFill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599727" y="1559040"/>
            <a:ext cx="6108013" cy="0"/>
          </a:xfrm>
          <a:prstGeom prst="line">
            <a:avLst/>
          </a:prstGeom>
          <a:ln w="9525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4091" y="4048321"/>
            <a:ext cx="735806" cy="3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9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제안의 특장점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85069"/>
          </a:xfrm>
        </p:spPr>
        <p:txBody>
          <a:bodyPr/>
          <a:lstStyle/>
          <a:p>
            <a:r>
              <a:rPr lang="ko-KR" altLang="en-US"/>
              <a:t>초기 </a:t>
            </a:r>
            <a:r>
              <a:rPr lang="ko-KR" altLang="en-US">
                <a:solidFill>
                  <a:srgbClr val="0070C0"/>
                </a:solidFill>
              </a:rPr>
              <a:t>성능평가 시스템 구축 경험</a:t>
            </a:r>
            <a:r>
              <a:rPr lang="en-US" altLang="ko-KR"/>
              <a:t> </a:t>
            </a:r>
            <a:r>
              <a:rPr lang="ko-KR" altLang="en-US"/>
              <a:t>및 </a:t>
            </a:r>
            <a:r>
              <a:rPr lang="ko-KR" altLang="en-US">
                <a:solidFill>
                  <a:srgbClr val="0070C0"/>
                </a:solidFill>
              </a:rPr>
              <a:t>기능개선</a:t>
            </a:r>
            <a:r>
              <a:rPr lang="en-US" altLang="ko-KR"/>
              <a:t>, </a:t>
            </a:r>
            <a:r>
              <a:rPr lang="ko-KR" altLang="en-US">
                <a:solidFill>
                  <a:srgbClr val="0070C0"/>
                </a:solidFill>
              </a:rPr>
              <a:t>운영</a:t>
            </a:r>
            <a:r>
              <a:rPr lang="ko-KR" altLang="en-US"/>
              <a:t> 사업을 지속해 온 </a:t>
            </a:r>
            <a:r>
              <a:rPr lang="ko-KR" altLang="en-US">
                <a:solidFill>
                  <a:srgbClr val="FF0000"/>
                </a:solidFill>
              </a:rPr>
              <a:t>경험</a:t>
            </a:r>
            <a:r>
              <a:rPr lang="ko-KR" altLang="en-US"/>
              <a:t>을 토대로 시스템에 대한 </a:t>
            </a:r>
            <a:r>
              <a:rPr lang="ko-KR" altLang="en-US">
                <a:solidFill>
                  <a:srgbClr val="FF0000"/>
                </a:solidFill>
              </a:rPr>
              <a:t>풍부한 이해력</a:t>
            </a:r>
            <a:r>
              <a:rPr lang="ko-KR" altLang="en-US"/>
              <a:t> </a:t>
            </a:r>
            <a:r>
              <a:rPr lang="ko-KR" altLang="en-US" smtClean="0"/>
              <a:t>보유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04</a:t>
            </a:r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4057845" y="4740811"/>
            <a:ext cx="2672" cy="256766"/>
          </a:xfrm>
          <a:prstGeom prst="line">
            <a:avLst/>
          </a:prstGeom>
          <a:ln w="22225">
            <a:solidFill>
              <a:srgbClr val="0D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6782882" y="4769087"/>
            <a:ext cx="2672" cy="256766"/>
          </a:xfrm>
          <a:prstGeom prst="line">
            <a:avLst/>
          </a:prstGeom>
          <a:ln w="22225">
            <a:solidFill>
              <a:srgbClr val="0BA3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1760563" y="4283597"/>
            <a:ext cx="2672" cy="256766"/>
          </a:xfrm>
          <a:prstGeom prst="line">
            <a:avLst/>
          </a:prstGeom>
          <a:ln w="22225">
            <a:solidFill>
              <a:srgbClr val="044A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621440" y="829530"/>
            <a:ext cx="92813" cy="7571188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898544" y="4466986"/>
            <a:ext cx="313259" cy="320756"/>
            <a:chOff x="10212420" y="5875617"/>
            <a:chExt cx="785813" cy="776288"/>
          </a:xfrm>
        </p:grpSpPr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0212420" y="5875617"/>
              <a:ext cx="785813" cy="776288"/>
            </a:xfrm>
            <a:custGeom>
              <a:avLst/>
              <a:gdLst>
                <a:gd name="T0" fmla="*/ 174 w 206"/>
                <a:gd name="T1" fmla="*/ 162 h 206"/>
                <a:gd name="T2" fmla="*/ 163 w 206"/>
                <a:gd name="T3" fmla="*/ 32 h 206"/>
                <a:gd name="T4" fmla="*/ 33 w 206"/>
                <a:gd name="T5" fmla="*/ 43 h 206"/>
                <a:gd name="T6" fmla="*/ 44 w 206"/>
                <a:gd name="T7" fmla="*/ 173 h 206"/>
                <a:gd name="T8" fmla="*/ 174 w 206"/>
                <a:gd name="T9" fmla="*/ 16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4" y="162"/>
                  </a:moveTo>
                  <a:cubicBezTo>
                    <a:pt x="206" y="123"/>
                    <a:pt x="202" y="65"/>
                    <a:pt x="163" y="32"/>
                  </a:cubicBezTo>
                  <a:cubicBezTo>
                    <a:pt x="124" y="0"/>
                    <a:pt x="66" y="4"/>
                    <a:pt x="33" y="43"/>
                  </a:cubicBezTo>
                  <a:cubicBezTo>
                    <a:pt x="0" y="82"/>
                    <a:pt x="5" y="140"/>
                    <a:pt x="44" y="173"/>
                  </a:cubicBezTo>
                  <a:cubicBezTo>
                    <a:pt x="83" y="206"/>
                    <a:pt x="141" y="201"/>
                    <a:pt x="174" y="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0245758" y="5905779"/>
              <a:ext cx="722313" cy="711200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0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4"/>
                    <a:pt x="184" y="60"/>
                    <a:pt x="149" y="30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5"/>
                    <a:pt x="159" y="149"/>
                  </a:cubicBezTo>
                  <a:close/>
                </a:path>
              </a:pathLst>
            </a:custGeom>
            <a:solidFill>
              <a:srgbClr val="0DA5A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10329895" y="5988329"/>
              <a:ext cx="554038" cy="546100"/>
            </a:xfrm>
            <a:custGeom>
              <a:avLst/>
              <a:gdLst>
                <a:gd name="T0" fmla="*/ 122 w 145"/>
                <a:gd name="T1" fmla="*/ 115 h 145"/>
                <a:gd name="T2" fmla="*/ 114 w 145"/>
                <a:gd name="T3" fmla="*/ 23 h 145"/>
                <a:gd name="T4" fmla="*/ 23 w 145"/>
                <a:gd name="T5" fmla="*/ 31 h 145"/>
                <a:gd name="T6" fmla="*/ 30 w 145"/>
                <a:gd name="T7" fmla="*/ 122 h 145"/>
                <a:gd name="T8" fmla="*/ 122 w 145"/>
                <a:gd name="T9" fmla="*/ 1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5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3" name="Freeform 13"/>
            <p:cNvSpPr>
              <a:spLocks noEditPoints="1"/>
            </p:cNvSpPr>
            <p:nvPr/>
          </p:nvSpPr>
          <p:spPr bwMode="auto">
            <a:xfrm>
              <a:off x="10398158" y="6132792"/>
              <a:ext cx="192088" cy="231775"/>
            </a:xfrm>
            <a:custGeom>
              <a:avLst/>
              <a:gdLst>
                <a:gd name="T0" fmla="*/ 50 w 50"/>
                <a:gd name="T1" fmla="*/ 31 h 62"/>
                <a:gd name="T2" fmla="*/ 48 w 50"/>
                <a:gd name="T3" fmla="*/ 45 h 62"/>
                <a:gd name="T4" fmla="*/ 44 w 50"/>
                <a:gd name="T5" fmla="*/ 54 h 62"/>
                <a:gd name="T6" fmla="*/ 36 w 50"/>
                <a:gd name="T7" fmla="*/ 60 h 62"/>
                <a:gd name="T8" fmla="*/ 25 w 50"/>
                <a:gd name="T9" fmla="*/ 62 h 62"/>
                <a:gd name="T10" fmla="*/ 14 w 50"/>
                <a:gd name="T11" fmla="*/ 60 h 62"/>
                <a:gd name="T12" fmla="*/ 6 w 50"/>
                <a:gd name="T13" fmla="*/ 54 h 62"/>
                <a:gd name="T14" fmla="*/ 2 w 50"/>
                <a:gd name="T15" fmla="*/ 45 h 62"/>
                <a:gd name="T16" fmla="*/ 0 w 50"/>
                <a:gd name="T17" fmla="*/ 31 h 62"/>
                <a:gd name="T18" fmla="*/ 2 w 50"/>
                <a:gd name="T19" fmla="*/ 18 h 62"/>
                <a:gd name="T20" fmla="*/ 6 w 50"/>
                <a:gd name="T21" fmla="*/ 8 h 62"/>
                <a:gd name="T22" fmla="*/ 14 w 50"/>
                <a:gd name="T23" fmla="*/ 2 h 62"/>
                <a:gd name="T24" fmla="*/ 25 w 50"/>
                <a:gd name="T25" fmla="*/ 0 h 62"/>
                <a:gd name="T26" fmla="*/ 36 w 50"/>
                <a:gd name="T27" fmla="*/ 2 h 62"/>
                <a:gd name="T28" fmla="*/ 44 w 50"/>
                <a:gd name="T29" fmla="*/ 8 h 62"/>
                <a:gd name="T30" fmla="*/ 48 w 50"/>
                <a:gd name="T31" fmla="*/ 18 h 62"/>
                <a:gd name="T32" fmla="*/ 50 w 50"/>
                <a:gd name="T33" fmla="*/ 31 h 62"/>
                <a:gd name="T34" fmla="*/ 34 w 50"/>
                <a:gd name="T35" fmla="*/ 31 h 62"/>
                <a:gd name="T36" fmla="*/ 32 w 50"/>
                <a:gd name="T37" fmla="*/ 16 h 62"/>
                <a:gd name="T38" fmla="*/ 25 w 50"/>
                <a:gd name="T39" fmla="*/ 11 h 62"/>
                <a:gd name="T40" fmla="*/ 18 w 50"/>
                <a:gd name="T41" fmla="*/ 16 h 62"/>
                <a:gd name="T42" fmla="*/ 16 w 50"/>
                <a:gd name="T43" fmla="*/ 31 h 62"/>
                <a:gd name="T44" fmla="*/ 18 w 50"/>
                <a:gd name="T45" fmla="*/ 47 h 62"/>
                <a:gd name="T46" fmla="*/ 25 w 50"/>
                <a:gd name="T47" fmla="*/ 51 h 62"/>
                <a:gd name="T48" fmla="*/ 32 w 50"/>
                <a:gd name="T49" fmla="*/ 47 h 62"/>
                <a:gd name="T50" fmla="*/ 34 w 50"/>
                <a:gd name="T51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2">
                  <a:moveTo>
                    <a:pt x="50" y="31"/>
                  </a:moveTo>
                  <a:cubicBezTo>
                    <a:pt x="50" y="36"/>
                    <a:pt x="49" y="41"/>
                    <a:pt x="48" y="45"/>
                  </a:cubicBezTo>
                  <a:cubicBezTo>
                    <a:pt x="47" y="49"/>
                    <a:pt x="46" y="52"/>
                    <a:pt x="44" y="54"/>
                  </a:cubicBezTo>
                  <a:cubicBezTo>
                    <a:pt x="42" y="57"/>
                    <a:pt x="39" y="59"/>
                    <a:pt x="36" y="60"/>
                  </a:cubicBezTo>
                  <a:cubicBezTo>
                    <a:pt x="33" y="62"/>
                    <a:pt x="29" y="62"/>
                    <a:pt x="25" y="62"/>
                  </a:cubicBezTo>
                  <a:cubicBezTo>
                    <a:pt x="21" y="62"/>
                    <a:pt x="17" y="62"/>
                    <a:pt x="14" y="60"/>
                  </a:cubicBezTo>
                  <a:cubicBezTo>
                    <a:pt x="11" y="59"/>
                    <a:pt x="8" y="57"/>
                    <a:pt x="6" y="54"/>
                  </a:cubicBezTo>
                  <a:cubicBezTo>
                    <a:pt x="4" y="52"/>
                    <a:pt x="3" y="48"/>
                    <a:pt x="2" y="45"/>
                  </a:cubicBezTo>
                  <a:cubicBezTo>
                    <a:pt x="1" y="41"/>
                    <a:pt x="0" y="36"/>
                    <a:pt x="0" y="31"/>
                  </a:cubicBezTo>
                  <a:cubicBezTo>
                    <a:pt x="0" y="26"/>
                    <a:pt x="1" y="22"/>
                    <a:pt x="2" y="18"/>
                  </a:cubicBezTo>
                  <a:cubicBezTo>
                    <a:pt x="3" y="14"/>
                    <a:pt x="4" y="11"/>
                    <a:pt x="6" y="8"/>
                  </a:cubicBezTo>
                  <a:cubicBezTo>
                    <a:pt x="8" y="6"/>
                    <a:pt x="11" y="4"/>
                    <a:pt x="14" y="2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9" y="4"/>
                    <a:pt x="42" y="6"/>
                    <a:pt x="44" y="8"/>
                  </a:cubicBezTo>
                  <a:cubicBezTo>
                    <a:pt x="46" y="11"/>
                    <a:pt x="47" y="14"/>
                    <a:pt x="48" y="18"/>
                  </a:cubicBezTo>
                  <a:cubicBezTo>
                    <a:pt x="49" y="22"/>
                    <a:pt x="50" y="26"/>
                    <a:pt x="50" y="31"/>
                  </a:cubicBezTo>
                  <a:close/>
                  <a:moveTo>
                    <a:pt x="34" y="31"/>
                  </a:moveTo>
                  <a:cubicBezTo>
                    <a:pt x="34" y="24"/>
                    <a:pt x="33" y="19"/>
                    <a:pt x="32" y="16"/>
                  </a:cubicBezTo>
                  <a:cubicBezTo>
                    <a:pt x="31" y="13"/>
                    <a:pt x="28" y="11"/>
                    <a:pt x="25" y="11"/>
                  </a:cubicBezTo>
                  <a:cubicBezTo>
                    <a:pt x="22" y="11"/>
                    <a:pt x="19" y="13"/>
                    <a:pt x="18" y="16"/>
                  </a:cubicBezTo>
                  <a:cubicBezTo>
                    <a:pt x="17" y="19"/>
                    <a:pt x="16" y="24"/>
                    <a:pt x="16" y="31"/>
                  </a:cubicBezTo>
                  <a:cubicBezTo>
                    <a:pt x="16" y="38"/>
                    <a:pt x="17" y="43"/>
                    <a:pt x="18" y="47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8" y="51"/>
                    <a:pt x="31" y="50"/>
                    <a:pt x="32" y="47"/>
                  </a:cubicBezTo>
                  <a:cubicBezTo>
                    <a:pt x="33" y="43"/>
                    <a:pt x="34" y="38"/>
                    <a:pt x="34" y="31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10631520" y="6135967"/>
              <a:ext cx="179388" cy="225425"/>
            </a:xfrm>
            <a:custGeom>
              <a:avLst/>
              <a:gdLst>
                <a:gd name="T0" fmla="*/ 47 w 47"/>
                <a:gd name="T1" fmla="*/ 60 h 60"/>
                <a:gd name="T2" fmla="*/ 0 w 47"/>
                <a:gd name="T3" fmla="*/ 60 h 60"/>
                <a:gd name="T4" fmla="*/ 0 w 47"/>
                <a:gd name="T5" fmla="*/ 50 h 60"/>
                <a:gd name="T6" fmla="*/ 11 w 47"/>
                <a:gd name="T7" fmla="*/ 42 h 60"/>
                <a:gd name="T8" fmla="*/ 20 w 47"/>
                <a:gd name="T9" fmla="*/ 34 h 60"/>
                <a:gd name="T10" fmla="*/ 26 w 47"/>
                <a:gd name="T11" fmla="*/ 26 h 60"/>
                <a:gd name="T12" fmla="*/ 28 w 47"/>
                <a:gd name="T13" fmla="*/ 20 h 60"/>
                <a:gd name="T14" fmla="*/ 26 w 47"/>
                <a:gd name="T15" fmla="*/ 13 h 60"/>
                <a:gd name="T16" fmla="*/ 18 w 47"/>
                <a:gd name="T17" fmla="*/ 11 h 60"/>
                <a:gd name="T18" fmla="*/ 11 w 47"/>
                <a:gd name="T19" fmla="*/ 13 h 60"/>
                <a:gd name="T20" fmla="*/ 3 w 47"/>
                <a:gd name="T21" fmla="*/ 16 h 60"/>
                <a:gd name="T22" fmla="*/ 2 w 47"/>
                <a:gd name="T23" fmla="*/ 16 h 60"/>
                <a:gd name="T24" fmla="*/ 2 w 47"/>
                <a:gd name="T25" fmla="*/ 3 h 60"/>
                <a:gd name="T26" fmla="*/ 10 w 47"/>
                <a:gd name="T27" fmla="*/ 1 h 60"/>
                <a:gd name="T28" fmla="*/ 21 w 47"/>
                <a:gd name="T29" fmla="*/ 0 h 60"/>
                <a:gd name="T30" fmla="*/ 38 w 47"/>
                <a:gd name="T31" fmla="*/ 4 h 60"/>
                <a:gd name="T32" fmla="*/ 44 w 47"/>
                <a:gd name="T33" fmla="*/ 17 h 60"/>
                <a:gd name="T34" fmla="*/ 41 w 47"/>
                <a:gd name="T35" fmla="*/ 28 h 60"/>
                <a:gd name="T36" fmla="*/ 33 w 47"/>
                <a:gd name="T37" fmla="*/ 39 h 60"/>
                <a:gd name="T38" fmla="*/ 25 w 47"/>
                <a:gd name="T39" fmla="*/ 45 h 60"/>
                <a:gd name="T40" fmla="*/ 20 w 47"/>
                <a:gd name="T41" fmla="*/ 49 h 60"/>
                <a:gd name="T42" fmla="*/ 47 w 47"/>
                <a:gd name="T43" fmla="*/ 49 h 60"/>
                <a:gd name="T44" fmla="*/ 47 w 47"/>
                <a:gd name="T4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" h="60">
                  <a:moveTo>
                    <a:pt x="47" y="60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48"/>
                    <a:pt x="7" y="45"/>
                    <a:pt x="11" y="42"/>
                  </a:cubicBezTo>
                  <a:cubicBezTo>
                    <a:pt x="15" y="39"/>
                    <a:pt x="17" y="37"/>
                    <a:pt x="20" y="34"/>
                  </a:cubicBezTo>
                  <a:cubicBezTo>
                    <a:pt x="23" y="31"/>
                    <a:pt x="25" y="29"/>
                    <a:pt x="26" y="26"/>
                  </a:cubicBezTo>
                  <a:cubicBezTo>
                    <a:pt x="28" y="24"/>
                    <a:pt x="28" y="22"/>
                    <a:pt x="28" y="20"/>
                  </a:cubicBezTo>
                  <a:cubicBezTo>
                    <a:pt x="28" y="17"/>
                    <a:pt x="28" y="15"/>
                    <a:pt x="26" y="13"/>
                  </a:cubicBezTo>
                  <a:cubicBezTo>
                    <a:pt x="24" y="12"/>
                    <a:pt x="22" y="11"/>
                    <a:pt x="18" y="11"/>
                  </a:cubicBezTo>
                  <a:cubicBezTo>
                    <a:pt x="16" y="11"/>
                    <a:pt x="13" y="12"/>
                    <a:pt x="11" y="13"/>
                  </a:cubicBezTo>
                  <a:cubicBezTo>
                    <a:pt x="8" y="14"/>
                    <a:pt x="5" y="15"/>
                    <a:pt x="3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2"/>
                    <a:pt x="7" y="2"/>
                    <a:pt x="10" y="1"/>
                  </a:cubicBezTo>
                  <a:cubicBezTo>
                    <a:pt x="14" y="0"/>
                    <a:pt x="18" y="0"/>
                    <a:pt x="21" y="0"/>
                  </a:cubicBezTo>
                  <a:cubicBezTo>
                    <a:pt x="29" y="0"/>
                    <a:pt x="34" y="1"/>
                    <a:pt x="38" y="4"/>
                  </a:cubicBezTo>
                  <a:cubicBezTo>
                    <a:pt x="42" y="7"/>
                    <a:pt x="44" y="12"/>
                    <a:pt x="44" y="17"/>
                  </a:cubicBezTo>
                  <a:cubicBezTo>
                    <a:pt x="44" y="21"/>
                    <a:pt x="43" y="25"/>
                    <a:pt x="41" y="28"/>
                  </a:cubicBezTo>
                  <a:cubicBezTo>
                    <a:pt x="39" y="31"/>
                    <a:pt x="37" y="35"/>
                    <a:pt x="33" y="39"/>
                  </a:cubicBezTo>
                  <a:cubicBezTo>
                    <a:pt x="30" y="41"/>
                    <a:pt x="28" y="43"/>
                    <a:pt x="25" y="45"/>
                  </a:cubicBezTo>
                  <a:cubicBezTo>
                    <a:pt x="23" y="47"/>
                    <a:pt x="21" y="48"/>
                    <a:pt x="20" y="49"/>
                  </a:cubicBezTo>
                  <a:cubicBezTo>
                    <a:pt x="47" y="49"/>
                    <a:pt x="47" y="49"/>
                    <a:pt x="47" y="49"/>
                  </a:cubicBezTo>
                  <a:lnTo>
                    <a:pt x="47" y="60"/>
                  </a:ln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628925" y="4467350"/>
            <a:ext cx="313258" cy="320100"/>
            <a:chOff x="10212420" y="4457979"/>
            <a:chExt cx="785813" cy="774700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0212420" y="4457979"/>
              <a:ext cx="785813" cy="774700"/>
            </a:xfrm>
            <a:custGeom>
              <a:avLst/>
              <a:gdLst>
                <a:gd name="T0" fmla="*/ 174 w 206"/>
                <a:gd name="T1" fmla="*/ 162 h 206"/>
                <a:gd name="T2" fmla="*/ 163 w 206"/>
                <a:gd name="T3" fmla="*/ 33 h 206"/>
                <a:gd name="T4" fmla="*/ 33 w 206"/>
                <a:gd name="T5" fmla="*/ 43 h 206"/>
                <a:gd name="T6" fmla="*/ 44 w 206"/>
                <a:gd name="T7" fmla="*/ 173 h 206"/>
                <a:gd name="T8" fmla="*/ 174 w 206"/>
                <a:gd name="T9" fmla="*/ 162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74" y="162"/>
                  </a:moveTo>
                  <a:cubicBezTo>
                    <a:pt x="206" y="123"/>
                    <a:pt x="202" y="65"/>
                    <a:pt x="163" y="33"/>
                  </a:cubicBezTo>
                  <a:cubicBezTo>
                    <a:pt x="124" y="0"/>
                    <a:pt x="66" y="5"/>
                    <a:pt x="33" y="43"/>
                  </a:cubicBezTo>
                  <a:cubicBezTo>
                    <a:pt x="0" y="82"/>
                    <a:pt x="5" y="140"/>
                    <a:pt x="44" y="173"/>
                  </a:cubicBezTo>
                  <a:cubicBezTo>
                    <a:pt x="83" y="206"/>
                    <a:pt x="141" y="201"/>
                    <a:pt x="174" y="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0245758" y="4488142"/>
              <a:ext cx="722313" cy="711200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1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4"/>
                    <a:pt x="184" y="61"/>
                    <a:pt x="149" y="31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5"/>
                    <a:pt x="159" y="149"/>
                  </a:cubicBezTo>
                  <a:close/>
                </a:path>
              </a:pathLst>
            </a:custGeom>
            <a:solidFill>
              <a:srgbClr val="0BA3E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0329895" y="4570692"/>
              <a:ext cx="554038" cy="549275"/>
            </a:xfrm>
            <a:custGeom>
              <a:avLst/>
              <a:gdLst>
                <a:gd name="T0" fmla="*/ 122 w 145"/>
                <a:gd name="T1" fmla="*/ 115 h 146"/>
                <a:gd name="T2" fmla="*/ 114 w 145"/>
                <a:gd name="T3" fmla="*/ 23 h 146"/>
                <a:gd name="T4" fmla="*/ 23 w 145"/>
                <a:gd name="T5" fmla="*/ 31 h 146"/>
                <a:gd name="T6" fmla="*/ 30 w 145"/>
                <a:gd name="T7" fmla="*/ 122 h 146"/>
                <a:gd name="T8" fmla="*/ 122 w 145"/>
                <a:gd name="T9" fmla="*/ 11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6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6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10398158" y="4708804"/>
              <a:ext cx="192088" cy="230188"/>
            </a:xfrm>
            <a:custGeom>
              <a:avLst/>
              <a:gdLst>
                <a:gd name="T0" fmla="*/ 50 w 50"/>
                <a:gd name="T1" fmla="*/ 30 h 61"/>
                <a:gd name="T2" fmla="*/ 48 w 50"/>
                <a:gd name="T3" fmla="*/ 44 h 61"/>
                <a:gd name="T4" fmla="*/ 44 w 50"/>
                <a:gd name="T5" fmla="*/ 54 h 61"/>
                <a:gd name="T6" fmla="*/ 36 w 50"/>
                <a:gd name="T7" fmla="*/ 59 h 61"/>
                <a:gd name="T8" fmla="*/ 25 w 50"/>
                <a:gd name="T9" fmla="*/ 61 h 61"/>
                <a:gd name="T10" fmla="*/ 14 w 50"/>
                <a:gd name="T11" fmla="*/ 59 h 61"/>
                <a:gd name="T12" fmla="*/ 6 w 50"/>
                <a:gd name="T13" fmla="*/ 53 h 61"/>
                <a:gd name="T14" fmla="*/ 2 w 50"/>
                <a:gd name="T15" fmla="*/ 44 h 61"/>
                <a:gd name="T16" fmla="*/ 0 w 50"/>
                <a:gd name="T17" fmla="*/ 30 h 61"/>
                <a:gd name="T18" fmla="*/ 2 w 50"/>
                <a:gd name="T19" fmla="*/ 17 h 61"/>
                <a:gd name="T20" fmla="*/ 6 w 50"/>
                <a:gd name="T21" fmla="*/ 7 h 61"/>
                <a:gd name="T22" fmla="*/ 14 w 50"/>
                <a:gd name="T23" fmla="*/ 2 h 61"/>
                <a:gd name="T24" fmla="*/ 25 w 50"/>
                <a:gd name="T25" fmla="*/ 0 h 61"/>
                <a:gd name="T26" fmla="*/ 36 w 50"/>
                <a:gd name="T27" fmla="*/ 2 h 61"/>
                <a:gd name="T28" fmla="*/ 44 w 50"/>
                <a:gd name="T29" fmla="*/ 8 h 61"/>
                <a:gd name="T30" fmla="*/ 48 w 50"/>
                <a:gd name="T31" fmla="*/ 17 h 61"/>
                <a:gd name="T32" fmla="*/ 50 w 50"/>
                <a:gd name="T33" fmla="*/ 30 h 61"/>
                <a:gd name="T34" fmla="*/ 34 w 50"/>
                <a:gd name="T35" fmla="*/ 30 h 61"/>
                <a:gd name="T36" fmla="*/ 32 w 50"/>
                <a:gd name="T37" fmla="*/ 15 h 61"/>
                <a:gd name="T38" fmla="*/ 25 w 50"/>
                <a:gd name="T39" fmla="*/ 11 h 61"/>
                <a:gd name="T40" fmla="*/ 18 w 50"/>
                <a:gd name="T41" fmla="*/ 15 h 61"/>
                <a:gd name="T42" fmla="*/ 16 w 50"/>
                <a:gd name="T43" fmla="*/ 31 h 61"/>
                <a:gd name="T44" fmla="*/ 18 w 50"/>
                <a:gd name="T45" fmla="*/ 46 h 61"/>
                <a:gd name="T46" fmla="*/ 25 w 50"/>
                <a:gd name="T47" fmla="*/ 50 h 61"/>
                <a:gd name="T48" fmla="*/ 32 w 50"/>
                <a:gd name="T49" fmla="*/ 46 h 61"/>
                <a:gd name="T50" fmla="*/ 34 w 50"/>
                <a:gd name="T5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1">
                  <a:moveTo>
                    <a:pt x="50" y="30"/>
                  </a:moveTo>
                  <a:cubicBezTo>
                    <a:pt x="50" y="35"/>
                    <a:pt x="49" y="40"/>
                    <a:pt x="48" y="44"/>
                  </a:cubicBezTo>
                  <a:cubicBezTo>
                    <a:pt x="47" y="48"/>
                    <a:pt x="46" y="51"/>
                    <a:pt x="44" y="54"/>
                  </a:cubicBezTo>
                  <a:cubicBezTo>
                    <a:pt x="42" y="56"/>
                    <a:pt x="39" y="58"/>
                    <a:pt x="36" y="59"/>
                  </a:cubicBezTo>
                  <a:cubicBezTo>
                    <a:pt x="33" y="61"/>
                    <a:pt x="29" y="61"/>
                    <a:pt x="25" y="61"/>
                  </a:cubicBezTo>
                  <a:cubicBezTo>
                    <a:pt x="21" y="61"/>
                    <a:pt x="17" y="61"/>
                    <a:pt x="14" y="59"/>
                  </a:cubicBezTo>
                  <a:cubicBezTo>
                    <a:pt x="11" y="58"/>
                    <a:pt x="8" y="56"/>
                    <a:pt x="6" y="53"/>
                  </a:cubicBezTo>
                  <a:cubicBezTo>
                    <a:pt x="4" y="51"/>
                    <a:pt x="3" y="48"/>
                    <a:pt x="2" y="44"/>
                  </a:cubicBezTo>
                  <a:cubicBezTo>
                    <a:pt x="1" y="40"/>
                    <a:pt x="0" y="35"/>
                    <a:pt x="0" y="30"/>
                  </a:cubicBezTo>
                  <a:cubicBezTo>
                    <a:pt x="0" y="25"/>
                    <a:pt x="1" y="21"/>
                    <a:pt x="2" y="17"/>
                  </a:cubicBezTo>
                  <a:cubicBezTo>
                    <a:pt x="3" y="13"/>
                    <a:pt x="4" y="10"/>
                    <a:pt x="6" y="7"/>
                  </a:cubicBezTo>
                  <a:cubicBezTo>
                    <a:pt x="8" y="5"/>
                    <a:pt x="11" y="3"/>
                    <a:pt x="14" y="2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9" y="3"/>
                    <a:pt x="42" y="5"/>
                    <a:pt x="44" y="8"/>
                  </a:cubicBezTo>
                  <a:cubicBezTo>
                    <a:pt x="46" y="10"/>
                    <a:pt x="47" y="13"/>
                    <a:pt x="48" y="17"/>
                  </a:cubicBezTo>
                  <a:cubicBezTo>
                    <a:pt x="49" y="21"/>
                    <a:pt x="50" y="25"/>
                    <a:pt x="50" y="30"/>
                  </a:cubicBezTo>
                  <a:close/>
                  <a:moveTo>
                    <a:pt x="34" y="30"/>
                  </a:moveTo>
                  <a:cubicBezTo>
                    <a:pt x="34" y="23"/>
                    <a:pt x="33" y="18"/>
                    <a:pt x="32" y="15"/>
                  </a:cubicBezTo>
                  <a:cubicBezTo>
                    <a:pt x="31" y="12"/>
                    <a:pt x="28" y="11"/>
                    <a:pt x="25" y="11"/>
                  </a:cubicBezTo>
                  <a:cubicBezTo>
                    <a:pt x="22" y="11"/>
                    <a:pt x="19" y="12"/>
                    <a:pt x="18" y="15"/>
                  </a:cubicBezTo>
                  <a:cubicBezTo>
                    <a:pt x="17" y="18"/>
                    <a:pt x="16" y="23"/>
                    <a:pt x="16" y="31"/>
                  </a:cubicBezTo>
                  <a:cubicBezTo>
                    <a:pt x="16" y="38"/>
                    <a:pt x="17" y="43"/>
                    <a:pt x="18" y="46"/>
                  </a:cubicBezTo>
                  <a:cubicBezTo>
                    <a:pt x="19" y="49"/>
                    <a:pt x="22" y="50"/>
                    <a:pt x="25" y="50"/>
                  </a:cubicBezTo>
                  <a:cubicBezTo>
                    <a:pt x="28" y="50"/>
                    <a:pt x="31" y="49"/>
                    <a:pt x="32" y="46"/>
                  </a:cubicBezTo>
                  <a:cubicBezTo>
                    <a:pt x="33" y="43"/>
                    <a:pt x="34" y="38"/>
                    <a:pt x="34" y="30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0628345" y="4708804"/>
              <a:ext cx="174625" cy="230188"/>
            </a:xfrm>
            <a:custGeom>
              <a:avLst/>
              <a:gdLst>
                <a:gd name="T0" fmla="*/ 42 w 46"/>
                <a:gd name="T1" fmla="*/ 32 h 61"/>
                <a:gd name="T2" fmla="*/ 45 w 46"/>
                <a:gd name="T3" fmla="*/ 36 h 61"/>
                <a:gd name="T4" fmla="*/ 46 w 46"/>
                <a:gd name="T5" fmla="*/ 42 h 61"/>
                <a:gd name="T6" fmla="*/ 45 w 46"/>
                <a:gd name="T7" fmla="*/ 50 h 61"/>
                <a:gd name="T8" fmla="*/ 40 w 46"/>
                <a:gd name="T9" fmla="*/ 56 h 61"/>
                <a:gd name="T10" fmla="*/ 32 w 46"/>
                <a:gd name="T11" fmla="*/ 60 h 61"/>
                <a:gd name="T12" fmla="*/ 21 w 46"/>
                <a:gd name="T13" fmla="*/ 61 h 61"/>
                <a:gd name="T14" fmla="*/ 8 w 46"/>
                <a:gd name="T15" fmla="*/ 60 h 61"/>
                <a:gd name="T16" fmla="*/ 0 w 46"/>
                <a:gd name="T17" fmla="*/ 58 h 61"/>
                <a:gd name="T18" fmla="*/ 0 w 46"/>
                <a:gd name="T19" fmla="*/ 45 h 61"/>
                <a:gd name="T20" fmla="*/ 1 w 46"/>
                <a:gd name="T21" fmla="*/ 45 h 61"/>
                <a:gd name="T22" fmla="*/ 9 w 46"/>
                <a:gd name="T23" fmla="*/ 48 h 61"/>
                <a:gd name="T24" fmla="*/ 18 w 46"/>
                <a:gd name="T25" fmla="*/ 50 h 61"/>
                <a:gd name="T26" fmla="*/ 23 w 46"/>
                <a:gd name="T27" fmla="*/ 49 h 61"/>
                <a:gd name="T28" fmla="*/ 28 w 46"/>
                <a:gd name="T29" fmla="*/ 48 h 61"/>
                <a:gd name="T30" fmla="*/ 30 w 46"/>
                <a:gd name="T31" fmla="*/ 45 h 61"/>
                <a:gd name="T32" fmla="*/ 31 w 46"/>
                <a:gd name="T33" fmla="*/ 41 h 61"/>
                <a:gd name="T34" fmla="*/ 30 w 46"/>
                <a:gd name="T35" fmla="*/ 37 h 61"/>
                <a:gd name="T36" fmla="*/ 26 w 46"/>
                <a:gd name="T37" fmla="*/ 35 h 61"/>
                <a:gd name="T38" fmla="*/ 22 w 46"/>
                <a:gd name="T39" fmla="*/ 34 h 61"/>
                <a:gd name="T40" fmla="*/ 17 w 46"/>
                <a:gd name="T41" fmla="*/ 34 h 61"/>
                <a:gd name="T42" fmla="*/ 13 w 46"/>
                <a:gd name="T43" fmla="*/ 34 h 61"/>
                <a:gd name="T44" fmla="*/ 13 w 46"/>
                <a:gd name="T45" fmla="*/ 24 h 61"/>
                <a:gd name="T46" fmla="*/ 17 w 46"/>
                <a:gd name="T47" fmla="*/ 24 h 61"/>
                <a:gd name="T48" fmla="*/ 22 w 46"/>
                <a:gd name="T49" fmla="*/ 24 h 61"/>
                <a:gd name="T50" fmla="*/ 26 w 46"/>
                <a:gd name="T51" fmla="*/ 23 h 61"/>
                <a:gd name="T52" fmla="*/ 29 w 46"/>
                <a:gd name="T53" fmla="*/ 21 h 61"/>
                <a:gd name="T54" fmla="*/ 30 w 46"/>
                <a:gd name="T55" fmla="*/ 17 h 61"/>
                <a:gd name="T56" fmla="*/ 29 w 46"/>
                <a:gd name="T57" fmla="*/ 14 h 61"/>
                <a:gd name="T58" fmla="*/ 27 w 46"/>
                <a:gd name="T59" fmla="*/ 12 h 61"/>
                <a:gd name="T60" fmla="*/ 23 w 46"/>
                <a:gd name="T61" fmla="*/ 11 h 61"/>
                <a:gd name="T62" fmla="*/ 19 w 46"/>
                <a:gd name="T63" fmla="*/ 11 h 61"/>
                <a:gd name="T64" fmla="*/ 11 w 46"/>
                <a:gd name="T65" fmla="*/ 12 h 61"/>
                <a:gd name="T66" fmla="*/ 3 w 46"/>
                <a:gd name="T67" fmla="*/ 16 h 61"/>
                <a:gd name="T68" fmla="*/ 1 w 46"/>
                <a:gd name="T69" fmla="*/ 16 h 61"/>
                <a:gd name="T70" fmla="*/ 1 w 46"/>
                <a:gd name="T71" fmla="*/ 3 h 61"/>
                <a:gd name="T72" fmla="*/ 10 w 46"/>
                <a:gd name="T73" fmla="*/ 1 h 61"/>
                <a:gd name="T74" fmla="*/ 22 w 46"/>
                <a:gd name="T75" fmla="*/ 0 h 61"/>
                <a:gd name="T76" fmla="*/ 31 w 46"/>
                <a:gd name="T77" fmla="*/ 1 h 61"/>
                <a:gd name="T78" fmla="*/ 38 w 46"/>
                <a:gd name="T79" fmla="*/ 3 h 61"/>
                <a:gd name="T80" fmla="*/ 43 w 46"/>
                <a:gd name="T81" fmla="*/ 8 h 61"/>
                <a:gd name="T82" fmla="*/ 45 w 46"/>
                <a:gd name="T83" fmla="*/ 14 h 61"/>
                <a:gd name="T84" fmla="*/ 42 w 46"/>
                <a:gd name="T85" fmla="*/ 23 h 61"/>
                <a:gd name="T86" fmla="*/ 34 w 46"/>
                <a:gd name="T87" fmla="*/ 28 h 61"/>
                <a:gd name="T88" fmla="*/ 34 w 46"/>
                <a:gd name="T89" fmla="*/ 29 h 61"/>
                <a:gd name="T90" fmla="*/ 38 w 46"/>
                <a:gd name="T91" fmla="*/ 30 h 61"/>
                <a:gd name="T92" fmla="*/ 42 w 46"/>
                <a:gd name="T93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61">
                  <a:moveTo>
                    <a:pt x="42" y="32"/>
                  </a:moveTo>
                  <a:cubicBezTo>
                    <a:pt x="43" y="33"/>
                    <a:pt x="44" y="35"/>
                    <a:pt x="45" y="36"/>
                  </a:cubicBezTo>
                  <a:cubicBezTo>
                    <a:pt x="46" y="38"/>
                    <a:pt x="46" y="40"/>
                    <a:pt x="46" y="42"/>
                  </a:cubicBezTo>
                  <a:cubicBezTo>
                    <a:pt x="46" y="45"/>
                    <a:pt x="46" y="48"/>
                    <a:pt x="45" y="50"/>
                  </a:cubicBezTo>
                  <a:cubicBezTo>
                    <a:pt x="44" y="52"/>
                    <a:pt x="42" y="54"/>
                    <a:pt x="40" y="56"/>
                  </a:cubicBezTo>
                  <a:cubicBezTo>
                    <a:pt x="37" y="58"/>
                    <a:pt x="35" y="59"/>
                    <a:pt x="32" y="60"/>
                  </a:cubicBezTo>
                  <a:cubicBezTo>
                    <a:pt x="29" y="61"/>
                    <a:pt x="25" y="61"/>
                    <a:pt x="21" y="61"/>
                  </a:cubicBezTo>
                  <a:cubicBezTo>
                    <a:pt x="16" y="61"/>
                    <a:pt x="12" y="61"/>
                    <a:pt x="8" y="60"/>
                  </a:cubicBezTo>
                  <a:cubicBezTo>
                    <a:pt x="5" y="59"/>
                    <a:pt x="2" y="59"/>
                    <a:pt x="0" y="58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3" y="46"/>
                    <a:pt x="6" y="47"/>
                    <a:pt x="9" y="48"/>
                  </a:cubicBezTo>
                  <a:cubicBezTo>
                    <a:pt x="12" y="49"/>
                    <a:pt x="15" y="50"/>
                    <a:pt x="18" y="50"/>
                  </a:cubicBezTo>
                  <a:cubicBezTo>
                    <a:pt x="19" y="50"/>
                    <a:pt x="21" y="50"/>
                    <a:pt x="23" y="49"/>
                  </a:cubicBezTo>
                  <a:cubicBezTo>
                    <a:pt x="25" y="49"/>
                    <a:pt x="26" y="49"/>
                    <a:pt x="28" y="48"/>
                  </a:cubicBezTo>
                  <a:cubicBezTo>
                    <a:pt x="29" y="47"/>
                    <a:pt x="29" y="46"/>
                    <a:pt x="30" y="45"/>
                  </a:cubicBezTo>
                  <a:cubicBezTo>
                    <a:pt x="30" y="44"/>
                    <a:pt x="31" y="43"/>
                    <a:pt x="31" y="41"/>
                  </a:cubicBezTo>
                  <a:cubicBezTo>
                    <a:pt x="31" y="39"/>
                    <a:pt x="30" y="38"/>
                    <a:pt x="30" y="37"/>
                  </a:cubicBezTo>
                  <a:cubicBezTo>
                    <a:pt x="29" y="36"/>
                    <a:pt x="28" y="36"/>
                    <a:pt x="26" y="35"/>
                  </a:cubicBezTo>
                  <a:cubicBezTo>
                    <a:pt x="25" y="35"/>
                    <a:pt x="24" y="35"/>
                    <a:pt x="22" y="34"/>
                  </a:cubicBezTo>
                  <a:cubicBezTo>
                    <a:pt x="20" y="34"/>
                    <a:pt x="18" y="34"/>
                    <a:pt x="17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4"/>
                    <a:pt x="21" y="24"/>
                    <a:pt x="22" y="24"/>
                  </a:cubicBezTo>
                  <a:cubicBezTo>
                    <a:pt x="24" y="23"/>
                    <a:pt x="25" y="23"/>
                    <a:pt x="26" y="23"/>
                  </a:cubicBezTo>
                  <a:cubicBezTo>
                    <a:pt x="27" y="22"/>
                    <a:pt x="28" y="22"/>
                    <a:pt x="29" y="21"/>
                  </a:cubicBezTo>
                  <a:cubicBezTo>
                    <a:pt x="30" y="20"/>
                    <a:pt x="30" y="19"/>
                    <a:pt x="30" y="17"/>
                  </a:cubicBezTo>
                  <a:cubicBezTo>
                    <a:pt x="30" y="16"/>
                    <a:pt x="30" y="15"/>
                    <a:pt x="29" y="14"/>
                  </a:cubicBezTo>
                  <a:cubicBezTo>
                    <a:pt x="28" y="13"/>
                    <a:pt x="28" y="13"/>
                    <a:pt x="27" y="12"/>
                  </a:cubicBezTo>
                  <a:cubicBezTo>
                    <a:pt x="26" y="12"/>
                    <a:pt x="24" y="12"/>
                    <a:pt x="23" y="11"/>
                  </a:cubicBezTo>
                  <a:cubicBezTo>
                    <a:pt x="22" y="11"/>
                    <a:pt x="20" y="11"/>
                    <a:pt x="19" y="11"/>
                  </a:cubicBezTo>
                  <a:cubicBezTo>
                    <a:pt x="17" y="11"/>
                    <a:pt x="14" y="12"/>
                    <a:pt x="11" y="12"/>
                  </a:cubicBezTo>
                  <a:cubicBezTo>
                    <a:pt x="8" y="13"/>
                    <a:pt x="5" y="15"/>
                    <a:pt x="3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3" y="2"/>
                    <a:pt x="6" y="2"/>
                    <a:pt x="10" y="1"/>
                  </a:cubicBezTo>
                  <a:cubicBezTo>
                    <a:pt x="14" y="0"/>
                    <a:pt x="18" y="0"/>
                    <a:pt x="22" y="0"/>
                  </a:cubicBezTo>
                  <a:cubicBezTo>
                    <a:pt x="25" y="0"/>
                    <a:pt x="29" y="0"/>
                    <a:pt x="31" y="1"/>
                  </a:cubicBezTo>
                  <a:cubicBezTo>
                    <a:pt x="34" y="1"/>
                    <a:pt x="36" y="2"/>
                    <a:pt x="38" y="3"/>
                  </a:cubicBezTo>
                  <a:cubicBezTo>
                    <a:pt x="40" y="4"/>
                    <a:pt x="42" y="6"/>
                    <a:pt x="43" y="8"/>
                  </a:cubicBezTo>
                  <a:cubicBezTo>
                    <a:pt x="44" y="10"/>
                    <a:pt x="45" y="12"/>
                    <a:pt x="45" y="14"/>
                  </a:cubicBezTo>
                  <a:cubicBezTo>
                    <a:pt x="45" y="18"/>
                    <a:pt x="44" y="21"/>
                    <a:pt x="42" y="23"/>
                  </a:cubicBezTo>
                  <a:cubicBezTo>
                    <a:pt x="40" y="26"/>
                    <a:pt x="37" y="28"/>
                    <a:pt x="34" y="2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5" y="29"/>
                    <a:pt x="36" y="29"/>
                    <a:pt x="38" y="30"/>
                  </a:cubicBezTo>
                  <a:cubicBezTo>
                    <a:pt x="39" y="30"/>
                    <a:pt x="41" y="31"/>
                    <a:pt x="42" y="32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609889" y="4464604"/>
            <a:ext cx="313258" cy="326003"/>
            <a:chOff x="449263" y="3900487"/>
            <a:chExt cx="785813" cy="788988"/>
          </a:xfrm>
        </p:grpSpPr>
        <p:sp>
          <p:nvSpPr>
            <p:cNvPr id="22" name="Freeform 28"/>
            <p:cNvSpPr>
              <a:spLocks/>
            </p:cNvSpPr>
            <p:nvPr/>
          </p:nvSpPr>
          <p:spPr bwMode="auto">
            <a:xfrm>
              <a:off x="449263" y="3900487"/>
              <a:ext cx="785813" cy="788988"/>
            </a:xfrm>
            <a:custGeom>
              <a:avLst/>
              <a:gdLst>
                <a:gd name="T0" fmla="*/ 174 w 206"/>
                <a:gd name="T1" fmla="*/ 163 h 207"/>
                <a:gd name="T2" fmla="*/ 163 w 206"/>
                <a:gd name="T3" fmla="*/ 33 h 207"/>
                <a:gd name="T4" fmla="*/ 33 w 206"/>
                <a:gd name="T5" fmla="*/ 44 h 207"/>
                <a:gd name="T6" fmla="*/ 44 w 206"/>
                <a:gd name="T7" fmla="*/ 174 h 207"/>
                <a:gd name="T8" fmla="*/ 174 w 206"/>
                <a:gd name="T9" fmla="*/ 16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7">
                  <a:moveTo>
                    <a:pt x="174" y="163"/>
                  </a:moveTo>
                  <a:cubicBezTo>
                    <a:pt x="206" y="124"/>
                    <a:pt x="202" y="66"/>
                    <a:pt x="163" y="33"/>
                  </a:cubicBezTo>
                  <a:cubicBezTo>
                    <a:pt x="124" y="0"/>
                    <a:pt x="66" y="5"/>
                    <a:pt x="33" y="44"/>
                  </a:cubicBezTo>
                  <a:cubicBezTo>
                    <a:pt x="0" y="83"/>
                    <a:pt x="5" y="141"/>
                    <a:pt x="44" y="174"/>
                  </a:cubicBezTo>
                  <a:cubicBezTo>
                    <a:pt x="83" y="207"/>
                    <a:pt x="141" y="202"/>
                    <a:pt x="174" y="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auto">
            <a:xfrm>
              <a:off x="482601" y="3935412"/>
              <a:ext cx="722313" cy="719138"/>
            </a:xfrm>
            <a:custGeom>
              <a:avLst/>
              <a:gdLst>
                <a:gd name="T0" fmla="*/ 159 w 189"/>
                <a:gd name="T1" fmla="*/ 149 h 189"/>
                <a:gd name="T2" fmla="*/ 149 w 189"/>
                <a:gd name="T3" fmla="*/ 30 h 189"/>
                <a:gd name="T4" fmla="*/ 30 w 189"/>
                <a:gd name="T5" fmla="*/ 40 h 189"/>
                <a:gd name="T6" fmla="*/ 40 w 189"/>
                <a:gd name="T7" fmla="*/ 159 h 189"/>
                <a:gd name="T8" fmla="*/ 159 w 189"/>
                <a:gd name="T9" fmla="*/ 14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189">
                  <a:moveTo>
                    <a:pt x="159" y="149"/>
                  </a:moveTo>
                  <a:cubicBezTo>
                    <a:pt x="189" y="113"/>
                    <a:pt x="184" y="60"/>
                    <a:pt x="149" y="30"/>
                  </a:cubicBezTo>
                  <a:cubicBezTo>
                    <a:pt x="113" y="0"/>
                    <a:pt x="60" y="5"/>
                    <a:pt x="30" y="40"/>
                  </a:cubicBezTo>
                  <a:cubicBezTo>
                    <a:pt x="0" y="76"/>
                    <a:pt x="4" y="129"/>
                    <a:pt x="40" y="159"/>
                  </a:cubicBezTo>
                  <a:cubicBezTo>
                    <a:pt x="75" y="189"/>
                    <a:pt x="129" y="184"/>
                    <a:pt x="159" y="149"/>
                  </a:cubicBezTo>
                  <a:close/>
                </a:path>
              </a:pathLst>
            </a:custGeom>
            <a:solidFill>
              <a:srgbClr val="044AA6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566738" y="4017963"/>
              <a:ext cx="554038" cy="552450"/>
            </a:xfrm>
            <a:custGeom>
              <a:avLst/>
              <a:gdLst>
                <a:gd name="T0" fmla="*/ 122 w 145"/>
                <a:gd name="T1" fmla="*/ 115 h 145"/>
                <a:gd name="T2" fmla="*/ 114 w 145"/>
                <a:gd name="T3" fmla="*/ 23 h 145"/>
                <a:gd name="T4" fmla="*/ 23 w 145"/>
                <a:gd name="T5" fmla="*/ 31 h 145"/>
                <a:gd name="T6" fmla="*/ 30 w 145"/>
                <a:gd name="T7" fmla="*/ 122 h 145"/>
                <a:gd name="T8" fmla="*/ 122 w 145"/>
                <a:gd name="T9" fmla="*/ 11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45">
                  <a:moveTo>
                    <a:pt x="122" y="115"/>
                  </a:moveTo>
                  <a:cubicBezTo>
                    <a:pt x="145" y="87"/>
                    <a:pt x="142" y="46"/>
                    <a:pt x="114" y="23"/>
                  </a:cubicBezTo>
                  <a:cubicBezTo>
                    <a:pt x="87" y="0"/>
                    <a:pt x="46" y="3"/>
                    <a:pt x="23" y="31"/>
                  </a:cubicBezTo>
                  <a:cubicBezTo>
                    <a:pt x="0" y="58"/>
                    <a:pt x="3" y="99"/>
                    <a:pt x="30" y="122"/>
                  </a:cubicBezTo>
                  <a:cubicBezTo>
                    <a:pt x="58" y="145"/>
                    <a:pt x="99" y="142"/>
                    <a:pt x="122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5" name="Freeform 31"/>
            <p:cNvSpPr>
              <a:spLocks noEditPoints="1"/>
            </p:cNvSpPr>
            <p:nvPr/>
          </p:nvSpPr>
          <p:spPr bwMode="auto">
            <a:xfrm>
              <a:off x="635001" y="4156075"/>
              <a:ext cx="192088" cy="236538"/>
            </a:xfrm>
            <a:custGeom>
              <a:avLst/>
              <a:gdLst>
                <a:gd name="T0" fmla="*/ 50 w 50"/>
                <a:gd name="T1" fmla="*/ 31 h 62"/>
                <a:gd name="T2" fmla="*/ 48 w 50"/>
                <a:gd name="T3" fmla="*/ 45 h 62"/>
                <a:gd name="T4" fmla="*/ 44 w 50"/>
                <a:gd name="T5" fmla="*/ 54 h 62"/>
                <a:gd name="T6" fmla="*/ 36 w 50"/>
                <a:gd name="T7" fmla="*/ 60 h 62"/>
                <a:gd name="T8" fmla="*/ 25 w 50"/>
                <a:gd name="T9" fmla="*/ 62 h 62"/>
                <a:gd name="T10" fmla="*/ 14 w 50"/>
                <a:gd name="T11" fmla="*/ 60 h 62"/>
                <a:gd name="T12" fmla="*/ 6 w 50"/>
                <a:gd name="T13" fmla="*/ 54 h 62"/>
                <a:gd name="T14" fmla="*/ 2 w 50"/>
                <a:gd name="T15" fmla="*/ 45 h 62"/>
                <a:gd name="T16" fmla="*/ 0 w 50"/>
                <a:gd name="T17" fmla="*/ 31 h 62"/>
                <a:gd name="T18" fmla="*/ 2 w 50"/>
                <a:gd name="T19" fmla="*/ 18 h 62"/>
                <a:gd name="T20" fmla="*/ 6 w 50"/>
                <a:gd name="T21" fmla="*/ 8 h 62"/>
                <a:gd name="T22" fmla="*/ 14 w 50"/>
                <a:gd name="T23" fmla="*/ 2 h 62"/>
                <a:gd name="T24" fmla="*/ 25 w 50"/>
                <a:gd name="T25" fmla="*/ 0 h 62"/>
                <a:gd name="T26" fmla="*/ 36 w 50"/>
                <a:gd name="T27" fmla="*/ 2 h 62"/>
                <a:gd name="T28" fmla="*/ 44 w 50"/>
                <a:gd name="T29" fmla="*/ 8 h 62"/>
                <a:gd name="T30" fmla="*/ 48 w 50"/>
                <a:gd name="T31" fmla="*/ 18 h 62"/>
                <a:gd name="T32" fmla="*/ 50 w 50"/>
                <a:gd name="T33" fmla="*/ 31 h 62"/>
                <a:gd name="T34" fmla="*/ 34 w 50"/>
                <a:gd name="T35" fmla="*/ 31 h 62"/>
                <a:gd name="T36" fmla="*/ 32 w 50"/>
                <a:gd name="T37" fmla="*/ 16 h 62"/>
                <a:gd name="T38" fmla="*/ 25 w 50"/>
                <a:gd name="T39" fmla="*/ 11 h 62"/>
                <a:gd name="T40" fmla="*/ 18 w 50"/>
                <a:gd name="T41" fmla="*/ 16 h 62"/>
                <a:gd name="T42" fmla="*/ 16 w 50"/>
                <a:gd name="T43" fmla="*/ 31 h 62"/>
                <a:gd name="T44" fmla="*/ 18 w 50"/>
                <a:gd name="T45" fmla="*/ 47 h 62"/>
                <a:gd name="T46" fmla="*/ 25 w 50"/>
                <a:gd name="T47" fmla="*/ 51 h 62"/>
                <a:gd name="T48" fmla="*/ 32 w 50"/>
                <a:gd name="T49" fmla="*/ 47 h 62"/>
                <a:gd name="T50" fmla="*/ 34 w 50"/>
                <a:gd name="T51" fmla="*/ 3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62">
                  <a:moveTo>
                    <a:pt x="50" y="31"/>
                  </a:moveTo>
                  <a:cubicBezTo>
                    <a:pt x="50" y="36"/>
                    <a:pt x="49" y="41"/>
                    <a:pt x="48" y="45"/>
                  </a:cubicBezTo>
                  <a:cubicBezTo>
                    <a:pt x="47" y="49"/>
                    <a:pt x="46" y="52"/>
                    <a:pt x="44" y="54"/>
                  </a:cubicBezTo>
                  <a:cubicBezTo>
                    <a:pt x="42" y="57"/>
                    <a:pt x="39" y="59"/>
                    <a:pt x="36" y="60"/>
                  </a:cubicBezTo>
                  <a:cubicBezTo>
                    <a:pt x="33" y="62"/>
                    <a:pt x="29" y="62"/>
                    <a:pt x="25" y="62"/>
                  </a:cubicBezTo>
                  <a:cubicBezTo>
                    <a:pt x="21" y="62"/>
                    <a:pt x="17" y="62"/>
                    <a:pt x="14" y="60"/>
                  </a:cubicBezTo>
                  <a:cubicBezTo>
                    <a:pt x="11" y="59"/>
                    <a:pt x="8" y="57"/>
                    <a:pt x="6" y="54"/>
                  </a:cubicBezTo>
                  <a:cubicBezTo>
                    <a:pt x="4" y="52"/>
                    <a:pt x="3" y="48"/>
                    <a:pt x="2" y="45"/>
                  </a:cubicBezTo>
                  <a:cubicBezTo>
                    <a:pt x="1" y="41"/>
                    <a:pt x="0" y="36"/>
                    <a:pt x="0" y="31"/>
                  </a:cubicBezTo>
                  <a:cubicBezTo>
                    <a:pt x="0" y="26"/>
                    <a:pt x="1" y="22"/>
                    <a:pt x="2" y="18"/>
                  </a:cubicBezTo>
                  <a:cubicBezTo>
                    <a:pt x="3" y="14"/>
                    <a:pt x="4" y="11"/>
                    <a:pt x="6" y="8"/>
                  </a:cubicBezTo>
                  <a:cubicBezTo>
                    <a:pt x="8" y="6"/>
                    <a:pt x="11" y="4"/>
                    <a:pt x="14" y="2"/>
                  </a:cubicBezTo>
                  <a:cubicBezTo>
                    <a:pt x="17" y="1"/>
                    <a:pt x="21" y="0"/>
                    <a:pt x="25" y="0"/>
                  </a:cubicBezTo>
                  <a:cubicBezTo>
                    <a:pt x="30" y="0"/>
                    <a:pt x="33" y="1"/>
                    <a:pt x="36" y="2"/>
                  </a:cubicBezTo>
                  <a:cubicBezTo>
                    <a:pt x="39" y="4"/>
                    <a:pt x="42" y="6"/>
                    <a:pt x="44" y="8"/>
                  </a:cubicBezTo>
                  <a:cubicBezTo>
                    <a:pt x="46" y="11"/>
                    <a:pt x="47" y="14"/>
                    <a:pt x="48" y="18"/>
                  </a:cubicBezTo>
                  <a:cubicBezTo>
                    <a:pt x="49" y="22"/>
                    <a:pt x="50" y="26"/>
                    <a:pt x="50" y="31"/>
                  </a:cubicBezTo>
                  <a:close/>
                  <a:moveTo>
                    <a:pt x="34" y="31"/>
                  </a:moveTo>
                  <a:cubicBezTo>
                    <a:pt x="34" y="24"/>
                    <a:pt x="33" y="19"/>
                    <a:pt x="32" y="16"/>
                  </a:cubicBezTo>
                  <a:cubicBezTo>
                    <a:pt x="31" y="13"/>
                    <a:pt x="28" y="11"/>
                    <a:pt x="25" y="11"/>
                  </a:cubicBezTo>
                  <a:cubicBezTo>
                    <a:pt x="22" y="11"/>
                    <a:pt x="19" y="13"/>
                    <a:pt x="18" y="16"/>
                  </a:cubicBezTo>
                  <a:cubicBezTo>
                    <a:pt x="17" y="19"/>
                    <a:pt x="16" y="24"/>
                    <a:pt x="16" y="31"/>
                  </a:cubicBezTo>
                  <a:cubicBezTo>
                    <a:pt x="16" y="38"/>
                    <a:pt x="17" y="43"/>
                    <a:pt x="18" y="47"/>
                  </a:cubicBezTo>
                  <a:cubicBezTo>
                    <a:pt x="19" y="50"/>
                    <a:pt x="22" y="51"/>
                    <a:pt x="25" y="51"/>
                  </a:cubicBezTo>
                  <a:cubicBezTo>
                    <a:pt x="28" y="51"/>
                    <a:pt x="31" y="50"/>
                    <a:pt x="32" y="47"/>
                  </a:cubicBezTo>
                  <a:cubicBezTo>
                    <a:pt x="33" y="43"/>
                    <a:pt x="34" y="38"/>
                    <a:pt x="34" y="31"/>
                  </a:cubicBez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84238" y="4164013"/>
              <a:ext cx="147638" cy="223838"/>
            </a:xfrm>
            <a:custGeom>
              <a:avLst/>
              <a:gdLst>
                <a:gd name="T0" fmla="*/ 39 w 39"/>
                <a:gd name="T1" fmla="*/ 59 h 59"/>
                <a:gd name="T2" fmla="*/ 0 w 39"/>
                <a:gd name="T3" fmla="*/ 59 h 59"/>
                <a:gd name="T4" fmla="*/ 0 w 39"/>
                <a:gd name="T5" fmla="*/ 49 h 59"/>
                <a:gd name="T6" fmla="*/ 12 w 39"/>
                <a:gd name="T7" fmla="*/ 49 h 59"/>
                <a:gd name="T8" fmla="*/ 12 w 39"/>
                <a:gd name="T9" fmla="*/ 17 h 59"/>
                <a:gd name="T10" fmla="*/ 0 w 39"/>
                <a:gd name="T11" fmla="*/ 17 h 59"/>
                <a:gd name="T12" fmla="*/ 0 w 39"/>
                <a:gd name="T13" fmla="*/ 8 h 59"/>
                <a:gd name="T14" fmla="*/ 5 w 39"/>
                <a:gd name="T15" fmla="*/ 7 h 59"/>
                <a:gd name="T16" fmla="*/ 9 w 39"/>
                <a:gd name="T17" fmla="*/ 6 h 59"/>
                <a:gd name="T18" fmla="*/ 13 w 39"/>
                <a:gd name="T19" fmla="*/ 4 h 59"/>
                <a:gd name="T20" fmla="*/ 14 w 39"/>
                <a:gd name="T21" fmla="*/ 0 h 59"/>
                <a:gd name="T22" fmla="*/ 27 w 39"/>
                <a:gd name="T23" fmla="*/ 0 h 59"/>
                <a:gd name="T24" fmla="*/ 27 w 39"/>
                <a:gd name="T25" fmla="*/ 49 h 59"/>
                <a:gd name="T26" fmla="*/ 39 w 39"/>
                <a:gd name="T27" fmla="*/ 49 h 59"/>
                <a:gd name="T28" fmla="*/ 39 w 39"/>
                <a:gd name="T2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" h="59">
                  <a:moveTo>
                    <a:pt x="39" y="59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3" y="7"/>
                    <a:pt x="5" y="7"/>
                  </a:cubicBezTo>
                  <a:cubicBezTo>
                    <a:pt x="7" y="7"/>
                    <a:pt x="8" y="7"/>
                    <a:pt x="9" y="6"/>
                  </a:cubicBezTo>
                  <a:cubicBezTo>
                    <a:pt x="11" y="5"/>
                    <a:pt x="12" y="5"/>
                    <a:pt x="13" y="4"/>
                  </a:cubicBezTo>
                  <a:cubicBezTo>
                    <a:pt x="13" y="2"/>
                    <a:pt x="14" y="1"/>
                    <a:pt x="1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39" y="49"/>
                    <a:pt x="39" y="49"/>
                    <a:pt x="39" y="49"/>
                  </a:cubicBezTo>
                  <a:lnTo>
                    <a:pt x="39" y="59"/>
                  </a:lnTo>
                  <a:close/>
                </a:path>
              </a:pathLst>
            </a:custGeom>
            <a:solidFill>
              <a:srgbClr val="7266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1117103" y="5001830"/>
            <a:ext cx="3783234" cy="1243817"/>
            <a:chOff x="4394850" y="2270125"/>
            <a:chExt cx="3153697" cy="1733550"/>
          </a:xfrm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>
              <a:off x="4400376" y="2270125"/>
              <a:ext cx="3148171" cy="1733550"/>
            </a:xfrm>
            <a:custGeom>
              <a:avLst/>
              <a:gdLst>
                <a:gd name="T0" fmla="*/ 1655 w 1873"/>
                <a:gd name="T1" fmla="*/ 1092 h 1092"/>
                <a:gd name="T2" fmla="*/ 1873 w 1873"/>
                <a:gd name="T3" fmla="*/ 544 h 1092"/>
                <a:gd name="T4" fmla="*/ 1655 w 1873"/>
                <a:gd name="T5" fmla="*/ 0 h 1092"/>
                <a:gd name="T6" fmla="*/ 0 w 1873"/>
                <a:gd name="T7" fmla="*/ 0 h 1092"/>
                <a:gd name="T8" fmla="*/ 0 w 1873"/>
                <a:gd name="T9" fmla="*/ 1092 h 1092"/>
                <a:gd name="T10" fmla="*/ 1655 w 1873"/>
                <a:gd name="T11" fmla="*/ 1092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1092">
                  <a:moveTo>
                    <a:pt x="1655" y="1092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1092"/>
                  </a:lnTo>
                  <a:lnTo>
                    <a:pt x="1655" y="1092"/>
                  </a:lnTo>
                  <a:close/>
                </a:path>
              </a:pathLst>
            </a:custGeom>
            <a:solidFill>
              <a:srgbClr val="0DA5A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solidFill>
                  <a:srgbClr val="044AA6"/>
                </a:solidFill>
                <a:ea typeface="나눔바른고딕" panose="020B0603020101020101" pitchFamily="50" charset="-127"/>
              </a:endParaRPr>
            </a:p>
          </p:txBody>
        </p:sp>
        <p:sp>
          <p:nvSpPr>
            <p:cNvPr id="29" name="Freeform 6"/>
            <p:cNvSpPr>
              <a:spLocks/>
            </p:cNvSpPr>
            <p:nvPr/>
          </p:nvSpPr>
          <p:spPr bwMode="auto">
            <a:xfrm>
              <a:off x="4394850" y="2273299"/>
              <a:ext cx="3153697" cy="863600"/>
            </a:xfrm>
            <a:custGeom>
              <a:avLst/>
              <a:gdLst>
                <a:gd name="T0" fmla="*/ 1655 w 1873"/>
                <a:gd name="T1" fmla="*/ 544 h 544"/>
                <a:gd name="T2" fmla="*/ 1873 w 1873"/>
                <a:gd name="T3" fmla="*/ 544 h 544"/>
                <a:gd name="T4" fmla="*/ 1655 w 1873"/>
                <a:gd name="T5" fmla="*/ 0 h 544"/>
                <a:gd name="T6" fmla="*/ 0 w 1873"/>
                <a:gd name="T7" fmla="*/ 0 h 544"/>
                <a:gd name="T8" fmla="*/ 0 w 1873"/>
                <a:gd name="T9" fmla="*/ 544 h 544"/>
                <a:gd name="T10" fmla="*/ 1655 w 1873"/>
                <a:gd name="T11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3" h="544">
                  <a:moveTo>
                    <a:pt x="1655" y="544"/>
                  </a:moveTo>
                  <a:lnTo>
                    <a:pt x="1873" y="544"/>
                  </a:lnTo>
                  <a:lnTo>
                    <a:pt x="1655" y="0"/>
                  </a:lnTo>
                  <a:lnTo>
                    <a:pt x="0" y="0"/>
                  </a:lnTo>
                  <a:lnTo>
                    <a:pt x="0" y="544"/>
                  </a:lnTo>
                  <a:lnTo>
                    <a:pt x="1655" y="544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750" dirty="0"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056966" y="5025853"/>
            <a:ext cx="3244728" cy="1297376"/>
            <a:chOff x="4158711" y="4502646"/>
            <a:chExt cx="3758344" cy="1957754"/>
          </a:xfrm>
        </p:grpSpPr>
        <p:grpSp>
          <p:nvGrpSpPr>
            <p:cNvPr id="31" name="그룹 30"/>
            <p:cNvGrpSpPr/>
            <p:nvPr/>
          </p:nvGrpSpPr>
          <p:grpSpPr>
            <a:xfrm>
              <a:off x="4158711" y="4502646"/>
              <a:ext cx="3758344" cy="1874452"/>
              <a:chOff x="4139405" y="4392555"/>
              <a:chExt cx="2999403" cy="1733550"/>
            </a:xfrm>
          </p:grpSpPr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4165421" y="4392555"/>
                <a:ext cx="2973387" cy="1733550"/>
              </a:xfrm>
              <a:custGeom>
                <a:avLst/>
                <a:gdLst>
                  <a:gd name="T0" fmla="*/ 1655 w 1873"/>
                  <a:gd name="T1" fmla="*/ 1092 h 1092"/>
                  <a:gd name="T2" fmla="*/ 1873 w 1873"/>
                  <a:gd name="T3" fmla="*/ 544 h 1092"/>
                  <a:gd name="T4" fmla="*/ 1655 w 1873"/>
                  <a:gd name="T5" fmla="*/ 0 h 1092"/>
                  <a:gd name="T6" fmla="*/ 0 w 1873"/>
                  <a:gd name="T7" fmla="*/ 0 h 1092"/>
                  <a:gd name="T8" fmla="*/ 0 w 1873"/>
                  <a:gd name="T9" fmla="*/ 1092 h 1092"/>
                  <a:gd name="T10" fmla="*/ 1655 w 1873"/>
                  <a:gd name="T11" fmla="*/ 1092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3" h="1092">
                    <a:moveTo>
                      <a:pt x="1655" y="1092"/>
                    </a:moveTo>
                    <a:lnTo>
                      <a:pt x="1873" y="544"/>
                    </a:lnTo>
                    <a:lnTo>
                      <a:pt x="1655" y="0"/>
                    </a:lnTo>
                    <a:lnTo>
                      <a:pt x="0" y="0"/>
                    </a:lnTo>
                    <a:lnTo>
                      <a:pt x="0" y="1092"/>
                    </a:lnTo>
                    <a:lnTo>
                      <a:pt x="1655" y="1092"/>
                    </a:lnTo>
                    <a:close/>
                  </a:path>
                </a:pathLst>
              </a:custGeom>
              <a:solidFill>
                <a:srgbClr val="0BA3E0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050" dirty="0">
                  <a:solidFill>
                    <a:srgbClr val="044AA6"/>
                  </a:solidFill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4139405" y="4392555"/>
                <a:ext cx="2999403" cy="863600"/>
              </a:xfrm>
              <a:custGeom>
                <a:avLst/>
                <a:gdLst>
                  <a:gd name="T0" fmla="*/ 1655 w 1873"/>
                  <a:gd name="T1" fmla="*/ 544 h 544"/>
                  <a:gd name="T2" fmla="*/ 1873 w 1873"/>
                  <a:gd name="T3" fmla="*/ 544 h 544"/>
                  <a:gd name="T4" fmla="*/ 1655 w 1873"/>
                  <a:gd name="T5" fmla="*/ 0 h 544"/>
                  <a:gd name="T6" fmla="*/ 0 w 1873"/>
                  <a:gd name="T7" fmla="*/ 0 h 544"/>
                  <a:gd name="T8" fmla="*/ 0 w 1873"/>
                  <a:gd name="T9" fmla="*/ 544 h 544"/>
                  <a:gd name="T10" fmla="*/ 1655 w 1873"/>
                  <a:gd name="T11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73" h="544">
                    <a:moveTo>
                      <a:pt x="1655" y="544"/>
                    </a:moveTo>
                    <a:lnTo>
                      <a:pt x="1873" y="544"/>
                    </a:lnTo>
                    <a:lnTo>
                      <a:pt x="1655" y="0"/>
                    </a:lnTo>
                    <a:lnTo>
                      <a:pt x="0" y="0"/>
                    </a:lnTo>
                    <a:lnTo>
                      <a:pt x="0" y="544"/>
                    </a:lnTo>
                    <a:lnTo>
                      <a:pt x="1655" y="544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050" dirty="0"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191310" y="4502646"/>
              <a:ext cx="3441814" cy="195775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Ins="0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[</a:t>
              </a:r>
              <a:r>
                <a:rPr lang="ko-KR" altLang="en-US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표준화 </a:t>
              </a:r>
              <a:r>
                <a:rPr lang="en-US" altLang="ko-KR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&amp; </a:t>
              </a:r>
              <a:r>
                <a:rPr lang="ko-KR" altLang="en-US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효율성 </a:t>
              </a:r>
              <a:r>
                <a:rPr lang="en-US" altLang="ko-KR" sz="1200" b="1" dirty="0">
                  <a:solidFill>
                    <a:srgbClr val="FFFF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성능평가 참여 </a:t>
              </a: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경험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토대로 표준화 주도</a:t>
              </a: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저작권위원회 </a:t>
              </a: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개발 표준 및 웹 접 </a:t>
              </a:r>
              <a:r>
                <a:rPr lang="ko-KR" altLang="en-US" sz="105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접근성 준수</a:t>
              </a:r>
              <a:endPara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28588" indent="-128588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 smtClean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소프트웨어 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공학센터의 </a:t>
              </a:r>
              <a:r>
                <a:rPr lang="en-US" altLang="ko-KR" sz="105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SP(Software </a:t>
              </a:r>
              <a:r>
                <a:rPr lang="en-US" altLang="ko-KR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Process) </a:t>
              </a:r>
              <a:r>
                <a:rPr lang="ko-KR" altLang="en-US" sz="105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인증 획득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경험을</a:t>
              </a:r>
              <a:r>
                <a:rPr lang="en-US" altLang="ko-KR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05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통한 효율적 사업 관리</a:t>
              </a:r>
            </a:p>
          </p:txBody>
        </p:sp>
      </p:grpSp>
      <p:sp>
        <p:nvSpPr>
          <p:cNvPr id="35" name="Freeform 5"/>
          <p:cNvSpPr>
            <a:spLocks/>
          </p:cNvSpPr>
          <p:nvPr/>
        </p:nvSpPr>
        <p:spPr bwMode="auto">
          <a:xfrm>
            <a:off x="1117104" y="1752758"/>
            <a:ext cx="7189004" cy="2564359"/>
          </a:xfrm>
          <a:custGeom>
            <a:avLst/>
            <a:gdLst>
              <a:gd name="T0" fmla="*/ 1655 w 1873"/>
              <a:gd name="T1" fmla="*/ 1092 h 1092"/>
              <a:gd name="T2" fmla="*/ 1873 w 1873"/>
              <a:gd name="T3" fmla="*/ 544 h 1092"/>
              <a:gd name="T4" fmla="*/ 1655 w 1873"/>
              <a:gd name="T5" fmla="*/ 0 h 1092"/>
              <a:gd name="T6" fmla="*/ 0 w 1873"/>
              <a:gd name="T7" fmla="*/ 0 h 1092"/>
              <a:gd name="T8" fmla="*/ 0 w 1873"/>
              <a:gd name="T9" fmla="*/ 1092 h 1092"/>
              <a:gd name="T10" fmla="*/ 1655 w 1873"/>
              <a:gd name="T11" fmla="*/ 1092 h 10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3" h="1092">
                <a:moveTo>
                  <a:pt x="1655" y="1092"/>
                </a:moveTo>
                <a:lnTo>
                  <a:pt x="1873" y="544"/>
                </a:lnTo>
                <a:lnTo>
                  <a:pt x="1655" y="0"/>
                </a:lnTo>
                <a:lnTo>
                  <a:pt x="0" y="0"/>
                </a:lnTo>
                <a:lnTo>
                  <a:pt x="0" y="1092"/>
                </a:lnTo>
                <a:lnTo>
                  <a:pt x="1655" y="1092"/>
                </a:lnTo>
                <a:close/>
              </a:path>
            </a:pathLst>
          </a:custGeom>
          <a:solidFill>
            <a:srgbClr val="044AA6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750" dirty="0">
              <a:solidFill>
                <a:srgbClr val="044AA6"/>
              </a:solidFill>
              <a:ea typeface="나눔바른고딕" panose="020B0603020101020101" pitchFamily="50" charset="-127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1117104" y="1752759"/>
            <a:ext cx="7460398" cy="1288877"/>
          </a:xfrm>
          <a:custGeom>
            <a:avLst/>
            <a:gdLst>
              <a:gd name="T0" fmla="*/ 1655 w 1873"/>
              <a:gd name="T1" fmla="*/ 544 h 544"/>
              <a:gd name="T2" fmla="*/ 1873 w 1873"/>
              <a:gd name="T3" fmla="*/ 544 h 544"/>
              <a:gd name="T4" fmla="*/ 1655 w 1873"/>
              <a:gd name="T5" fmla="*/ 0 h 544"/>
              <a:gd name="T6" fmla="*/ 0 w 1873"/>
              <a:gd name="T7" fmla="*/ 0 h 544"/>
              <a:gd name="T8" fmla="*/ 0 w 1873"/>
              <a:gd name="T9" fmla="*/ 544 h 544"/>
              <a:gd name="T10" fmla="*/ 1655 w 1873"/>
              <a:gd name="T11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3" h="544">
                <a:moveTo>
                  <a:pt x="1655" y="544"/>
                </a:moveTo>
                <a:lnTo>
                  <a:pt x="1873" y="544"/>
                </a:lnTo>
                <a:lnTo>
                  <a:pt x="1655" y="0"/>
                </a:lnTo>
                <a:lnTo>
                  <a:pt x="0" y="0"/>
                </a:lnTo>
                <a:lnTo>
                  <a:pt x="0" y="544"/>
                </a:lnTo>
                <a:lnTo>
                  <a:pt x="1655" y="544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ko-KR" altLang="en-US" sz="750" dirty="0">
              <a:ea typeface="나눔바른고딕" panose="020B0603020101020101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7104" y="1685423"/>
            <a:ext cx="6833096" cy="2988052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사업수행 경험 </a:t>
            </a:r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2010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 smtClean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기술적 보호조치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표준서비스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운영 환경 고도화 및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필터링 기술 성능평가 시스템 구축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저작권기술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시스템 등 구축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사업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2011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Windows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 특징정보 추출기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 개발 사업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2013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성능평가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기반마련 등 시스템 구축 사업 수행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2014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앱 필터링 기술 성능평가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 운용성 평가 시스템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구축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2015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특징기반 필터링 성능평가 기반 구축 수행 경험</a:t>
            </a: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2016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모바일 환경 기반 성능평가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전자책 </a:t>
            </a:r>
            <a:r>
              <a:rPr lang="en-US" altLang="ko-KR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DRM </a:t>
            </a:r>
            <a:r>
              <a:rPr lang="ko-KR" altLang="en-US" sz="1050" dirty="0">
                <a:solidFill>
                  <a:srgbClr val="FFFF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상호운용성 평가 시스템 구축 사업</a:t>
            </a:r>
            <a:r>
              <a:rPr lang="ko-KR" altLang="en-US" sz="105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 </a:t>
            </a:r>
            <a:r>
              <a:rPr lang="ko-KR" altLang="en-US" sz="105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</a:t>
            </a:r>
            <a:endParaRPr lang="en-US" altLang="ko-KR" sz="105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2017</a:t>
            </a:r>
            <a:r>
              <a: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저작권기술 성능평가 시스템 운영 및 </a:t>
            </a:r>
            <a:r>
              <a:rPr lang="ko-KR" altLang="en-US" sz="105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기능개선</a:t>
            </a:r>
            <a:endParaRPr lang="en-US" altLang="ko-KR" sz="105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smtClean="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2018</a:t>
            </a:r>
            <a:r>
              <a:rPr lang="ko-KR" altLang="en-US" sz="1050">
                <a:solidFill>
                  <a:srgbClr val="FFC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ko-KR" altLang="en-US" sz="105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저작권기술 성능평가 시스템 개선 및 고도화</a:t>
            </a:r>
            <a:endParaRPr lang="en-US" altLang="ko-KR" sz="1050" smtClean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05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146814" y="5110188"/>
            <a:ext cx="3723812" cy="1297376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6750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ko-KR" altLang="en-US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조직 및 인력 </a:t>
            </a:r>
            <a:r>
              <a:rPr lang="en-US" altLang="ko-KR" sz="1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저작권위원회 또는 공공 사업 </a:t>
            </a: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경험이 있는 </a:t>
            </a:r>
            <a:r>
              <a:rPr lang="ko-KR" altLang="en-US" sz="105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인력</a:t>
            </a:r>
            <a:r>
              <a:rPr lang="ko-KR" altLang="en-US" sz="105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50" smtClean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투입</a:t>
            </a:r>
            <a:endParaRPr lang="ko-KR" altLang="en-US" sz="105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JAVA, C, C++, C#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 </a:t>
            </a:r>
            <a:r>
              <a:rPr lang="ko-KR" altLang="en-US" sz="105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개발 인력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보유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시스템 구성</a:t>
            </a:r>
            <a:r>
              <a:rPr lang="en-US" altLang="ko-KR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DB, </a:t>
            </a:r>
            <a:r>
              <a:rPr lang="ko-KR" altLang="en-US" sz="1050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전문 지식 보유</a:t>
            </a:r>
          </a:p>
          <a:p>
            <a:pPr marL="128588" indent="-128588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solidFill>
                <a:srgbClr val="FFFF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73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8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3370389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84" y="712788"/>
            <a:ext cx="2592066" cy="56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2322470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그림 8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56" y="4418308"/>
            <a:ext cx="838566" cy="81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1409799" y="2080611"/>
            <a:ext cx="3747601" cy="32871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rtl="0" eaLnBrk="0" fontAlgn="base" latinLnBrk="1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01    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부문 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02</a:t>
            </a: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수행 부문</a:t>
            </a:r>
            <a:endParaRPr lang="en-US" altLang="ko-KR" sz="2400" b="1" dirty="0" smtClean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en-US" altLang="ko-KR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03     </a:t>
            </a:r>
            <a:r>
              <a:rPr lang="ko-KR" altLang="en-US" sz="24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 </a:t>
            </a:r>
            <a:r>
              <a:rPr lang="ko-KR" altLang="en-US" sz="2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 부문</a:t>
            </a:r>
            <a:endParaRPr lang="ko-KR" altLang="en-US" sz="2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9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시스템 구성도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85799" y="1022048"/>
            <a:ext cx="8304213" cy="294302"/>
          </a:xfrm>
        </p:spPr>
        <p:txBody>
          <a:bodyPr/>
          <a:lstStyle/>
          <a:p>
            <a:r>
              <a:rPr lang="ko-KR" altLang="en-US">
                <a:solidFill>
                  <a:srgbClr val="0070C0"/>
                </a:solidFill>
              </a:rPr>
              <a:t>권리자</a:t>
            </a:r>
            <a:r>
              <a:rPr lang="en-US" altLang="ko-KR">
                <a:solidFill>
                  <a:srgbClr val="0070C0"/>
                </a:solidFill>
              </a:rPr>
              <a:t>, </a:t>
            </a:r>
            <a:r>
              <a:rPr lang="ko-KR" altLang="en-US">
                <a:solidFill>
                  <a:srgbClr val="0070C0"/>
                </a:solidFill>
              </a:rPr>
              <a:t>기술업체</a:t>
            </a:r>
            <a:r>
              <a:rPr lang="en-US" altLang="ko-KR">
                <a:solidFill>
                  <a:srgbClr val="0070C0"/>
                </a:solidFill>
              </a:rPr>
              <a:t>, OSP </a:t>
            </a:r>
            <a:r>
              <a:rPr lang="ko-KR" altLang="en-US"/>
              <a:t>간의 연계를 통한 저작권 기술 관련 시스템 구축 및 운영과 </a:t>
            </a:r>
            <a:r>
              <a:rPr lang="ko-KR" altLang="en-US">
                <a:solidFill>
                  <a:srgbClr val="FF0000"/>
                </a:solidFill>
              </a:rPr>
              <a:t>저작권 보호 및 유통 활성화 기여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01</a:t>
            </a:r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6" y="1696810"/>
            <a:ext cx="8619068" cy="454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73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H/W </a:t>
            </a:r>
            <a:r>
              <a:rPr lang="ko-KR" altLang="en-US" smtClean="0"/>
              <a:t>구성도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내</a:t>
            </a:r>
            <a:r>
              <a:rPr lang="en-US" altLang="ko-KR"/>
              <a:t>/</a:t>
            </a:r>
            <a:r>
              <a:rPr lang="ko-KR" altLang="en-US"/>
              <a:t>외부망</a:t>
            </a:r>
            <a:r>
              <a:rPr lang="en-US" altLang="ko-KR"/>
              <a:t>, </a:t>
            </a:r>
            <a:r>
              <a:rPr lang="ko-KR" altLang="en-US"/>
              <a:t>성능평가실</a:t>
            </a:r>
            <a:r>
              <a:rPr lang="en-US" altLang="ko-KR"/>
              <a:t>, </a:t>
            </a:r>
            <a:r>
              <a:rPr lang="ko-KR" altLang="en-US"/>
              <a:t>외부 권리자 서버 연계에 대한 </a:t>
            </a:r>
            <a:r>
              <a:rPr lang="ko-KR" altLang="en-US">
                <a:solidFill>
                  <a:srgbClr val="FF0000"/>
                </a:solidFill>
              </a:rPr>
              <a:t>안정적인 서비스 운영</a:t>
            </a:r>
            <a:r>
              <a:rPr lang="ko-KR" altLang="en-US"/>
              <a:t>을 통한 저작권위원회의 위상 확립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02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578649"/>
            <a:ext cx="8602134" cy="483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7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2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3394</TotalTime>
  <Words>4788</Words>
  <Application>Microsoft Office PowerPoint</Application>
  <PresentationFormat>화면 슬라이드 쇼(4:3)</PresentationFormat>
  <Paragraphs>966</Paragraphs>
  <Slides>32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Aharoni</vt:lpstr>
      <vt:lpstr>JBold</vt:lpstr>
      <vt:lpstr>Noto Sans CJK KR Light</vt:lpstr>
      <vt:lpstr>나눔고딕</vt:lpstr>
      <vt:lpstr>나눔고딕 ExtraBold</vt:lpstr>
      <vt:lpstr>나눔바른고딕</vt:lpstr>
      <vt:lpstr>맑은 고딕</vt:lpstr>
      <vt:lpstr>Arial</vt:lpstr>
      <vt:lpstr>Verdana</vt:lpstr>
      <vt:lpstr>Wingdings</vt:lpstr>
      <vt:lpstr>Office Theme</vt:lpstr>
      <vt:lpstr>저작권기술 성능평가 시스템 기능개선  및 운영</vt:lpstr>
      <vt:lpstr>PowerPoint 프레젠테이션</vt:lpstr>
      <vt:lpstr>제안 배경</vt:lpstr>
      <vt:lpstr>제안 범위</vt:lpstr>
      <vt:lpstr>제안사 소개</vt:lpstr>
      <vt:lpstr>제안의 특장점</vt:lpstr>
      <vt:lpstr>PowerPoint 프레젠테이션</vt:lpstr>
      <vt:lpstr>목표 시스템 구성도</vt:lpstr>
      <vt:lpstr>H/W 구성도</vt:lpstr>
      <vt:lpstr>필터링 기술 성능평가 항목 개선</vt:lpstr>
      <vt:lpstr>필터링 기술 성능평가 도구 개선</vt:lpstr>
      <vt:lpstr>워터마크/포렌식마크 성능평가 항목 개발</vt:lpstr>
      <vt:lpstr>시스템 연계 기능 강화</vt:lpstr>
      <vt:lpstr>사용자 중심의 UI 개편</vt:lpstr>
      <vt:lpstr>필터링 기술 성능평가 환경 설치</vt:lpstr>
      <vt:lpstr>Windows Server 2008 운영 환경 전환</vt:lpstr>
      <vt:lpstr>Windows Server 2008 운영 환경 전환 (계속)</vt:lpstr>
      <vt:lpstr>저작권기술 정보 제공</vt:lpstr>
      <vt:lpstr>저작권기술 홍보 영상 서비스 관리</vt:lpstr>
      <vt:lpstr>사이트 운영 관련 기능</vt:lpstr>
      <vt:lpstr>데이타셋 구축</vt:lpstr>
      <vt:lpstr>데이타셋 품질 보증 활동</vt:lpstr>
      <vt:lpstr>성능평가 운영 지원</vt:lpstr>
      <vt:lpstr>공용특징정보DB구축 서비스 운영</vt:lpstr>
      <vt:lpstr>기술적인 조치 운영 지원</vt:lpstr>
      <vt:lpstr>성능평가 수행용 PC 도입</vt:lpstr>
      <vt:lpstr>PowerPoint 프레젠테이션</vt:lpstr>
      <vt:lpstr>추진 일정</vt:lpstr>
      <vt:lpstr>사업 관리 방안</vt:lpstr>
      <vt:lpstr>품질 보증 방안</vt:lpstr>
      <vt:lpstr>성공적인 사업 추진 방안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299</cp:revision>
  <cp:lastPrinted>2019-04-17T05:12:59Z</cp:lastPrinted>
  <dcterms:created xsi:type="dcterms:W3CDTF">2017-02-14T08:25:27Z</dcterms:created>
  <dcterms:modified xsi:type="dcterms:W3CDTF">2019-04-17T06:53:06Z</dcterms:modified>
</cp:coreProperties>
</file>