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3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0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7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2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0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C880-B5C0-40AA-AB07-2269738FDF2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4048-24BA-4575-B821-A9C88825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7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5717" y="13536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/>
              <a:t>제목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777689" y="797316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ㅇ 저작권기술 홍보 영상 관리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8160" y="1353672"/>
            <a:ext cx="4679576" cy="2680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27778" y="1682499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/>
              <a:t>URL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088160" y="1682499"/>
            <a:ext cx="4679576" cy="2680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9551" y="20023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/>
              <a:t>파일</a:t>
            </a:r>
            <a:r>
              <a:rPr lang="en-US" altLang="ko-KR" sz="1200" smtClean="0"/>
              <a:t> </a:t>
            </a:r>
            <a:r>
              <a:rPr lang="ko-KR" altLang="en-US" sz="1200" smtClean="0"/>
              <a:t>업로드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088160" y="2002361"/>
            <a:ext cx="3798290" cy="2680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38838" y="2002361"/>
            <a:ext cx="828898" cy="268034"/>
          </a:xfrm>
          <a:prstGeom prst="round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찾아보기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287941" y="2332367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/>
              <a:t>나래이션</a:t>
            </a:r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2088160" y="2332366"/>
            <a:ext cx="4679576" cy="13696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87940" y="3767465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/>
              <a:t>등록여부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088160" y="376746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● 등록     ○ 등록 중지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9050" y="4148063"/>
            <a:ext cx="828898" cy="268034"/>
          </a:xfrm>
          <a:prstGeom prst="round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저장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3529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66844" y="310721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mtClean="0"/>
              <a:t>그룹명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2802704" y="255085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ㅇ </a:t>
            </a:r>
            <a:r>
              <a:rPr lang="ko-KR" altLang="en-US" b="1" smtClean="0">
                <a:solidFill>
                  <a:srgbClr val="0070C0"/>
                </a:solidFill>
              </a:rPr>
              <a:t>그룹 권한 </a:t>
            </a:r>
            <a:r>
              <a:rPr lang="ko-KR" altLang="en-US" b="1" smtClean="0">
                <a:solidFill>
                  <a:srgbClr val="0070C0"/>
                </a:solidFill>
              </a:rPr>
              <a:t>관리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175" y="3107211"/>
            <a:ext cx="1577060" cy="2680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75575" y="3107211"/>
            <a:ext cx="828898" cy="268034"/>
          </a:xfrm>
          <a:prstGeom prst="roundRect">
            <a:avLst/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조회</a:t>
            </a:r>
            <a:endParaRPr lang="ko-KR" altLang="en-US" sz="1200"/>
          </a:p>
        </p:txBody>
      </p:sp>
      <p:grpSp>
        <p:nvGrpSpPr>
          <p:cNvPr id="14" name="그룹 13"/>
          <p:cNvGrpSpPr/>
          <p:nvPr/>
        </p:nvGrpSpPr>
        <p:grpSpPr>
          <a:xfrm>
            <a:off x="506108" y="1088460"/>
            <a:ext cx="4126852" cy="1228712"/>
            <a:chOff x="710447" y="567616"/>
            <a:chExt cx="4126852" cy="1228712"/>
          </a:xfrm>
        </p:grpSpPr>
        <p:sp>
          <p:nvSpPr>
            <p:cNvPr id="22" name="직사각형 21"/>
            <p:cNvSpPr/>
            <p:nvPr/>
          </p:nvSpPr>
          <p:spPr>
            <a:xfrm>
              <a:off x="710448" y="774699"/>
              <a:ext cx="4126851" cy="10216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8979" y="1382161"/>
              <a:ext cx="64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smtClean="0"/>
                <a:t>그룹명</a:t>
              </a:r>
              <a:endParaRPr lang="ko-KR" altLang="en-US" sz="1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4839" y="825805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>
                  <a:solidFill>
                    <a:srgbClr val="0070C0"/>
                  </a:solidFill>
                </a:rPr>
                <a:t>ㅇ </a:t>
              </a:r>
              <a:r>
                <a:rPr lang="ko-KR" altLang="en-US" b="1" smtClean="0">
                  <a:solidFill>
                    <a:srgbClr val="0070C0"/>
                  </a:solidFill>
                </a:rPr>
                <a:t>그룹 </a:t>
              </a:r>
              <a:r>
                <a:rPr lang="ko-KR" altLang="en-US" b="1" smtClean="0">
                  <a:solidFill>
                    <a:srgbClr val="0070C0"/>
                  </a:solidFill>
                </a:rPr>
                <a:t>관리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45310" y="1382161"/>
              <a:ext cx="1577060" cy="26803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869560" y="1382161"/>
              <a:ext cx="828898" cy="268034"/>
            </a:xfrm>
            <a:prstGeom prst="roundRect">
              <a:avLst/>
            </a:prstGeom>
            <a:ln w="31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등록</a:t>
              </a:r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0447" y="567616"/>
              <a:ext cx="4126851" cy="2070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583709" y="582456"/>
              <a:ext cx="220980" cy="172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X</a:t>
              </a:r>
              <a:endParaRPr lang="ko-KR" altLang="en-US" sz="120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690235" y="3107211"/>
            <a:ext cx="352004" cy="2680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▼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37550"/>
              </p:ext>
            </p:extLst>
          </p:nvPr>
        </p:nvGraphicFramePr>
        <p:xfrm>
          <a:off x="3116673" y="3678380"/>
          <a:ext cx="3987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/>
                <a:gridCol w="151447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필터링 기술 성능평가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● 접근가능 ○ 불가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강인성 항목 그룹별 결과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● 접근가능 ○ 불가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종합결과보고서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● 접근가능 ○ 불가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시스템 관리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● 접근가능 ○ 불가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코드 관리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○ 접근가능 ● 불가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그룹 관리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● 접근가능 ○ 불가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785031" y="2421960"/>
            <a:ext cx="4406344" cy="358734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2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worryscg</dc:creator>
  <cp:lastModifiedBy>worryscg</cp:lastModifiedBy>
  <cp:revision>4</cp:revision>
  <dcterms:created xsi:type="dcterms:W3CDTF">2019-03-22T14:00:52Z</dcterms:created>
  <dcterms:modified xsi:type="dcterms:W3CDTF">2019-03-25T11:27:16Z</dcterms:modified>
</cp:coreProperties>
</file>