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379" r:id="rId2"/>
    <p:sldId id="380" r:id="rId3"/>
    <p:sldId id="381" r:id="rId4"/>
    <p:sldId id="382" r:id="rId5"/>
    <p:sldId id="383" r:id="rId6"/>
  </p:sldIdLst>
  <p:sldSz cx="9906000" cy="7200900"/>
  <p:notesSz cx="6864350" cy="9996488"/>
  <p:defaultTextStyle>
    <a:defPPr>
      <a:defRPr lang="ko-KR"/>
    </a:defPPr>
    <a:lvl1pPr algn="ctr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ctr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ctr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ctr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ctr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68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48" userDrawn="1">
          <p15:clr>
            <a:srgbClr val="A4A3A4"/>
          </p15:clr>
        </p15:guide>
        <p15:guide id="2" pos="2163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D9D9D9"/>
    <a:srgbClr val="EEECE1"/>
    <a:srgbClr val="F65208"/>
    <a:srgbClr val="A69B62"/>
    <a:srgbClr val="0073B2"/>
    <a:srgbClr val="FAFAFA"/>
    <a:srgbClr val="4452B8"/>
    <a:srgbClr val="F7F7F7"/>
    <a:srgbClr val="9DBEE7"/>
    <a:srgbClr val="080D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15" autoAdjust="0"/>
    <p:restoredTop sz="91889" autoAdjust="0"/>
  </p:normalViewPr>
  <p:slideViewPr>
    <p:cSldViewPr snapToObjects="1">
      <p:cViewPr varScale="1">
        <p:scale>
          <a:sx n="114" d="100"/>
          <a:sy n="114" d="100"/>
        </p:scale>
        <p:origin x="528" y="114"/>
      </p:cViewPr>
      <p:guideLst>
        <p:guide orient="horz" pos="2268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79" d="100"/>
          <a:sy n="79" d="100"/>
        </p:scale>
        <p:origin x="-3768" y="-96"/>
      </p:cViewPr>
      <p:guideLst>
        <p:guide orient="horz" pos="3148"/>
        <p:guide pos="216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75300" cy="500384"/>
          </a:xfrm>
          <a:prstGeom prst="rect">
            <a:avLst/>
          </a:prstGeom>
        </p:spPr>
        <p:txBody>
          <a:bodyPr vert="horz" lIns="92170" tIns="46085" rIns="92170" bIns="46085" rtlCol="0"/>
          <a:lstStyle>
            <a:lvl1pPr algn="l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7448" y="0"/>
            <a:ext cx="2975300" cy="500384"/>
          </a:xfrm>
          <a:prstGeom prst="rect">
            <a:avLst/>
          </a:prstGeom>
        </p:spPr>
        <p:txBody>
          <a:bodyPr vert="horz" lIns="92170" tIns="46085" rIns="92170" bIns="46085" rtlCol="0"/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885E0091-ADD2-4C60-984D-FF00FCD1E826}" type="datetimeFigureOut">
              <a:rPr lang="ko-KR" altLang="en-US"/>
              <a:pPr>
                <a:defRPr/>
              </a:pPr>
              <a:t>2018-11-07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494507"/>
            <a:ext cx="2975300" cy="500383"/>
          </a:xfrm>
          <a:prstGeom prst="rect">
            <a:avLst/>
          </a:prstGeom>
        </p:spPr>
        <p:txBody>
          <a:bodyPr vert="horz" lIns="92170" tIns="46085" rIns="92170" bIns="46085" rtlCol="0" anchor="b"/>
          <a:lstStyle>
            <a:lvl1pPr algn="l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7448" y="9494507"/>
            <a:ext cx="2975300" cy="500383"/>
          </a:xfrm>
          <a:prstGeom prst="rect">
            <a:avLst/>
          </a:prstGeom>
        </p:spPr>
        <p:txBody>
          <a:bodyPr vert="horz" wrap="square" lIns="92170" tIns="46085" rIns="92170" bIns="46085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DA22324-90A9-4621-B552-1EA027FF29A8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3982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6903" cy="498785"/>
          </a:xfrm>
          <a:prstGeom prst="rect">
            <a:avLst/>
          </a:prstGeom>
          <a:noFill/>
          <a:ln>
            <a:noFill/>
          </a:ln>
        </p:spPr>
        <p:txBody>
          <a:bodyPr vert="horz" wrap="square" lIns="96308" tIns="48158" rIns="96308" bIns="48158" anchor="t" anchorCtr="0" compatLnSpc="1"/>
          <a:lstStyle>
            <a:lvl1pPr marL="0" marR="0" lvl="0" indent="0" algn="l" defTabSz="963307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kumimoji="0" lang="en-US" sz="1200" b="0" i="0" u="none" strike="noStrike" kern="1200" cap="none" spc="0" baseline="0">
                <a:solidFill>
                  <a:srgbClr val="000000"/>
                </a:solidFill>
                <a:uFillTx/>
                <a:latin typeface="굴림" pitchFamily="50"/>
                <a:ea typeface="굴림" pitchFamily="50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3" name="Rectangle 3"/>
          <p:cNvSpPr txBox="1">
            <a:spLocks noGrp="1"/>
          </p:cNvSpPr>
          <p:nvPr>
            <p:ph type="dt" idx="1"/>
          </p:nvPr>
        </p:nvSpPr>
        <p:spPr>
          <a:xfrm>
            <a:off x="3887448" y="0"/>
            <a:ext cx="2975300" cy="498785"/>
          </a:xfrm>
          <a:prstGeom prst="rect">
            <a:avLst/>
          </a:prstGeom>
          <a:noFill/>
          <a:ln>
            <a:noFill/>
          </a:ln>
        </p:spPr>
        <p:txBody>
          <a:bodyPr vert="horz" wrap="square" lIns="96308" tIns="48158" rIns="96308" bIns="48158" anchor="t" anchorCtr="0" compatLnSpc="1"/>
          <a:lstStyle>
            <a:lvl1pPr marL="0" marR="0" lvl="0" indent="0" algn="r" defTabSz="963307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kumimoji="0" lang="en-US" sz="1200" b="0" i="0" u="none" strike="noStrike" kern="1200" cap="none" spc="0" baseline="0">
                <a:solidFill>
                  <a:srgbClr val="000000"/>
                </a:solidFill>
                <a:uFillTx/>
                <a:latin typeface="굴림" pitchFamily="50"/>
                <a:ea typeface="굴림" pitchFamily="50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36868" name="Rectangle 4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854075" y="749300"/>
            <a:ext cx="5156200" cy="3748088"/>
          </a:xfrm>
          <a:prstGeom prst="rect">
            <a:avLst/>
          </a:prstGeom>
          <a:noFill/>
          <a:ln w="952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" name="Rectangle 5"/>
          <p:cNvSpPr txBox="1">
            <a:spLocks noGrp="1"/>
          </p:cNvSpPr>
          <p:nvPr>
            <p:ph type="body" sz="quarter" idx="3"/>
          </p:nvPr>
        </p:nvSpPr>
        <p:spPr>
          <a:xfrm>
            <a:off x="687718" y="4748053"/>
            <a:ext cx="5488916" cy="4498659"/>
          </a:xfrm>
          <a:prstGeom prst="rect">
            <a:avLst/>
          </a:prstGeom>
          <a:noFill/>
          <a:ln>
            <a:noFill/>
          </a:ln>
        </p:spPr>
        <p:txBody>
          <a:bodyPr vert="horz" wrap="square" lIns="96308" tIns="48158" rIns="96308" bIns="48158" anchor="t" anchorCtr="0" compatLnSpc="1"/>
          <a:lstStyle/>
          <a:p>
            <a:pPr lvl="0"/>
            <a:r>
              <a:rPr lang="ko-KR" noProof="0"/>
              <a:t>마스터 텍스트 스타일을 편집합니다</a:t>
            </a:r>
          </a:p>
          <a:p>
            <a:pPr lvl="1"/>
            <a:r>
              <a:rPr lang="ko-KR" noProof="0"/>
              <a:t>둘째 수준</a:t>
            </a:r>
          </a:p>
          <a:p>
            <a:pPr lvl="2"/>
            <a:r>
              <a:rPr lang="ko-KR" noProof="0"/>
              <a:t>셋째 수준</a:t>
            </a:r>
          </a:p>
          <a:p>
            <a:pPr lvl="3"/>
            <a:r>
              <a:rPr lang="ko-KR" noProof="0"/>
              <a:t>넷째 수준</a:t>
            </a:r>
          </a:p>
          <a:p>
            <a:pPr lvl="4"/>
            <a:r>
              <a:rPr lang="ko-KR" noProof="0"/>
              <a:t>다섯째 수준</a:t>
            </a:r>
          </a:p>
        </p:txBody>
      </p:sp>
      <p:sp>
        <p:nvSpPr>
          <p:cNvPr id="6" name="Rectangle 6"/>
          <p:cNvSpPr txBox="1">
            <a:spLocks noGrp="1"/>
          </p:cNvSpPr>
          <p:nvPr>
            <p:ph type="ftr" sz="quarter" idx="4"/>
          </p:nvPr>
        </p:nvSpPr>
        <p:spPr>
          <a:xfrm>
            <a:off x="0" y="9496104"/>
            <a:ext cx="2976903" cy="498785"/>
          </a:xfrm>
          <a:prstGeom prst="rect">
            <a:avLst/>
          </a:prstGeom>
          <a:noFill/>
          <a:ln>
            <a:noFill/>
          </a:ln>
        </p:spPr>
        <p:txBody>
          <a:bodyPr vert="horz" wrap="square" lIns="96308" tIns="48158" rIns="96308" bIns="48158" anchor="b" anchorCtr="0" compatLnSpc="1"/>
          <a:lstStyle>
            <a:lvl1pPr marL="0" marR="0" lvl="0" indent="0" algn="l" defTabSz="963307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kumimoji="0" lang="en-US" sz="1200" b="0" i="0" u="none" strike="noStrike" kern="1200" cap="none" spc="0" baseline="0">
                <a:solidFill>
                  <a:srgbClr val="000000"/>
                </a:solidFill>
                <a:uFillTx/>
                <a:latin typeface="굴림" pitchFamily="50"/>
                <a:ea typeface="굴림" pitchFamily="50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7" name="Rectangle 7"/>
          <p:cNvSpPr txBox="1">
            <a:spLocks noGrp="1"/>
          </p:cNvSpPr>
          <p:nvPr>
            <p:ph type="sldNum" sz="quarter" idx="5"/>
          </p:nvPr>
        </p:nvSpPr>
        <p:spPr>
          <a:xfrm>
            <a:off x="3887448" y="9496104"/>
            <a:ext cx="2975300" cy="498785"/>
          </a:xfrm>
          <a:prstGeom prst="rect">
            <a:avLst/>
          </a:prstGeom>
          <a:noFill/>
          <a:ln>
            <a:noFill/>
          </a:ln>
        </p:spPr>
        <p:txBody>
          <a:bodyPr vert="horz" wrap="square" lIns="96308" tIns="48158" rIns="96308" bIns="48158" numCol="1" anchor="b" anchorCtr="0" compatLnSpc="1">
            <a:prstTxWarp prst="textNoShape">
              <a:avLst/>
            </a:prstTxWarp>
          </a:bodyPr>
          <a:lstStyle>
            <a:lvl1pPr algn="r" defTabSz="963306">
              <a:defRPr kumimoji="0" sz="1200">
                <a:solidFill>
                  <a:srgbClr val="000000"/>
                </a:solidFill>
              </a:defRPr>
            </a:lvl1pPr>
          </a:lstStyle>
          <a:p>
            <a:fld id="{122F1091-ECF7-4E02-BFB8-F40442B9EE6B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683938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ts val="400"/>
      </a:spcBef>
      <a:spcAft>
        <a:spcPct val="0"/>
      </a:spcAft>
      <a:defRPr lang="ko-KR" sz="1200" kern="1200">
        <a:solidFill>
          <a:srgbClr val="000000"/>
        </a:solidFill>
        <a:latin typeface="굴림" pitchFamily="50"/>
        <a:ea typeface="굴림" pitchFamily="50"/>
      </a:defRPr>
    </a:lvl1pPr>
    <a:lvl2pPr marL="457200" lvl="1" algn="l" rtl="0" eaLnBrk="0" fontAlgn="base" hangingPunct="0">
      <a:spcBef>
        <a:spcPts val="400"/>
      </a:spcBef>
      <a:spcAft>
        <a:spcPct val="0"/>
      </a:spcAft>
      <a:defRPr lang="ko-KR" sz="1200" kern="1200">
        <a:solidFill>
          <a:srgbClr val="000000"/>
        </a:solidFill>
        <a:latin typeface="굴림" pitchFamily="50"/>
        <a:ea typeface="굴림" pitchFamily="50"/>
      </a:defRPr>
    </a:lvl2pPr>
    <a:lvl3pPr marL="914400" lvl="2" algn="l" rtl="0" eaLnBrk="0" fontAlgn="base" hangingPunct="0">
      <a:spcBef>
        <a:spcPts val="400"/>
      </a:spcBef>
      <a:spcAft>
        <a:spcPct val="0"/>
      </a:spcAft>
      <a:defRPr lang="ko-KR" sz="1200" kern="1200">
        <a:solidFill>
          <a:srgbClr val="000000"/>
        </a:solidFill>
        <a:latin typeface="굴림" pitchFamily="50"/>
        <a:ea typeface="굴림" pitchFamily="50"/>
      </a:defRPr>
    </a:lvl3pPr>
    <a:lvl4pPr marL="1371600" lvl="3" algn="l" rtl="0" eaLnBrk="0" fontAlgn="base" hangingPunct="0">
      <a:spcBef>
        <a:spcPts val="400"/>
      </a:spcBef>
      <a:spcAft>
        <a:spcPct val="0"/>
      </a:spcAft>
      <a:defRPr lang="ko-KR" sz="1200" kern="1200">
        <a:solidFill>
          <a:srgbClr val="000000"/>
        </a:solidFill>
        <a:latin typeface="굴림" pitchFamily="50"/>
        <a:ea typeface="굴림" pitchFamily="50"/>
      </a:defRPr>
    </a:lvl4pPr>
    <a:lvl5pPr marL="1828800" lvl="4" algn="l" rtl="0" eaLnBrk="0" fontAlgn="base" hangingPunct="0">
      <a:spcBef>
        <a:spcPts val="400"/>
      </a:spcBef>
      <a:spcAft>
        <a:spcPct val="0"/>
      </a:spcAft>
      <a:defRPr lang="ko-KR" sz="1200" kern="1200">
        <a:solidFill>
          <a:srgbClr val="000000"/>
        </a:solidFill>
        <a:latin typeface="굴림" pitchFamily="50"/>
        <a:ea typeface="굴림" pitchFamily="50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0" y="6904038"/>
            <a:ext cx="9906000" cy="28575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ko-KR" altLang="en-US"/>
          </a:p>
        </p:txBody>
      </p:sp>
      <p:pic>
        <p:nvPicPr>
          <p:cNvPr id="5" name="Picture 6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3500" y="6904038"/>
            <a:ext cx="723900" cy="28575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bg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3" y="6931025"/>
            <a:ext cx="1223962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13"/>
          <p:cNvSpPr>
            <a:spLocks noChangeArrowheads="1"/>
          </p:cNvSpPr>
          <p:nvPr userDrawn="1"/>
        </p:nvSpPr>
        <p:spPr bwMode="auto">
          <a:xfrm>
            <a:off x="4681538" y="6999288"/>
            <a:ext cx="542925" cy="13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ko-KR" altLang="ko-KR" sz="90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－</a:t>
            </a:r>
            <a:fld id="{FBF4FB6D-AD04-4B5E-BBC7-DA322D540FF5}" type="slidenum">
              <a:rPr kumimoji="0" lang="en-US" altLang="ko-KR" sz="90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pPr eaLnBrk="1" hangingPunct="1"/>
              <a:t>‹#›</a:t>
            </a:fld>
            <a:r>
              <a:rPr kumimoji="0" lang="en-US" altLang="ko-KR" sz="90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 -</a:t>
            </a:r>
          </a:p>
        </p:txBody>
      </p:sp>
      <p:sp>
        <p:nvSpPr>
          <p:cNvPr id="8" name="Line 66"/>
          <p:cNvSpPr>
            <a:spLocks noChangeShapeType="1"/>
          </p:cNvSpPr>
          <p:nvPr userDrawn="1"/>
        </p:nvSpPr>
        <p:spPr bwMode="auto">
          <a:xfrm>
            <a:off x="0" y="6889750"/>
            <a:ext cx="9899650" cy="0"/>
          </a:xfrm>
          <a:prstGeom prst="line">
            <a:avLst/>
          </a:prstGeom>
          <a:noFill/>
          <a:ln w="9525">
            <a:solidFill>
              <a:srgbClr val="DDDDDD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9555822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0" y="6904038"/>
            <a:ext cx="9906000" cy="28575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0" y="731838"/>
            <a:ext cx="9910763" cy="64643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>
                <a:shade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5" name="Rectangle 13"/>
          <p:cNvSpPr>
            <a:spLocks noChangeArrowheads="1"/>
          </p:cNvSpPr>
          <p:nvPr userDrawn="1"/>
        </p:nvSpPr>
        <p:spPr bwMode="auto">
          <a:xfrm>
            <a:off x="4681538" y="6999288"/>
            <a:ext cx="542925" cy="13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ko-KR" altLang="ko-KR" sz="90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－</a:t>
            </a:r>
            <a:fld id="{A7BACD83-C8BB-4830-8727-134A80C9442D}" type="slidenum">
              <a:rPr kumimoji="0" lang="en-US" altLang="ko-KR" sz="90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pPr eaLnBrk="1" hangingPunct="1"/>
              <a:t>‹#›</a:t>
            </a:fld>
            <a:r>
              <a:rPr kumimoji="0" lang="en-US" altLang="ko-KR" sz="90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 -</a:t>
            </a:r>
          </a:p>
        </p:txBody>
      </p:sp>
      <p:sp>
        <p:nvSpPr>
          <p:cNvPr id="6" name="Line 66"/>
          <p:cNvSpPr>
            <a:spLocks noChangeShapeType="1"/>
          </p:cNvSpPr>
          <p:nvPr userDrawn="1"/>
        </p:nvSpPr>
        <p:spPr bwMode="auto">
          <a:xfrm>
            <a:off x="0" y="6889750"/>
            <a:ext cx="9899650" cy="0"/>
          </a:xfrm>
          <a:prstGeom prst="line">
            <a:avLst/>
          </a:prstGeom>
          <a:noFill/>
          <a:ln w="9525">
            <a:solidFill>
              <a:srgbClr val="DDDDDD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endParaRPr lang="ko-KR" altLang="en-US"/>
          </a:p>
        </p:txBody>
      </p:sp>
      <p:graphicFrame>
        <p:nvGraphicFramePr>
          <p:cNvPr id="7" name="Group 175"/>
          <p:cNvGraphicFramePr>
            <a:graphicFrameLocks noGrp="1"/>
          </p:cNvGraphicFramePr>
          <p:nvPr/>
        </p:nvGraphicFramePr>
        <p:xfrm>
          <a:off x="136525" y="841375"/>
          <a:ext cx="9612313" cy="479426"/>
        </p:xfrm>
        <a:graphic>
          <a:graphicData uri="http://schemas.openxmlformats.org/drawingml/2006/table">
            <a:tbl>
              <a:tblPr/>
              <a:tblGrid>
                <a:gridCol w="12600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281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641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9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36001" marR="36001" marT="36011" marB="36011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latin typeface="굴림"/>
                      </a:endParaRPr>
                    </a:p>
                  </a:txBody>
                  <a:tcPr marL="9525" marR="9525" marT="9528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프로그램 </a:t>
                      </a: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36001" marR="36001" marT="36011" marB="36011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latin typeface="굴림"/>
                      </a:endParaRPr>
                    </a:p>
                  </a:txBody>
                  <a:tcPr marL="9525" marR="9525" marT="9528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명칭</a:t>
                      </a:r>
                    </a:p>
                  </a:txBody>
                  <a:tcPr marL="36001" marR="36001" marT="36011" marB="36011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1" marR="36001" marT="36011" marB="36011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프로그램 명칭</a:t>
                      </a:r>
                    </a:p>
                  </a:txBody>
                  <a:tcPr marL="36001" marR="36001" marT="36011" marB="36011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1" marR="36001" marT="36011" marB="36011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176"/>
          <p:cNvGraphicFramePr>
            <a:graphicFrameLocks noGrp="1"/>
          </p:cNvGraphicFramePr>
          <p:nvPr/>
        </p:nvGraphicFramePr>
        <p:xfrm>
          <a:off x="7445375" y="1457325"/>
          <a:ext cx="2303463" cy="5324475"/>
        </p:xfrm>
        <a:graphic>
          <a:graphicData uri="http://schemas.openxmlformats.org/drawingml/2006/table">
            <a:tbl>
              <a:tblPr/>
              <a:tblGrid>
                <a:gridCol w="2303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0956">
                <a:tc>
                  <a:txBody>
                    <a:bodyPr/>
                    <a:lstStyle/>
                    <a:p>
                      <a:pPr marL="0" marR="0" lvl="0" indent="0" algn="l" defTabSz="15605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기능 설명</a:t>
                      </a:r>
                      <a:endParaRPr kumimoji="1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87" marR="53987" marT="46799" marB="46799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33519">
                <a:tc>
                  <a:txBody>
                    <a:bodyPr/>
                    <a:lstStyle/>
                    <a:p>
                      <a:pPr marL="93663" marR="0" lvl="0" indent="-7938" algn="l" defTabSz="1560513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87" marR="53987" marT="46799" marB="46799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 userDrawn="1"/>
        </p:nvSpPr>
        <p:spPr>
          <a:xfrm>
            <a:off x="117475" y="1457325"/>
            <a:ext cx="7199313" cy="5324475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endParaRPr lang="ko-KR" altLang="en-US" sz="1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8552317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1424608" y="2880370"/>
            <a:ext cx="4991025" cy="216527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/>
          <a:lstStyle>
            <a:lvl1pPr marL="0" marR="0" lvl="0" indent="0" algn="l" defTabSz="608011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ko-KR" sz="4000" b="1" i="0" u="none" strike="noStrike" kern="0" cap="all" spc="0" baseline="0">
                <a:solidFill>
                  <a:srgbClr val="000000"/>
                </a:solidFill>
                <a:uFillTx/>
                <a:latin typeface="굴림"/>
                <a:ea typeface="굴림"/>
              </a:defRPr>
            </a:lvl1pPr>
          </a:lstStyle>
          <a:p>
            <a:pPr lvl="0"/>
            <a:r>
              <a:rPr lang="ko-KR" dirty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537658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71691490"/>
      </p:ext>
    </p:extLst>
  </p:cSld>
  <p:clrMapOvr>
    <a:masterClrMapping/>
  </p:clrMapOvr>
  <p:transition/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5449" r:id="rId1"/>
    <p:sldLayoutId id="2147485450" r:id="rId2"/>
    <p:sldLayoutId id="2147485448" r:id="rId3"/>
    <p:sldLayoutId id="2147485452" r:id="rId4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1"/>
          <p:cNvSpPr txBox="1">
            <a:spLocks noGrp="1"/>
          </p:cNvSpPr>
          <p:nvPr>
            <p:ph type="ctrTitle" idx="4294967295"/>
          </p:nvPr>
        </p:nvSpPr>
        <p:spPr bwMode="auto">
          <a:xfrm>
            <a:off x="595313" y="2957513"/>
            <a:ext cx="8643937" cy="896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ko-KR" b="1" dirty="0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rPr>
              <a:t>UI</a:t>
            </a:r>
            <a:r>
              <a:rPr lang="ko-KR" altLang="en-US" b="1" dirty="0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rPr>
              <a:t> 표준설계서</a:t>
            </a:r>
          </a:p>
        </p:txBody>
      </p:sp>
      <p:sp>
        <p:nvSpPr>
          <p:cNvPr id="3" name="제목 1"/>
          <p:cNvSpPr/>
          <p:nvPr/>
        </p:nvSpPr>
        <p:spPr>
          <a:xfrm>
            <a:off x="1146175" y="742950"/>
            <a:ext cx="7950200" cy="1543050"/>
          </a:xfrm>
          <a:prstGeom prst="rect">
            <a:avLst/>
          </a:prstGeom>
          <a:noFill/>
          <a:ln>
            <a:noFill/>
            <a:prstDash val="solid"/>
          </a:ln>
          <a:effectLst>
            <a:outerShdw dist="12701" dir="5400000" algn="tl">
              <a:srgbClr val="000000"/>
            </a:outerShdw>
          </a:effectLst>
        </p:spPr>
        <p:txBody>
          <a:bodyPr anchor="ctr"/>
          <a:lstStyle/>
          <a:p>
            <a:pPr algn="r" latinLnBrk="0" hangingPunct="0"/>
            <a:r>
              <a:rPr lang="ko-KR" altLang="en-US" sz="2400" b="1" dirty="0"/>
              <a:t>저작권기술 성능평가 시스템 운영 및 기능개선 사업</a:t>
            </a:r>
            <a:endParaRPr lang="ko-KR" altLang="ko-KR" sz="2400" dirty="0"/>
          </a:p>
          <a:p>
            <a:pPr algn="r" fontAlgn="auto">
              <a:spcBef>
                <a:spcPts val="130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kumimoji="0" lang="en-US" sz="2400" kern="0" dirty="0">
              <a:solidFill>
                <a:schemeClr val="tx1">
                  <a:lumMod val="85000"/>
                  <a:lumOff val="1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76440" y="5281613"/>
            <a:ext cx="5584872" cy="461665"/>
          </a:xfrm>
          <a:prstGeom prst="rect">
            <a:avLst/>
          </a:prstGeom>
          <a:noFill/>
          <a:ln>
            <a:noFill/>
          </a:ln>
        </p:spPr>
        <p:txBody>
          <a:bodyPr wrap="square" anchorCtr="1">
            <a:spAutoFit/>
          </a:bodyPr>
          <a:lstStyle/>
          <a:p>
            <a:pPr fontAlgn="auto">
              <a:spcBef>
                <a:spcPts val="140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kumimoji="0" lang="ko-KR" altLang="en-US" sz="2400" b="1" kern="0">
                <a:solidFill>
                  <a:schemeClr val="bg2">
                    <a:lumMod val="25000"/>
                  </a:schemeClr>
                </a:solidFill>
                <a:latin typeface="산돌고딕B" pitchFamily="18"/>
                <a:ea typeface="산돌고딕B" pitchFamily="18"/>
              </a:rPr>
              <a:t>㈜굿씽크</a:t>
            </a:r>
            <a:r>
              <a:rPr kumimoji="0" lang="en-US" altLang="ko-KR" sz="2400" b="1" kern="0">
                <a:solidFill>
                  <a:schemeClr val="bg2">
                    <a:lumMod val="25000"/>
                  </a:schemeClr>
                </a:solidFill>
                <a:latin typeface="산돌고딕B" pitchFamily="18"/>
                <a:ea typeface="산돌고딕B" pitchFamily="18"/>
              </a:rPr>
              <a:t>&amp;</a:t>
            </a:r>
            <a:r>
              <a:rPr kumimoji="0" lang="ko-KR" altLang="en-US" sz="2400" b="1" kern="0">
                <a:solidFill>
                  <a:schemeClr val="bg2">
                    <a:lumMod val="25000"/>
                  </a:schemeClr>
                </a:solidFill>
                <a:latin typeface="산돌고딕B" pitchFamily="18"/>
                <a:ea typeface="산돌고딕B" pitchFamily="18"/>
              </a:rPr>
              <a:t>엘에스웨어㈜</a:t>
            </a:r>
            <a:endParaRPr kumimoji="0" lang="en-US" sz="2400" b="1" kern="0">
              <a:solidFill>
                <a:schemeClr val="bg2">
                  <a:lumMod val="25000"/>
                </a:schemeClr>
              </a:solidFill>
              <a:latin typeface="산돌고딕B" pitchFamily="18"/>
              <a:ea typeface="산돌고딕B" pitchFamily="1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96063" y="2209800"/>
            <a:ext cx="2500312" cy="461963"/>
          </a:xfrm>
          <a:prstGeom prst="rect">
            <a:avLst/>
          </a:prstGeom>
          <a:noFill/>
          <a:ln>
            <a:noFill/>
          </a:ln>
        </p:spPr>
        <p:txBody>
          <a:bodyPr anchorCtr="1">
            <a:spAutoFit/>
          </a:bodyPr>
          <a:lstStyle/>
          <a:p>
            <a:pPr fontAlgn="auto">
              <a:spcBef>
                <a:spcPts val="140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kumimoji="0" lang="ko-KR" altLang="en-US" sz="2400" b="1" kern="0" dirty="0">
                <a:solidFill>
                  <a:srgbClr val="000000"/>
                </a:solidFill>
                <a:latin typeface="산돌고딕B" pitchFamily="18"/>
                <a:ea typeface="산돌고딕B" pitchFamily="18"/>
              </a:rPr>
              <a:t>문서번호 </a:t>
            </a:r>
            <a:r>
              <a:rPr kumimoji="0" lang="en-US" altLang="ko-KR" sz="2400" b="1" kern="0" dirty="0">
                <a:solidFill>
                  <a:srgbClr val="000000"/>
                </a:solidFill>
                <a:latin typeface="산돌고딕B" pitchFamily="18"/>
                <a:ea typeface="산돌고딕B" pitchFamily="18"/>
              </a:rPr>
              <a:t>: 2150</a:t>
            </a:r>
            <a:endParaRPr kumimoji="0" lang="en-US" sz="2400" b="1" kern="0" dirty="0">
              <a:solidFill>
                <a:srgbClr val="000000"/>
              </a:solidFill>
              <a:latin typeface="산돌고딕B" pitchFamily="18"/>
              <a:ea typeface="산돌고딕B" pitchFamily="18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직사각형 86"/>
          <p:cNvSpPr>
            <a:spLocks noChangeArrowheads="1"/>
          </p:cNvSpPr>
          <p:nvPr/>
        </p:nvSpPr>
        <p:spPr bwMode="auto">
          <a:xfrm>
            <a:off x="0" y="0"/>
            <a:ext cx="9906000" cy="739775"/>
          </a:xfrm>
          <a:prstGeom prst="rect">
            <a:avLst/>
          </a:prstGeom>
          <a:solidFill>
            <a:srgbClr val="080DE8"/>
          </a:solidFill>
          <a:ln w="19050">
            <a:solidFill>
              <a:srgbClr val="53508A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0" y="6904038"/>
            <a:ext cx="9906000" cy="28575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4" name="Rectangle 13"/>
          <p:cNvSpPr/>
          <p:nvPr/>
        </p:nvSpPr>
        <p:spPr>
          <a:xfrm>
            <a:off x="4681538" y="6999288"/>
            <a:ext cx="542925" cy="138112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lIns="0" tIns="0" rIns="0" bIns="0" anchor="ctr" anchorCtr="1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ko-KR" altLang="ko-KR" sz="90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－</a:t>
            </a:r>
            <a:fld id="{8D3B5293-AE5E-4C50-B0F4-CEA96BED56FC}" type="slidenum">
              <a:rPr kumimoji="0" lang="en-US" altLang="ko-KR" sz="90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pPr eaLnBrk="1" hangingPunct="1"/>
              <a:t>2</a:t>
            </a:fld>
            <a:r>
              <a:rPr kumimoji="0" lang="en-US" altLang="ko-KR" sz="90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 -</a:t>
            </a:r>
          </a:p>
        </p:txBody>
      </p:sp>
      <p:sp>
        <p:nvSpPr>
          <p:cNvPr id="7175" name="Line 66"/>
          <p:cNvSpPr>
            <a:spLocks noChangeShapeType="1"/>
          </p:cNvSpPr>
          <p:nvPr/>
        </p:nvSpPr>
        <p:spPr bwMode="auto">
          <a:xfrm>
            <a:off x="0" y="6889750"/>
            <a:ext cx="9899650" cy="0"/>
          </a:xfrm>
          <a:prstGeom prst="line">
            <a:avLst/>
          </a:prstGeom>
          <a:noFill/>
          <a:ln w="9525">
            <a:solidFill>
              <a:srgbClr val="DDDDD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ko-KR" altLang="en-US"/>
          </a:p>
        </p:txBody>
      </p:sp>
      <p:sp>
        <p:nvSpPr>
          <p:cNvPr id="7176" name="제목 1"/>
          <p:cNvSpPr>
            <a:spLocks noChangeArrowheads="1"/>
          </p:cNvSpPr>
          <p:nvPr/>
        </p:nvSpPr>
        <p:spPr bwMode="auto">
          <a:xfrm>
            <a:off x="101600" y="7938"/>
            <a:ext cx="9023350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266700" indent="-2667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l" eaLnBrk="1" hangingPunct="1"/>
            <a:r>
              <a:rPr kumimoji="0" lang="en-US" altLang="ko-KR" sz="2400" b="1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kumimoji="0" lang="ko-KR" altLang="en-US" sz="2400" b="1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사용권한 </a:t>
            </a:r>
          </a:p>
        </p:txBody>
      </p:sp>
      <p:sp>
        <p:nvSpPr>
          <p:cNvPr id="7177" name="TextBox 10"/>
          <p:cNvSpPr txBox="1">
            <a:spLocks noChangeArrowheads="1"/>
          </p:cNvSpPr>
          <p:nvPr/>
        </p:nvSpPr>
        <p:spPr bwMode="auto">
          <a:xfrm>
            <a:off x="738188" y="863600"/>
            <a:ext cx="8143875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just" eaLnBrk="1">
              <a:spcBef>
                <a:spcPts val="600"/>
              </a:spcBef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endParaRPr lang="ko-KR" altLang="ko-KR" sz="12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eaLnBrk="1"/>
            <a:r>
              <a:rPr lang="ko-KR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사 용 권 한</a:t>
            </a:r>
            <a:endParaRPr lang="ko-KR" altLang="ko-KR" sz="12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eaLnBrk="1"/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endParaRPr lang="ko-KR" altLang="ko-KR" sz="12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eaLnBrk="1"/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Client Approval:</a:t>
            </a:r>
          </a:p>
          <a:p>
            <a:pPr algn="just" eaLnBrk="1"/>
            <a:endParaRPr lang="ko-KR" altLang="ko-KR" sz="12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eaLnBrk="1"/>
            <a:r>
              <a:rPr lang="ko-KR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본인은 서명으로써 본 문서가 본 프로젝트 범위 내에서 사용될 것을 인가함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2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l" eaLnBrk="1"/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l" eaLnBrk="1"/>
            <a:r>
              <a:rPr lang="ko-KR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승인자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: </a:t>
            </a:r>
            <a:r>
              <a:rPr lang="ko-KR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한국저작권위원회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차태원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팀장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		(</a:t>
            </a:r>
            <a:r>
              <a:rPr lang="ko-KR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인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	</a:t>
            </a:r>
            <a:r>
              <a:rPr lang="ko-KR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일자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  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____/__/__</a:t>
            </a:r>
            <a:endParaRPr lang="ko-KR" altLang="ko-KR" sz="12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eaLnBrk="1"/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endParaRPr lang="ko-KR" altLang="ko-KR" sz="12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l" eaLnBrk="1"/>
            <a:r>
              <a:rPr lang="ko-KR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검토자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: </a:t>
            </a:r>
            <a:r>
              <a:rPr lang="ko-KR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한국저작권위원회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박지혜 주임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		(</a:t>
            </a:r>
            <a:r>
              <a:rPr lang="ko-KR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인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	</a:t>
            </a:r>
            <a:r>
              <a:rPr lang="ko-KR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일자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:  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____/__/__</a:t>
            </a:r>
          </a:p>
          <a:p>
            <a:pPr algn="l" eaLnBrk="1"/>
            <a:endParaRPr lang="ko-KR" altLang="ko-KR" sz="12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eaLnBrk="1"/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endParaRPr lang="ko-KR" altLang="ko-KR" sz="12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eaLnBrk="1"/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endParaRPr lang="ko-KR" altLang="ko-KR" sz="12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eaLnBrk="1"/>
            <a:r>
              <a:rPr lang="ko-KR" altLang="ko-KR" sz="1200" b="1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엘에스웨어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㈜</a:t>
            </a:r>
            <a:r>
              <a:rPr lang="ko-KR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Approval:</a:t>
            </a:r>
          </a:p>
          <a:p>
            <a:pPr algn="just" eaLnBrk="1"/>
            <a:endParaRPr lang="ko-KR" altLang="ko-KR" sz="12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eaLnBrk="1"/>
            <a:r>
              <a:rPr lang="ko-KR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본 문서에 대한 서명은 본 문서에 대하여 수행 및 유지관리의 책임이 있음을 인정하는 것임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2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l" eaLnBrk="1"/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l" eaLnBrk="1"/>
            <a:r>
              <a:rPr lang="ko-KR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승인자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: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엘에스웨어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㈜ 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신창권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이사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		(</a:t>
            </a:r>
            <a:r>
              <a:rPr lang="ko-KR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인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	</a:t>
            </a:r>
            <a:r>
              <a:rPr lang="ko-KR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일자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 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____/__/__</a:t>
            </a:r>
            <a:endParaRPr lang="ko-KR" altLang="ko-KR" sz="12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l" eaLnBrk="1"/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endParaRPr lang="ko-KR" altLang="ko-KR" sz="12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l" eaLnBrk="1"/>
            <a:r>
              <a:rPr lang="ko-KR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검토자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: </a:t>
            </a:r>
            <a:r>
              <a:rPr lang="ko-KR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엘에스웨어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㈜ </a:t>
            </a:r>
            <a:r>
              <a:rPr lang="ko-KR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김민 팀장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		(</a:t>
            </a:r>
            <a:r>
              <a:rPr lang="ko-KR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인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	</a:t>
            </a:r>
            <a:r>
              <a:rPr lang="ko-KR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일자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 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____/__/__</a:t>
            </a:r>
            <a:endParaRPr lang="ko-KR" altLang="ko-KR" sz="12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l" eaLnBrk="1"/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endParaRPr lang="ko-KR" altLang="ko-KR" sz="12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l" eaLnBrk="1"/>
            <a:r>
              <a:rPr lang="ko-KR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작성자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: (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주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굿싱크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  곽종 부장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		(</a:t>
            </a:r>
            <a:r>
              <a:rPr lang="ko-KR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인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	</a:t>
            </a:r>
            <a:r>
              <a:rPr lang="ko-KR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일자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 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2018/06/20</a:t>
            </a:r>
            <a:endParaRPr lang="ko-KR" altLang="ko-KR" sz="12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eaLnBrk="1"/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endParaRPr lang="ko-KR" altLang="ko-KR" sz="12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l" eaLnBrk="1" hangingPunct="1"/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7178" name="제목 1"/>
          <p:cNvSpPr>
            <a:spLocks noChangeArrowheads="1"/>
          </p:cNvSpPr>
          <p:nvPr/>
        </p:nvSpPr>
        <p:spPr bwMode="auto">
          <a:xfrm>
            <a:off x="6738938" y="244475"/>
            <a:ext cx="3074987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266700" indent="-2667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r" eaLnBrk="1" hangingPunct="1"/>
            <a:r>
              <a:rPr kumimoji="0" lang="en-US" altLang="ko-KR" sz="1600" b="1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UI </a:t>
            </a:r>
            <a:r>
              <a:rPr kumimoji="0" lang="ko-KR" altLang="en-US" sz="1600" b="1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표준설계서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직사각형 86"/>
          <p:cNvSpPr>
            <a:spLocks noChangeArrowheads="1"/>
          </p:cNvSpPr>
          <p:nvPr/>
        </p:nvSpPr>
        <p:spPr bwMode="auto">
          <a:xfrm>
            <a:off x="0" y="0"/>
            <a:ext cx="9906000" cy="739775"/>
          </a:xfrm>
          <a:prstGeom prst="rect">
            <a:avLst/>
          </a:prstGeom>
          <a:solidFill>
            <a:srgbClr val="080DE8"/>
          </a:solidFill>
          <a:ln w="19050">
            <a:solidFill>
              <a:srgbClr val="53508A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0" y="6904038"/>
            <a:ext cx="9906000" cy="28575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4" name="Rectangle 13"/>
          <p:cNvSpPr/>
          <p:nvPr/>
        </p:nvSpPr>
        <p:spPr>
          <a:xfrm>
            <a:off x="4681538" y="6999288"/>
            <a:ext cx="542925" cy="138112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lIns="0" tIns="0" rIns="0" bIns="0" anchor="ctr" anchorCtr="1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ko-KR" altLang="ko-KR" sz="90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－</a:t>
            </a:r>
            <a:fld id="{7953947E-CD38-4B46-AD9F-3AAC2138BBAD}" type="slidenum">
              <a:rPr kumimoji="0" lang="en-US" altLang="ko-KR" sz="90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pPr eaLnBrk="1" hangingPunct="1"/>
              <a:t>3</a:t>
            </a:fld>
            <a:r>
              <a:rPr kumimoji="0" lang="en-US" altLang="ko-KR" sz="90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 -</a:t>
            </a:r>
          </a:p>
        </p:txBody>
      </p:sp>
      <p:sp>
        <p:nvSpPr>
          <p:cNvPr id="8199" name="제목 1"/>
          <p:cNvSpPr>
            <a:spLocks noChangeArrowheads="1"/>
          </p:cNvSpPr>
          <p:nvPr/>
        </p:nvSpPr>
        <p:spPr bwMode="auto">
          <a:xfrm>
            <a:off x="101600" y="7938"/>
            <a:ext cx="9023350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266700" indent="-2667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l" eaLnBrk="1" hangingPunct="1"/>
            <a:r>
              <a:rPr kumimoji="0" lang="en-US" altLang="ko-KR" sz="2400" b="1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kumimoji="0" lang="ko-KR" altLang="en-US" sz="2400" b="1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</a:t>
            </a:r>
            <a:r>
              <a:rPr kumimoji="0" lang="en-US" altLang="ko-KR" sz="2400" b="1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kumimoji="0" lang="ko-KR" altLang="en-US" sz="2400" b="1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개정 이력</a:t>
            </a:r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3000465"/>
              </p:ext>
            </p:extLst>
          </p:nvPr>
        </p:nvGraphicFramePr>
        <p:xfrm>
          <a:off x="1166813" y="1922463"/>
          <a:ext cx="7742237" cy="3678240"/>
        </p:xfrm>
        <a:graphic>
          <a:graphicData uri="http://schemas.openxmlformats.org/drawingml/2006/table">
            <a:tbl>
              <a:tblPr/>
              <a:tblGrid>
                <a:gridCol w="1196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698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756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7824">
                <a:tc>
                  <a:txBody>
                    <a:bodyPr/>
                    <a:lstStyle/>
                    <a:p>
                      <a:pPr marL="914400" indent="-457200" algn="ctr" hangingPunct="0">
                        <a:spcAft>
                          <a:spcPts val="0"/>
                        </a:spcAft>
                      </a:pPr>
                      <a:endParaRPr lang="en-US" sz="1400" kern="10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07997" marR="35999" marT="36005" marB="36005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14400" indent="-457200" algn="ctr" hangingPunct="0">
                        <a:spcAft>
                          <a:spcPts val="0"/>
                        </a:spcAft>
                      </a:pPr>
                      <a:endParaRPr lang="en-US" sz="1400" kern="10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07997" marR="35999" marT="36005" marB="3600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14400" indent="-457200" algn="ctr" hangingPunct="0">
                        <a:spcAft>
                          <a:spcPts val="0"/>
                        </a:spcAft>
                      </a:pPr>
                      <a:endParaRPr lang="en-US" sz="1400" kern="10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07997" marR="35999" marT="36005" marB="3600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824">
                <a:tc>
                  <a:txBody>
                    <a:bodyPr/>
                    <a:lstStyle/>
                    <a:p>
                      <a:pPr marL="914400" indent="-457200" algn="ctr" hangingPunct="0">
                        <a:spcAft>
                          <a:spcPts val="0"/>
                        </a:spcAft>
                      </a:pPr>
                      <a:endParaRPr lang="en-US" sz="1400" kern="10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07997" marR="35999" marT="36005" marB="36005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14400" indent="-457200" algn="ctr" hangingPunct="0">
                        <a:spcAft>
                          <a:spcPts val="0"/>
                        </a:spcAft>
                      </a:pPr>
                      <a:endParaRPr lang="en-US" sz="1400" kern="10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07997" marR="35999" marT="36005" marB="3600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14400" indent="-457200" algn="ctr" hangingPunct="0">
                        <a:spcAft>
                          <a:spcPts val="0"/>
                        </a:spcAft>
                      </a:pPr>
                      <a:endParaRPr lang="en-US" sz="1400" kern="10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07997" marR="35999" marT="36005" marB="3600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824">
                <a:tc>
                  <a:txBody>
                    <a:bodyPr/>
                    <a:lstStyle/>
                    <a:p>
                      <a:pPr marL="914400" indent="-457200" algn="ctr" hangingPunct="0">
                        <a:spcAft>
                          <a:spcPts val="0"/>
                        </a:spcAft>
                      </a:pPr>
                      <a:endParaRPr lang="en-US" sz="1400" kern="10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07997" marR="35999" marT="36005" marB="36005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14400" indent="-457200" algn="ctr" hangingPunct="0">
                        <a:spcAft>
                          <a:spcPts val="0"/>
                        </a:spcAft>
                      </a:pPr>
                      <a:endParaRPr lang="en-US" sz="1400" kern="10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07997" marR="35999" marT="36005" marB="3600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14400" indent="-457200" algn="ctr" hangingPunct="0">
                        <a:spcAft>
                          <a:spcPts val="0"/>
                        </a:spcAft>
                      </a:pPr>
                      <a:endParaRPr lang="en-US" sz="1400" kern="10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07997" marR="35999" marT="36005" marB="3600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824">
                <a:tc>
                  <a:txBody>
                    <a:bodyPr/>
                    <a:lstStyle/>
                    <a:p>
                      <a:pPr marL="914400" indent="-457200" algn="ctr" hangingPunct="0">
                        <a:spcAft>
                          <a:spcPts val="0"/>
                        </a:spcAft>
                      </a:pPr>
                      <a:endParaRPr lang="en-US" sz="1400" kern="10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07997" marR="35999" marT="36005" marB="36005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14400" indent="-457200" algn="ctr" hangingPunct="0">
                        <a:spcAft>
                          <a:spcPts val="0"/>
                        </a:spcAft>
                      </a:pPr>
                      <a:endParaRPr lang="en-US" sz="1400" kern="10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07997" marR="35999" marT="36005" marB="3600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14400" indent="-457200" algn="ctr" hangingPunct="0">
                        <a:spcAft>
                          <a:spcPts val="0"/>
                        </a:spcAft>
                      </a:pPr>
                      <a:endParaRPr lang="en-US" sz="1400" kern="10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07997" marR="35999" marT="36005" marB="3600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7824">
                <a:tc>
                  <a:txBody>
                    <a:bodyPr/>
                    <a:lstStyle/>
                    <a:p>
                      <a:pPr marL="914400" indent="-457200" algn="ctr" hangingPunct="0">
                        <a:spcAft>
                          <a:spcPts val="0"/>
                        </a:spcAft>
                      </a:pPr>
                      <a:endParaRPr lang="en-US" sz="1400" kern="10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07997" marR="35999" marT="36005" marB="36005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14400" indent="-457200" algn="ctr" hangingPunct="0">
                        <a:spcAft>
                          <a:spcPts val="0"/>
                        </a:spcAft>
                      </a:pPr>
                      <a:endParaRPr lang="en-US" sz="1400" kern="10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07997" marR="35999" marT="36005" marB="3600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14400" indent="-457200" algn="ctr" hangingPunct="0">
                        <a:spcAft>
                          <a:spcPts val="0"/>
                        </a:spcAft>
                      </a:pPr>
                      <a:endParaRPr lang="en-US" sz="1400" kern="10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07997" marR="35999" marT="36005" marB="3600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7824">
                <a:tc>
                  <a:txBody>
                    <a:bodyPr/>
                    <a:lstStyle/>
                    <a:p>
                      <a:pPr marL="914400" indent="-457200" algn="ctr" hangingPunct="0">
                        <a:spcAft>
                          <a:spcPts val="0"/>
                        </a:spcAft>
                      </a:pPr>
                      <a:endParaRPr lang="en-US" sz="1400" kern="10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07997" marR="35999" marT="36005" marB="36005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14400" indent="-457200" algn="ctr" hangingPunct="0">
                        <a:spcAft>
                          <a:spcPts val="0"/>
                        </a:spcAft>
                      </a:pPr>
                      <a:endParaRPr lang="en-US" sz="1400" kern="10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07997" marR="35999" marT="36005" marB="3600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14400" indent="-457200" algn="ctr" hangingPunct="0">
                        <a:spcAft>
                          <a:spcPts val="0"/>
                        </a:spcAft>
                      </a:pPr>
                      <a:endParaRPr lang="en-US" sz="1400" kern="10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07997" marR="35999" marT="36005" marB="3600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7824">
                <a:tc>
                  <a:txBody>
                    <a:bodyPr/>
                    <a:lstStyle/>
                    <a:p>
                      <a:pPr marL="914400" indent="-457200" algn="ctr" hangingPunct="0">
                        <a:spcAft>
                          <a:spcPts val="0"/>
                        </a:spcAft>
                      </a:pPr>
                      <a:endParaRPr lang="en-US" sz="1400" kern="10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07997" marR="35999" marT="36005" marB="36005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14400" indent="-457200" algn="ctr" hangingPunct="0">
                        <a:spcAft>
                          <a:spcPts val="0"/>
                        </a:spcAft>
                      </a:pPr>
                      <a:endParaRPr lang="en-US" sz="1400" kern="10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07997" marR="35999" marT="36005" marB="3600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14400" indent="-457200" algn="ctr" hangingPunct="0">
                        <a:spcAft>
                          <a:spcPts val="0"/>
                        </a:spcAft>
                      </a:pPr>
                      <a:endParaRPr lang="en-US" sz="1400" kern="10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07997" marR="35999" marT="36005" marB="3600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7824"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27500"/>
                        </a:spcBef>
                        <a:spcAft>
                          <a:spcPts val="0"/>
                        </a:spcAft>
                      </a:pPr>
                      <a:endParaRPr lang="ko-KR" sz="14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07997" marR="35999" marT="36005" marB="36005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14400" indent="-457200" algn="ctr" hangingPunct="0">
                        <a:spcAft>
                          <a:spcPts val="0"/>
                        </a:spcAft>
                      </a:pPr>
                      <a:endParaRPr lang="ko-KR" sz="14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07997" marR="35999" marT="36005" marB="3600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14400" indent="-457200" algn="l" hangingPunct="0">
                        <a:spcAft>
                          <a:spcPts val="0"/>
                        </a:spcAft>
                      </a:pPr>
                      <a:endParaRPr lang="en-US" sz="14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07997" marR="35999" marT="36005" marB="3600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7824"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2750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v1.0</a:t>
                      </a:r>
                      <a:endParaRPr lang="ko-KR" sz="14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07997" marR="35999" marT="36005" marB="36005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14400" indent="-457200" algn="ctr" hangingPunct="0">
                        <a:spcAft>
                          <a:spcPts val="0"/>
                        </a:spcAft>
                      </a:pPr>
                      <a:r>
                        <a:rPr lang="ko-KR" altLang="en-US" sz="1400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제정</a:t>
                      </a:r>
                      <a:endParaRPr lang="ko-KR" sz="14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07997" marR="35999" marT="36005" marB="3600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hangingPunct="0">
                        <a:spcAft>
                          <a:spcPts val="0"/>
                        </a:spcAft>
                      </a:pPr>
                      <a:r>
                        <a:rPr lang="en-US" altLang="ko-KR" sz="1400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2018.11</a:t>
                      </a:r>
                      <a:endParaRPr lang="ko-KR" sz="14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07997" marR="35999" marT="36005" marB="3600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7824"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2750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10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개정번호</a:t>
                      </a:r>
                      <a:endParaRPr lang="ko-KR" sz="1400" kern="10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07997" marR="35999" marT="36005" marB="36005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14400" indent="-457200" algn="ctr" hangingPunct="0">
                        <a:spcAft>
                          <a:spcPts val="0"/>
                        </a:spcAft>
                      </a:pPr>
                      <a:r>
                        <a:rPr lang="ko-KR" altLang="en-US" sz="1400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제</a:t>
                      </a:r>
                      <a:r>
                        <a:rPr lang="en-US" altLang="ko-KR" sz="1400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.</a:t>
                      </a:r>
                      <a:r>
                        <a:rPr lang="ko-KR" altLang="en-US" sz="1400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개정 페이지 및 내용</a:t>
                      </a:r>
                    </a:p>
                  </a:txBody>
                  <a:tcPr marL="107997" marR="35999" marT="36005" marB="3600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hangingPunct="0">
                        <a:spcAft>
                          <a:spcPts val="0"/>
                        </a:spcAft>
                      </a:pPr>
                      <a:r>
                        <a:rPr lang="ko-KR" altLang="en-US" sz="1400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제</a:t>
                      </a:r>
                      <a:r>
                        <a:rPr lang="en-US" sz="1400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.</a:t>
                      </a:r>
                      <a:r>
                        <a:rPr lang="ko-KR" altLang="en-US" sz="1400" kern="100" dirty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개정 일자</a:t>
                      </a:r>
                    </a:p>
                  </a:txBody>
                  <a:tcPr marL="107997" marR="35999" marT="36005" marB="3600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0538" name="TextBox 8"/>
          <p:cNvSpPr txBox="1">
            <a:spLocks noChangeArrowheads="1"/>
          </p:cNvSpPr>
          <p:nvPr/>
        </p:nvSpPr>
        <p:spPr bwMode="auto">
          <a:xfrm>
            <a:off x="604838" y="1171575"/>
            <a:ext cx="8705850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6000" tIns="36000" rIns="36000" bIns="36000">
            <a:spAutoFit/>
          </a:bodyPr>
          <a:lstStyle/>
          <a:p>
            <a:pPr hangingPunct="0">
              <a:defRPr/>
            </a:pPr>
            <a:r>
              <a:rPr lang="ko-KR" altLang="en-US" sz="2400" b="1">
                <a:latin typeface="+mn-ea"/>
                <a:ea typeface="+mn-ea"/>
              </a:rPr>
              <a:t>제</a:t>
            </a:r>
            <a:r>
              <a:rPr lang="en-US" altLang="ko-KR" sz="2400" b="1">
                <a:latin typeface="+mn-ea"/>
                <a:ea typeface="+mn-ea"/>
              </a:rPr>
              <a:t>.</a:t>
            </a:r>
            <a:r>
              <a:rPr lang="ko-KR" altLang="en-US" sz="2400" b="1">
                <a:latin typeface="+mn-ea"/>
                <a:ea typeface="+mn-ea"/>
              </a:rPr>
              <a:t>개정 이력</a:t>
            </a:r>
          </a:p>
        </p:txBody>
      </p:sp>
      <p:sp>
        <p:nvSpPr>
          <p:cNvPr id="8248" name="Line 66"/>
          <p:cNvSpPr>
            <a:spLocks noChangeShapeType="1"/>
          </p:cNvSpPr>
          <p:nvPr/>
        </p:nvSpPr>
        <p:spPr bwMode="auto">
          <a:xfrm>
            <a:off x="0" y="6889750"/>
            <a:ext cx="9899650" cy="0"/>
          </a:xfrm>
          <a:prstGeom prst="line">
            <a:avLst/>
          </a:prstGeom>
          <a:noFill/>
          <a:ln w="9525">
            <a:solidFill>
              <a:srgbClr val="DDDDD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ko-KR" altLang="en-US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AAF8449B-FE0D-4654-B785-F730CDC926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8938" y="244475"/>
            <a:ext cx="3074987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266700" indent="-2667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r" eaLnBrk="1" hangingPunct="1"/>
            <a:r>
              <a:rPr kumimoji="0" lang="en-US" altLang="ko-KR" sz="1600" b="1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UI </a:t>
            </a:r>
            <a:r>
              <a:rPr kumimoji="0" lang="ko-KR" altLang="en-US" sz="1600" b="1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표준설계서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86">
            <a:extLst>
              <a:ext uri="{FF2B5EF4-FFF2-40B4-BE49-F238E27FC236}">
                <a16:creationId xmlns:a16="http://schemas.microsoft.com/office/drawing/2014/main" id="{06574C9D-76FA-49E6-94CE-0708FD1A3E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906000" cy="739775"/>
          </a:xfrm>
          <a:prstGeom prst="rect">
            <a:avLst/>
          </a:prstGeom>
          <a:solidFill>
            <a:srgbClr val="080DE8"/>
          </a:solidFill>
          <a:ln w="19050">
            <a:solidFill>
              <a:srgbClr val="53508A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DC9FDF-ACE4-4806-88EB-F8AE92ABE5CB}"/>
              </a:ext>
            </a:extLst>
          </p:cNvPr>
          <p:cNvSpPr txBox="1"/>
          <p:nvPr/>
        </p:nvSpPr>
        <p:spPr>
          <a:xfrm>
            <a:off x="344488" y="139054"/>
            <a:ext cx="396044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ko-KR"/>
            </a:defPPr>
            <a:lvl1pPr marL="266700" indent="-266700" algn="l" eaLnBrk="1" hangingPunct="1">
              <a:defRPr kumimoji="0" sz="2400" b="1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altLang="ko-KR" dirty="0"/>
              <a:t>3.</a:t>
            </a:r>
            <a:r>
              <a:rPr lang="ko-KR" altLang="en-US" dirty="0"/>
              <a:t>컴포넌트 표준설계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FAC30AC6-9DC5-49A3-9FBF-4A277E198C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8938" y="244475"/>
            <a:ext cx="3074987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266700" indent="-2667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r" eaLnBrk="1" hangingPunct="1"/>
            <a:r>
              <a:rPr kumimoji="0" lang="en-US" altLang="ko-KR" sz="1600" b="1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UI </a:t>
            </a:r>
            <a:r>
              <a:rPr kumimoji="0" lang="ko-KR" altLang="en-US" sz="1600" b="1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표준설계서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8F008E3-6454-476A-B04A-6CDDA1F03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237" y="898525"/>
            <a:ext cx="8481392" cy="589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972656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86">
            <a:extLst>
              <a:ext uri="{FF2B5EF4-FFF2-40B4-BE49-F238E27FC236}">
                <a16:creationId xmlns:a16="http://schemas.microsoft.com/office/drawing/2014/main" id="{093CCB52-C955-4A74-A399-BBABEFBC01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906000" cy="739775"/>
          </a:xfrm>
          <a:prstGeom prst="rect">
            <a:avLst/>
          </a:prstGeom>
          <a:solidFill>
            <a:srgbClr val="080DE8"/>
          </a:solidFill>
          <a:ln w="19050">
            <a:solidFill>
              <a:srgbClr val="53508A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741ABF-DF5D-43B9-BFA5-D135AB3F4CB9}"/>
              </a:ext>
            </a:extLst>
          </p:cNvPr>
          <p:cNvSpPr txBox="1"/>
          <p:nvPr/>
        </p:nvSpPr>
        <p:spPr>
          <a:xfrm>
            <a:off x="344488" y="139054"/>
            <a:ext cx="396044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ko-KR"/>
            </a:defPPr>
            <a:lvl1pPr marL="266700" indent="-266700" algn="l" eaLnBrk="1" hangingPunct="1">
              <a:defRPr kumimoji="0" sz="2400" b="1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altLang="ko-KR" dirty="0"/>
              <a:t>3.</a:t>
            </a:r>
            <a:r>
              <a:rPr lang="ko-KR" altLang="en-US" dirty="0"/>
              <a:t>컴포넌트 표준설계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B8F32B5F-A475-452D-B1EB-1081BE5CB3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8938" y="244475"/>
            <a:ext cx="3074987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266700" indent="-2667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r" eaLnBrk="1" hangingPunct="1"/>
            <a:r>
              <a:rPr kumimoji="0" lang="en-US" altLang="ko-KR" sz="1600" b="1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UI </a:t>
            </a:r>
            <a:r>
              <a:rPr kumimoji="0" lang="ko-KR" altLang="en-US" sz="1600" b="1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표준설계서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BFC93AE-9B4F-4430-A615-A9BADC5AB6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496" y="1422795"/>
            <a:ext cx="8841432" cy="4355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823205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6350">
          <a:solidFill>
            <a:schemeClr val="tx2"/>
          </a:solidFill>
        </a:ln>
      </a:spPr>
      <a:bodyPr rtlCol="0" anchor="ctr"/>
      <a:lstStyle>
        <a:defPPr>
          <a:defRPr sz="1100" smtClean="0">
            <a:solidFill>
              <a:schemeClr val="tx1"/>
            </a:solidFill>
            <a:latin typeface="굴림" panose="020B0600000101010101" pitchFamily="50" charset="-127"/>
            <a:ea typeface="굴림" panose="020B0600000101010101" pitchFamily="50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1000" dirty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43873</TotalTime>
  <Words>66</Words>
  <Application>Microsoft Office PowerPoint</Application>
  <PresentationFormat>사용자 지정</PresentationFormat>
  <Paragraphs>44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4" baseType="lpstr">
      <vt:lpstr>HY헤드라인M</vt:lpstr>
      <vt:lpstr>굴림</vt:lpstr>
      <vt:lpstr>맑은 고딕</vt:lpstr>
      <vt:lpstr>바탕체</vt:lpstr>
      <vt:lpstr>산돌고딕B</vt:lpstr>
      <vt:lpstr>Arial</vt:lpstr>
      <vt:lpstr>Times New Roman</vt:lpstr>
      <vt:lpstr>Wingdings</vt:lpstr>
      <vt:lpstr>디자인 사용자 지정</vt:lpstr>
      <vt:lpstr>UI 표준설계서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jhsuh</dc:creator>
  <cp:lastModifiedBy>곽 종</cp:lastModifiedBy>
  <cp:revision>2243</cp:revision>
  <cp:lastPrinted>2018-07-23T00:28:03Z</cp:lastPrinted>
  <dcterms:created xsi:type="dcterms:W3CDTF">2007-01-12T02:16:07Z</dcterms:created>
  <dcterms:modified xsi:type="dcterms:W3CDTF">2018-11-07T01:48:46Z</dcterms:modified>
</cp:coreProperties>
</file>