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14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439" r:id="rId2"/>
  </p:sldIdLst>
  <p:sldSz cx="14257338" cy="9904413"/>
  <p:notesSz cx="10234613" cy="710406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5pPr>
    <a:lvl6pPr marL="22860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6pPr>
    <a:lvl7pPr marL="27432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7pPr>
    <a:lvl8pPr marL="32004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8pPr>
    <a:lvl9pPr marL="3657600" algn="l" defTabSz="914400" rtl="0" eaLnBrk="1" latinLnBrk="1" hangingPunct="1">
      <a:defRPr kumimoji="1" sz="1700" b="1" kern="1200">
        <a:solidFill>
          <a:schemeClr val="tx1"/>
        </a:solidFill>
        <a:latin typeface="산돌고딕 L" charset="-127"/>
        <a:ea typeface="산돌고딕 L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7">
          <p15:clr>
            <a:srgbClr val="A4A3A4"/>
          </p15:clr>
        </p15:guide>
        <p15:guide id="2" orient="horz" pos="5977">
          <p15:clr>
            <a:srgbClr val="A4A3A4"/>
          </p15:clr>
        </p15:guide>
        <p15:guide id="3" orient="horz" pos="71">
          <p15:clr>
            <a:srgbClr val="A4A3A4"/>
          </p15:clr>
        </p15:guide>
        <p15:guide id="4" pos="299">
          <p15:clr>
            <a:srgbClr val="A4A3A4"/>
          </p15:clr>
        </p15:guide>
        <p15:guide id="5" pos="86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BFC"/>
    <a:srgbClr val="B9B8A3"/>
    <a:srgbClr val="EDF9A5"/>
    <a:srgbClr val="000000"/>
    <a:srgbClr val="B2B2B2"/>
    <a:srgbClr val="87B6E1"/>
    <a:srgbClr val="B6D5F8"/>
    <a:srgbClr val="CAE1FA"/>
    <a:srgbClr val="D1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1" autoAdjust="0"/>
    <p:restoredTop sz="96582" autoAdjust="0"/>
  </p:normalViewPr>
  <p:slideViewPr>
    <p:cSldViewPr showGuides="1">
      <p:cViewPr varScale="1">
        <p:scale>
          <a:sx n="81" d="100"/>
          <a:sy n="81" d="100"/>
        </p:scale>
        <p:origin x="1350" y="60"/>
      </p:cViewPr>
      <p:guideLst>
        <p:guide orient="horz" pos="2977"/>
        <p:guide orient="horz" pos="5977"/>
        <p:guide orient="horz" pos="71"/>
        <p:guide pos="299"/>
        <p:guide pos="8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7" d="100"/>
          <a:sy n="117" d="100"/>
        </p:scale>
        <p:origin x="2040" y="90"/>
      </p:cViewPr>
      <p:guideLst>
        <p:guide orient="horz" pos="2236"/>
        <p:guide pos="3224"/>
      </p:guideLst>
    </p:cSldViewPr>
  </p:notesViewPr>
  <p:gridSpacing cx="75609" cy="7560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797502" y="0"/>
            <a:ext cx="4435486" cy="356518"/>
          </a:xfrm>
          <a:prstGeom prst="rect">
            <a:avLst/>
          </a:prstGeom>
        </p:spPr>
        <p:txBody>
          <a:bodyPr vert="horz" lIns="94028" tIns="47014" rIns="94028" bIns="47014" rtlCol="0"/>
          <a:lstStyle>
            <a:lvl1pPr algn="r">
              <a:defRPr sz="1200"/>
            </a:lvl1pPr>
          </a:lstStyle>
          <a:p>
            <a:fld id="{F6631D24-0E3A-45CC-AB56-B0F4C5264F44}" type="datetimeFigureOut">
              <a:rPr lang="ko-KR" altLang="en-US" smtClean="0"/>
              <a:t>2019-05-13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747547"/>
            <a:ext cx="4435487" cy="356517"/>
          </a:xfrm>
          <a:prstGeom prst="rect">
            <a:avLst/>
          </a:prstGeom>
        </p:spPr>
        <p:txBody>
          <a:bodyPr vert="horz" lIns="94028" tIns="47014" rIns="94028" bIns="4701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142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795876" y="0"/>
            <a:ext cx="4437112" cy="354875"/>
          </a:xfrm>
          <a:prstGeom prst="rect">
            <a:avLst/>
          </a:prstGeom>
        </p:spPr>
        <p:txBody>
          <a:bodyPr vert="horz" lIns="94791" tIns="47394" rIns="94791" bIns="47394" rtlCol="0"/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548C5FCF-9C78-4491-B9FE-2EBED92EEFA1}" type="datetimeFigureOut">
              <a:rPr lang="ko-KR" altLang="en-US"/>
              <a:pPr>
                <a:defRPr/>
              </a:pPr>
              <a:t>2019-05-13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00400" y="531813"/>
            <a:ext cx="3833813" cy="2663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1" tIns="47394" rIns="94791" bIns="47394" rtlCol="0" anchor="ctr"/>
          <a:lstStyle/>
          <a:p>
            <a:pPr lvl="0"/>
            <a:endParaRPr lang="ko-KR" altLang="en-US" noProof="0" dirty="0" smtClean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3949" y="3372952"/>
            <a:ext cx="8186715" cy="3197157"/>
          </a:xfrm>
          <a:prstGeom prst="rect">
            <a:avLst/>
          </a:prstGeom>
        </p:spPr>
        <p:txBody>
          <a:bodyPr vert="horz" lIns="94791" tIns="47394" rIns="94791" bIns="47394" rtlCol="0">
            <a:normAutofit/>
          </a:bodyPr>
          <a:lstStyle/>
          <a:p>
            <a:pPr lvl="0"/>
            <a:r>
              <a:rPr lang="ko-KR" altLang="en-US" noProof="0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둘째 수준</a:t>
            </a:r>
          </a:p>
          <a:p>
            <a:pPr lvl="2"/>
            <a:r>
              <a:rPr lang="ko-KR" altLang="en-US" noProof="0" dirty="0" smtClean="0"/>
              <a:t>셋째 수준</a:t>
            </a:r>
          </a:p>
          <a:p>
            <a:pPr lvl="3"/>
            <a:r>
              <a:rPr lang="ko-KR" altLang="en-US" noProof="0" dirty="0" smtClean="0"/>
              <a:t>넷째 수준</a:t>
            </a:r>
          </a:p>
          <a:p>
            <a:pPr lvl="4"/>
            <a:r>
              <a:rPr lang="ko-KR" altLang="en-US" noProof="0" dirty="0" smtClean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747546"/>
            <a:ext cx="4435487" cy="354875"/>
          </a:xfrm>
          <a:prstGeom prst="rect">
            <a:avLst/>
          </a:prstGeom>
        </p:spPr>
        <p:txBody>
          <a:bodyPr vert="horz" lIns="94791" tIns="47394" rIns="94791" bIns="47394" rtlCol="0" anchor="b"/>
          <a:lstStyle>
            <a:lvl1pPr algn="l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795876" y="6747546"/>
            <a:ext cx="4437112" cy="354875"/>
          </a:xfrm>
          <a:prstGeom prst="rect">
            <a:avLst/>
          </a:prstGeom>
        </p:spPr>
        <p:txBody>
          <a:bodyPr vert="horz" wrap="square" lIns="94791" tIns="47394" rIns="94791" bIns="47394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b="0">
                <a:latin typeface="Noto Sans CJK KR Light" panose="020B0300000000000000" pitchFamily="34" charset="-127"/>
                <a:ea typeface="Noto Sans CJK KR Light" panose="020B0300000000000000" pitchFamily="34" charset="-127"/>
              </a:defRPr>
            </a:lvl1pPr>
          </a:lstStyle>
          <a:p>
            <a:pPr>
              <a:defRPr/>
            </a:pPr>
            <a:fld id="{E8C1077D-3DC0-44E4-9C5C-07C9D436CF76}" type="slidenum">
              <a:rPr lang="ko-KR" altLang="en-US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3055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297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제목 3"/>
          <p:cNvSpPr>
            <a:spLocks/>
          </p:cNvSpPr>
          <p:nvPr userDrawn="1"/>
        </p:nvSpPr>
        <p:spPr bwMode="auto">
          <a:xfrm rot="16200000" flipH="1">
            <a:off x="7090262" y="-6128751"/>
            <a:ext cx="76817" cy="14257337"/>
          </a:xfrm>
          <a:prstGeom prst="rect">
            <a:avLst/>
          </a:prstGeom>
          <a:solidFill>
            <a:srgbClr val="7AB8D6"/>
          </a:solidFill>
          <a:ln>
            <a:noFill/>
          </a:ln>
        </p:spPr>
        <p:txBody>
          <a:bodyPr wrap="none" lIns="0" tIns="0" rIns="0" bIns="0" anchor="ctr"/>
          <a:lstStyle/>
          <a:p>
            <a:pPr>
              <a:defRPr/>
            </a:pPr>
            <a:endParaRPr kumimoji="0" lang="ko-KR" altLang="en-US" sz="1600" b="1" dirty="0"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9545637"/>
            <a:ext cx="14257338" cy="4159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txBody>
          <a:bodyPr wrap="none" lIns="0" tIns="0" rIns="0" bIns="0" anchor="ctr"/>
          <a:lstStyle/>
          <a:p>
            <a:pPr marL="0" lvl="0" defTabSz="914400" eaLnBrk="1" latinLnBrk="1" hangingPunct="1"/>
            <a:endParaRPr kumimoji="0" lang="ko-KR" altLang="en-US" sz="1600">
              <a:solidFill>
                <a:schemeClr val="tx1"/>
              </a:solidFill>
              <a:latin typeface="나눔고딕 ExtraBold" pitchFamily="50" charset="-127"/>
              <a:ea typeface="나눔고딕 ExtraBold" pitchFamily="50" charset="-127"/>
              <a:cs typeface="Verdana" pitchFamily="34" charset="0"/>
            </a:endParaRPr>
          </a:p>
        </p:txBody>
      </p:sp>
      <p:sp>
        <p:nvSpPr>
          <p:cNvPr id="18" name="Text Box 51"/>
          <p:cNvSpPr txBox="1">
            <a:spLocks noChangeArrowheads="1"/>
          </p:cNvSpPr>
          <p:nvPr userDrawn="1"/>
        </p:nvSpPr>
        <p:spPr bwMode="auto">
          <a:xfrm>
            <a:off x="10772775" y="169445"/>
            <a:ext cx="3311525" cy="246221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r" eaLnBrk="1" latinLnBrk="1" hangingPunct="1">
              <a:defRPr/>
            </a:pPr>
            <a:r>
              <a:rPr lang="en-US" altLang="ko-KR" sz="1600" b="1" dirty="0" smtClean="0">
                <a:solidFill>
                  <a:schemeClr val="bg1"/>
                </a:solidFill>
                <a:latin typeface="+mj-lt"/>
                <a:ea typeface="+mn-ea"/>
              </a:rPr>
              <a:t>Ⅳ.</a:t>
            </a:r>
            <a:r>
              <a:rPr lang="ko-KR" altLang="en-US" sz="1600" b="1" dirty="0" smtClean="0">
                <a:solidFill>
                  <a:schemeClr val="bg1"/>
                </a:solidFill>
                <a:latin typeface="+mj-lt"/>
                <a:ea typeface="+mn-ea"/>
              </a:rPr>
              <a:t>사업관리 부문</a:t>
            </a:r>
            <a:endParaRPr lang="en-US" altLang="ko-KR" sz="1600" b="1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8576" y="9587801"/>
            <a:ext cx="605724" cy="299628"/>
          </a:xfrm>
          <a:prstGeom prst="rect">
            <a:avLst/>
          </a:prstGeom>
        </p:spPr>
      </p:pic>
      <p:sp>
        <p:nvSpPr>
          <p:cNvPr id="9" name="Text Box 284"/>
          <p:cNvSpPr txBox="1">
            <a:spLocks noChangeArrowheads="1"/>
          </p:cNvSpPr>
          <p:nvPr userDrawn="1"/>
        </p:nvSpPr>
        <p:spPr bwMode="auto">
          <a:xfrm>
            <a:off x="6069806" y="9651292"/>
            <a:ext cx="2117725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Ⅳ </a:t>
            </a:r>
            <a:r>
              <a:rPr lang="ko-KR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-</a:t>
            </a:r>
            <a:r>
              <a:rPr lang="en-US" altLang="ko-KR" sz="1200" dirty="0" smtClean="0">
                <a:solidFill>
                  <a:schemeClr val="bg1"/>
                </a:solidFill>
                <a:latin typeface="+mj-lt"/>
                <a:ea typeface="+mn-ea"/>
              </a:rPr>
              <a:t> </a:t>
            </a:r>
            <a:fld id="{6D025DA5-BBB3-4D79-862D-181A20BF0B1D}" type="slidenum">
              <a:rPr lang="en-US" altLang="ko-KR" sz="1200" smtClean="0">
                <a:solidFill>
                  <a:schemeClr val="bg1"/>
                </a:solidFill>
                <a:latin typeface="+mj-lt"/>
                <a:ea typeface="+mn-ea"/>
              </a:rPr>
              <a:pPr algn="ctr" eaLnBrk="1" hangingPunct="1">
                <a:defRPr/>
              </a:pPr>
              <a:t>‹#›</a:t>
            </a:fld>
            <a:endParaRPr lang="en-US" altLang="ko-KR" sz="1200" dirty="0" smtClean="0">
              <a:solidFill>
                <a:schemeClr val="bg1"/>
              </a:solidFill>
              <a:latin typeface="+mj-lt"/>
              <a:ea typeface="+mn-ea"/>
            </a:endParaRPr>
          </a:p>
        </p:txBody>
      </p:sp>
      <p:graphicFrame>
        <p:nvGraphicFramePr>
          <p:cNvPr id="10" name="Group 348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8408709"/>
              </p:ext>
            </p:extLst>
          </p:nvPr>
        </p:nvGraphicFramePr>
        <p:xfrm>
          <a:off x="481025" y="1625411"/>
          <a:ext cx="13225618" cy="7712115"/>
        </p:xfrm>
        <a:graphic>
          <a:graphicData uri="http://schemas.openxmlformats.org/drawingml/2006/table">
            <a:tbl>
              <a:tblPr/>
              <a:tblGrid>
                <a:gridCol w="1533221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354759"/>
                <a:gridCol w="1049627"/>
              </a:tblGrid>
              <a:tr h="345891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                                              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  <a:tc gridSpan="30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77777"/>
                    </a:solidFill>
                  </a:tcPr>
                </a:tc>
              </a:tr>
              <a:tr h="25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9" marB="21419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산돌고딕B" pitchFamily="50" charset="-127"/>
                        <a:ea typeface="산돌고딕B" pitchFamily="50" charset="-127"/>
                      </a:endParaRPr>
                    </a:p>
                  </a:txBody>
                  <a:tcPr marL="21418" marR="21418" marT="21418" marB="21418" anchor="ctr" horzOverflow="overflow">
                    <a:lnL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6A6A6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3458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5D5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6678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마일스톤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9B8A3"/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공통</a:t>
                      </a: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성능평가 방안 수립</a:t>
                      </a:r>
                      <a:endParaRPr kumimoji="1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기능 개선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0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저작권 정보 제공 기능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환경 전환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장비도입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데이타셋 구축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운영지원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CE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417" marR="21417" marT="21415" marB="21415" anchor="ctr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그룹 1"/>
          <p:cNvGrpSpPr/>
          <p:nvPr userDrawn="1"/>
        </p:nvGrpSpPr>
        <p:grpSpPr>
          <a:xfrm>
            <a:off x="-3" y="0"/>
            <a:ext cx="14257340" cy="961509"/>
            <a:chOff x="-3" y="0"/>
            <a:chExt cx="14257340" cy="961509"/>
          </a:xfrm>
        </p:grpSpPr>
        <p:pic>
          <p:nvPicPr>
            <p:cNvPr id="11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b="92670"/>
            <a:stretch/>
          </p:blipFill>
          <p:spPr bwMode="auto">
            <a:xfrm flipH="1">
              <a:off x="-3" y="1"/>
              <a:ext cx="10833512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" name="그림 1"/>
            <p:cNvPicPr>
              <a:picLocks noChangeAspect="1"/>
            </p:cNvPicPr>
            <p:nvPr userDrawn="1"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" r="95525" b="92670"/>
            <a:stretch/>
          </p:blipFill>
          <p:spPr bwMode="auto">
            <a:xfrm flipH="1">
              <a:off x="10606683" y="0"/>
              <a:ext cx="3650654" cy="961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Text Box 71"/>
          <p:cNvSpPr txBox="1">
            <a:spLocks noChangeArrowheads="1"/>
          </p:cNvSpPr>
          <p:nvPr userDrawn="1"/>
        </p:nvSpPr>
        <p:spPr bwMode="auto">
          <a:xfrm>
            <a:off x="12634379" y="181420"/>
            <a:ext cx="144992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latinLnBrk="1">
              <a:defRPr/>
            </a:pPr>
            <a:r>
              <a:rPr kumimoji="0" lang="en-US" altLang="ko-KR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Ⅳ. </a:t>
            </a:r>
            <a:r>
              <a:rPr kumimoji="0" lang="ko-KR" alt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</a:rPr>
              <a:t>사업관리부문</a:t>
            </a:r>
            <a:endParaRPr kumimoji="0" lang="ko-KR" altLang="en-US" sz="1400" b="1" dirty="0" smtClean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</p:sldLayoutIdLst>
  <p:timing>
    <p:tnLst>
      <p:par>
        <p:cTn id="1" dur="indefinite" restart="never" nodeType="tmRoot"/>
      </p:par>
    </p:tnLst>
  </p:timing>
  <p:txStyles>
    <p:titleStyle>
      <a:lvl1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 kern="12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  <a:lvl2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2pPr>
      <a:lvl3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3pPr>
      <a:lvl4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4pPr>
      <a:lvl5pPr algn="l" rtl="0" eaLnBrk="0" fontAlgn="ctr" hangingPunct="0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chemeClr val="bg1"/>
          </a:solidFill>
          <a:latin typeface="Noto Sans CJK KR Bold" panose="020B0800000000000000" pitchFamily="34" charset="-127"/>
          <a:ea typeface="Noto Sans CJK KR Bold" panose="020B0800000000000000" pitchFamily="34" charset="-127"/>
        </a:defRPr>
      </a:lvl5pPr>
      <a:lvl6pPr marL="4572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6pPr>
      <a:lvl7pPr marL="9144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7pPr>
      <a:lvl8pPr marL="13716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8pPr>
      <a:lvl9pPr marL="1828800" algn="l" rtl="0" fontAlgn="ctr">
        <a:lnSpc>
          <a:spcPct val="125000"/>
        </a:lnSpc>
        <a:spcBef>
          <a:spcPct val="35000"/>
        </a:spcBef>
        <a:spcAft>
          <a:spcPct val="20000"/>
        </a:spcAft>
        <a:buClr>
          <a:srgbClr val="003366"/>
        </a:buClr>
        <a:defRPr kumimoji="1" sz="1600">
          <a:solidFill>
            <a:srgbClr val="333333"/>
          </a:solidFill>
          <a:latin typeface="산돌고딕B" panose="02030504000101010101" pitchFamily="18" charset="-127"/>
          <a:ea typeface="산돌고딕B" panose="02030504000101010101" pitchFamily="18" charset="-127"/>
        </a:defRPr>
      </a:lvl9pPr>
    </p:titleStyle>
    <p:bodyStyle>
      <a:lvl1pPr marL="177800" indent="-177800" algn="l" rtl="0" eaLnBrk="0" fontAlgn="base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 2" panose="05020102010507070707" pitchFamily="18" charset="2"/>
        <a:buChar char="¡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369888" indent="-190500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HY헤드라인M" panose="02030600000101010101" pitchFamily="18" charset="-127"/>
        <a:buChar char="-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565150" indent="-193675" algn="l" rtl="0" eaLnBrk="0" fontAlgn="ctr" hangingPunct="0">
        <a:lnSpc>
          <a:spcPct val="110000"/>
        </a:lnSpc>
        <a:spcBef>
          <a:spcPct val="30000"/>
        </a:spcBef>
        <a:spcAft>
          <a:spcPct val="30000"/>
        </a:spcAft>
        <a:buClr>
          <a:schemeClr val="bg2"/>
        </a:buClr>
        <a:buSzPct val="90000"/>
        <a:buFont typeface="Wingdings" panose="05000000000000000000" pitchFamily="2" charset="2"/>
        <a:buChar char=""/>
        <a:defRPr kumimoji="1" sz="1200" kern="1200">
          <a:solidFill>
            <a:srgbClr val="808080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041400" algn="just" rtl="0" eaLnBrk="0" fontAlgn="ctr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969696"/>
        </a:buClr>
        <a:buSzPct val="80000"/>
        <a:buChar char="•"/>
        <a:defRPr kumimoji="1" sz="1200" kern="1200">
          <a:solidFill>
            <a:srgbClr val="808080"/>
          </a:solidFill>
          <a:latin typeface="+mn-lt"/>
          <a:ea typeface="+mn-ea"/>
          <a:cs typeface="+mn-cs"/>
        </a:defRPr>
      </a:lvl4pPr>
      <a:lvl5pPr marL="1220788" algn="just" rtl="0" eaLnBrk="0" fontAlgn="ctr" latinLnBrk="1" hangingPunct="0">
        <a:lnSpc>
          <a:spcPct val="120000"/>
        </a:lnSpc>
        <a:spcBef>
          <a:spcPct val="30000"/>
        </a:spcBef>
        <a:spcAft>
          <a:spcPct val="30000"/>
        </a:spcAft>
        <a:buClr>
          <a:srgbClr val="006699"/>
        </a:buClr>
        <a:buSzPct val="80000"/>
        <a:buFont typeface="굴림" panose="020B0600000101010101" pitchFamily="50" charset="-127"/>
        <a:buChar char="―"/>
        <a:defRPr kumimoji="1" sz="17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AutoShape 155" descr="어두운 상향 대각선"/>
          <p:cNvSpPr>
            <a:spLocks noChangeArrowheads="1"/>
          </p:cNvSpPr>
          <p:nvPr/>
        </p:nvSpPr>
        <p:spPr bwMode="auto">
          <a:xfrm flipV="1">
            <a:off x="8737144" y="8060846"/>
            <a:ext cx="1061294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err="1" smtClean="0">
                <a:latin typeface="+mn-ea"/>
                <a:ea typeface="+mn-ea"/>
              </a:rPr>
              <a:t>데이타셋</a:t>
            </a:r>
            <a:r>
              <a:rPr lang="ko-KR" altLang="en-US" sz="800" dirty="0" smtClean="0">
                <a:latin typeface="+mn-ea"/>
                <a:ea typeface="+mn-ea"/>
              </a:rPr>
              <a:t> 이관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76" name="Line 775"/>
          <p:cNvSpPr>
            <a:spLocks noChangeShapeType="1"/>
          </p:cNvSpPr>
          <p:nvPr/>
        </p:nvSpPr>
        <p:spPr bwMode="auto">
          <a:xfrm>
            <a:off x="2742220" y="7796821"/>
            <a:ext cx="463575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6" name="AutoShape 155" descr="어두운 상향 대각선"/>
          <p:cNvSpPr>
            <a:spLocks noChangeArrowheads="1"/>
          </p:cNvSpPr>
          <p:nvPr/>
        </p:nvSpPr>
        <p:spPr bwMode="auto">
          <a:xfrm flipV="1">
            <a:off x="4849941" y="8060846"/>
            <a:ext cx="3866518" cy="27907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변형물 </a:t>
            </a:r>
            <a:r>
              <a:rPr lang="ko-KR" altLang="en-US" sz="800" dirty="0" smtClean="0">
                <a:latin typeface="+mn-ea"/>
                <a:ea typeface="+mn-ea"/>
              </a:rPr>
              <a:t>작업 및 </a:t>
            </a:r>
            <a:r>
              <a:rPr lang="en-US" altLang="ko-KR" sz="800" dirty="0" smtClean="0">
                <a:latin typeface="+mn-ea"/>
                <a:ea typeface="+mn-ea"/>
              </a:rPr>
              <a:t>DB </a:t>
            </a:r>
            <a:r>
              <a:rPr lang="ko-KR" altLang="en-US" sz="800" dirty="0" smtClean="0">
                <a:latin typeface="+mn-ea"/>
                <a:ea typeface="+mn-ea"/>
              </a:rPr>
              <a:t>구축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2" name="AutoShape 159"/>
          <p:cNvSpPr>
            <a:spLocks noChangeArrowheads="1"/>
          </p:cNvSpPr>
          <p:nvPr/>
        </p:nvSpPr>
        <p:spPr bwMode="auto">
          <a:xfrm flipV="1">
            <a:off x="2139065" y="8877338"/>
            <a:ext cx="10440987" cy="2286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Line 775"/>
          <p:cNvSpPr>
            <a:spLocks noChangeShapeType="1"/>
          </p:cNvSpPr>
          <p:nvPr/>
        </p:nvSpPr>
        <p:spPr bwMode="auto">
          <a:xfrm flipV="1">
            <a:off x="2129541" y="9110701"/>
            <a:ext cx="1045051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4" name="Text Box 32"/>
          <p:cNvSpPr txBox="1">
            <a:spLocks noChangeArrowheads="1"/>
          </p:cNvSpPr>
          <p:nvPr/>
        </p:nvSpPr>
        <p:spPr bwMode="auto">
          <a:xfrm>
            <a:off x="4463488" y="8913102"/>
            <a:ext cx="561852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필터링기술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워터마크</a:t>
            </a:r>
            <a:r>
              <a:rPr lang="en-US" altLang="ko-KR" sz="900" smtClean="0">
                <a:latin typeface="+mn-ea"/>
                <a:ea typeface="+mn-ea"/>
              </a:rPr>
              <a:t>·</a:t>
            </a:r>
            <a:r>
              <a:rPr lang="ko-KR" altLang="en-US" sz="900" smtClean="0">
                <a:latin typeface="+mn-ea"/>
                <a:ea typeface="+mn-ea"/>
              </a:rPr>
              <a:t>포렌식마크 성능평가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전자첵 </a:t>
            </a:r>
            <a:r>
              <a:rPr lang="en-US" altLang="ko-KR" sz="900" smtClean="0">
                <a:latin typeface="+mn-ea"/>
                <a:ea typeface="+mn-ea"/>
              </a:rPr>
              <a:t>DRM </a:t>
            </a:r>
            <a:r>
              <a:rPr lang="ko-KR" altLang="en-US" sz="900" smtClean="0">
                <a:latin typeface="+mn-ea"/>
                <a:ea typeface="+mn-ea"/>
              </a:rPr>
              <a:t>상호운용성 평가 </a:t>
            </a:r>
            <a:r>
              <a:rPr lang="en-US" altLang="ko-KR" sz="900" smtClean="0">
                <a:latin typeface="+mn-ea"/>
                <a:ea typeface="+mn-ea"/>
              </a:rPr>
              <a:t>/ </a:t>
            </a:r>
            <a:r>
              <a:rPr lang="ko-KR" altLang="en-US" sz="900" smtClean="0">
                <a:latin typeface="+mn-ea"/>
                <a:ea typeface="+mn-ea"/>
              </a:rPr>
              <a:t>공용특징정보 </a:t>
            </a:r>
            <a:r>
              <a:rPr lang="en-US" altLang="ko-KR" sz="900" smtClean="0">
                <a:latin typeface="+mn-ea"/>
                <a:ea typeface="+mn-ea"/>
              </a:rPr>
              <a:t>DB </a:t>
            </a:r>
            <a:r>
              <a:rPr lang="ko-KR" altLang="en-US" sz="900" smtClean="0">
                <a:latin typeface="+mn-ea"/>
                <a:ea typeface="+mn-ea"/>
              </a:rPr>
              <a:t>구축 서비스 운영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56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9096" y="905672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775"/>
          <p:cNvSpPr>
            <a:spLocks noChangeShapeType="1"/>
          </p:cNvSpPr>
          <p:nvPr/>
        </p:nvSpPr>
        <p:spPr bwMode="auto">
          <a:xfrm>
            <a:off x="6837740" y="8351960"/>
            <a:ext cx="299960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" name="AutoShape 155" descr="어두운 상향 대각선"/>
          <p:cNvSpPr>
            <a:spLocks noChangeArrowheads="1"/>
          </p:cNvSpPr>
          <p:nvPr/>
        </p:nvSpPr>
        <p:spPr bwMode="auto">
          <a:xfrm flipV="1">
            <a:off x="3813615" y="8048527"/>
            <a:ext cx="101564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원본확보 및 </a:t>
            </a:r>
            <a:r>
              <a:rPr lang="en-US" altLang="ko-KR" sz="800" dirty="0" smtClean="0">
                <a:latin typeface="+mn-ea"/>
                <a:ea typeface="+mn-ea"/>
              </a:rPr>
              <a:t>DB</a:t>
            </a:r>
            <a:r>
              <a:rPr lang="ko-KR" altLang="en-US" sz="800" dirty="0" smtClean="0">
                <a:latin typeface="+mn-ea"/>
                <a:ea typeface="+mn-ea"/>
              </a:rPr>
              <a:t>구축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1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465" y="8278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AutoShape 155" descr="어두운 상향 대각선"/>
          <p:cNvSpPr>
            <a:spLocks noChangeArrowheads="1"/>
          </p:cNvSpPr>
          <p:nvPr/>
        </p:nvSpPr>
        <p:spPr bwMode="auto">
          <a:xfrm>
            <a:off x="4157186" y="8375712"/>
            <a:ext cx="672070" cy="2134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13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124" y="8278721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7960" y="829896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AutoShape 155" descr="어두운 상향 대각선"/>
          <p:cNvSpPr>
            <a:spLocks noChangeArrowheads="1"/>
          </p:cNvSpPr>
          <p:nvPr/>
        </p:nvSpPr>
        <p:spPr bwMode="auto">
          <a:xfrm flipV="1">
            <a:off x="2742220" y="7499321"/>
            <a:ext cx="695186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장비납품준비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26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829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AutoShape 155" descr="어두운 상향 대각선"/>
          <p:cNvSpPr>
            <a:spLocks noChangeArrowheads="1"/>
          </p:cNvSpPr>
          <p:nvPr/>
        </p:nvSpPr>
        <p:spPr bwMode="auto">
          <a:xfrm flipV="1">
            <a:off x="3437406" y="7495193"/>
            <a:ext cx="3162000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기존 자료 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29" name="AutoShape 155" descr="어두운 상향 대각선"/>
          <p:cNvSpPr>
            <a:spLocks noChangeArrowheads="1"/>
          </p:cNvSpPr>
          <p:nvPr/>
        </p:nvSpPr>
        <p:spPr bwMode="auto">
          <a:xfrm flipV="1">
            <a:off x="6599406" y="7499329"/>
            <a:ext cx="755271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9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평가 툴 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3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96" y="7753332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719" y="7740628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Line 11"/>
          <p:cNvSpPr>
            <a:spLocks noChangeShapeType="1"/>
          </p:cNvSpPr>
          <p:nvPr/>
        </p:nvSpPr>
        <p:spPr bwMode="auto">
          <a:xfrm flipV="1">
            <a:off x="2062866" y="2926824"/>
            <a:ext cx="10509651" cy="0"/>
          </a:xfrm>
          <a:prstGeom prst="line">
            <a:avLst/>
          </a:prstGeom>
          <a:noFill/>
          <a:ln w="25400">
            <a:pattFill prst="dkUpDiag">
              <a:fgClr>
                <a:srgbClr val="D9D9A3"/>
              </a:fgClr>
              <a:bgClr>
                <a:srgbClr val="B0A074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3" name="Text Box 14"/>
          <p:cNvSpPr txBox="1">
            <a:spLocks noChangeArrowheads="1"/>
          </p:cNvSpPr>
          <p:nvPr/>
        </p:nvSpPr>
        <p:spPr bwMode="auto">
          <a:xfrm>
            <a:off x="2241283" y="2617261"/>
            <a:ext cx="625475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착수보고</a:t>
            </a:r>
          </a:p>
        </p:txBody>
      </p:sp>
      <p:sp>
        <p:nvSpPr>
          <p:cNvPr id="34" name="AutoShape 45"/>
          <p:cNvSpPr>
            <a:spLocks noChangeArrowheads="1"/>
          </p:cNvSpPr>
          <p:nvPr/>
        </p:nvSpPr>
        <p:spPr bwMode="auto">
          <a:xfrm rot="10800000">
            <a:off x="1028373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2907175" y="2562001"/>
            <a:ext cx="863600" cy="3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사업 수행 </a:t>
            </a:r>
            <a:endParaRPr lang="en-US" altLang="ko-KR" sz="800" dirty="0" smtClean="0">
              <a:latin typeface="+mn-ea"/>
              <a:ea typeface="+mn-ea"/>
            </a:endParaRPr>
          </a:p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보고서 제출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7" name="Text Box 95"/>
          <p:cNvSpPr txBox="1">
            <a:spLocks noChangeArrowheads="1"/>
          </p:cNvSpPr>
          <p:nvPr/>
        </p:nvSpPr>
        <p:spPr bwMode="auto">
          <a:xfrm>
            <a:off x="7106354" y="2631549"/>
            <a:ext cx="758825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중간보고</a:t>
            </a:r>
          </a:p>
        </p:txBody>
      </p:sp>
      <p:sp>
        <p:nvSpPr>
          <p:cNvPr id="38" name="Text Box 99"/>
          <p:cNvSpPr txBox="1">
            <a:spLocks noChangeArrowheads="1"/>
          </p:cNvSpPr>
          <p:nvPr/>
        </p:nvSpPr>
        <p:spPr bwMode="auto">
          <a:xfrm>
            <a:off x="11331678" y="2673618"/>
            <a:ext cx="658812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40" name="Text Box 888"/>
          <p:cNvSpPr txBox="1">
            <a:spLocks noChangeArrowheads="1"/>
          </p:cNvSpPr>
          <p:nvPr/>
        </p:nvSpPr>
        <p:spPr bwMode="auto">
          <a:xfrm>
            <a:off x="995225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최종 감리</a:t>
            </a:r>
          </a:p>
        </p:txBody>
      </p:sp>
      <p:pic>
        <p:nvPicPr>
          <p:cNvPr id="41" name="Picture 912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872" y="2802999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915" descr="삼각형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78926" y="2825224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918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66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919" descr="삼각형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2369" y="2826811"/>
            <a:ext cx="149225" cy="10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AutoShape 19"/>
          <p:cNvSpPr>
            <a:spLocks noChangeArrowheads="1"/>
          </p:cNvSpPr>
          <p:nvPr/>
        </p:nvSpPr>
        <p:spPr bwMode="auto">
          <a:xfrm rot="10800000" flipV="1">
            <a:off x="3380066" y="2966512"/>
            <a:ext cx="123825" cy="666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6" name="AutoShape 92"/>
          <p:cNvSpPr>
            <a:spLocks noChangeArrowheads="1"/>
          </p:cNvSpPr>
          <p:nvPr/>
        </p:nvSpPr>
        <p:spPr bwMode="auto">
          <a:xfrm rot="10800000" flipV="1">
            <a:off x="4430536" y="2969199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47" name="Text Box 726"/>
          <p:cNvSpPr txBox="1">
            <a:spLocks noChangeArrowheads="1"/>
          </p:cNvSpPr>
          <p:nvPr/>
        </p:nvSpPr>
        <p:spPr bwMode="auto">
          <a:xfrm>
            <a:off x="3014504" y="3044299"/>
            <a:ext cx="800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분석합동검토</a:t>
            </a:r>
          </a:p>
        </p:txBody>
      </p:sp>
      <p:sp>
        <p:nvSpPr>
          <p:cNvPr id="48" name="Text Box 728"/>
          <p:cNvSpPr txBox="1">
            <a:spLocks noChangeArrowheads="1"/>
          </p:cNvSpPr>
          <p:nvPr/>
        </p:nvSpPr>
        <p:spPr bwMode="auto">
          <a:xfrm>
            <a:off x="4049450" y="3031112"/>
            <a:ext cx="83026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 dirty="0">
                <a:solidFill>
                  <a:srgbClr val="CC0000"/>
                </a:solidFill>
                <a:latin typeface="+mn-ea"/>
                <a:ea typeface="+mn-ea"/>
              </a:rPr>
              <a:t>설계합동검토</a:t>
            </a:r>
          </a:p>
        </p:txBody>
      </p:sp>
      <p:sp>
        <p:nvSpPr>
          <p:cNvPr id="49" name="AutoShape 7" descr="넓은 하향 대각선"/>
          <p:cNvSpPr>
            <a:spLocks noChangeArrowheads="1"/>
          </p:cNvSpPr>
          <p:nvPr/>
        </p:nvSpPr>
        <p:spPr bwMode="auto">
          <a:xfrm flipV="1">
            <a:off x="3431551" y="3256597"/>
            <a:ext cx="8546840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1964 w 21600"/>
              <a:gd name="T13" fmla="*/ 1964 h 21600"/>
              <a:gd name="T14" fmla="*/ 19636 w 21600"/>
              <a:gd name="T15" fmla="*/ 196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27" y="21600"/>
                </a:lnTo>
                <a:lnTo>
                  <a:pt x="2127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0" name="AutoShape 8" descr="넓은 하향 대각선"/>
          <p:cNvSpPr>
            <a:spLocks noChangeArrowheads="1"/>
          </p:cNvSpPr>
          <p:nvPr/>
        </p:nvSpPr>
        <p:spPr bwMode="auto">
          <a:xfrm flipV="1">
            <a:off x="2105729" y="3278822"/>
            <a:ext cx="1323975" cy="36036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69 w 21600"/>
              <a:gd name="T13" fmla="*/ 2169 h 21600"/>
              <a:gd name="T14" fmla="*/ 19431 w 21600"/>
              <a:gd name="T15" fmla="*/ 194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38" y="21600"/>
                </a:lnTo>
                <a:lnTo>
                  <a:pt x="208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 w="9525" algn="ctr">
            <a:solidFill>
              <a:srgbClr val="66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 lIns="91428" tIns="45714" rIns="91428" bIns="45714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6130042" y="3318422"/>
            <a:ext cx="333905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프로젝트 사업관리 </a:t>
            </a:r>
            <a:r>
              <a:rPr lang="en-US" altLang="ko-KR" sz="900" dirty="0">
                <a:latin typeface="+mn-ea"/>
                <a:ea typeface="+mn-ea"/>
              </a:rPr>
              <a:t>(</a:t>
            </a:r>
            <a:r>
              <a:rPr lang="ko-KR" altLang="en-US" sz="900" dirty="0">
                <a:latin typeface="+mn-ea"/>
                <a:ea typeface="+mn-ea"/>
              </a:rPr>
              <a:t>품질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사업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변경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자원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위험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통제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일정</a:t>
            </a:r>
            <a:r>
              <a:rPr lang="en-US" altLang="ko-KR" sz="900" dirty="0">
                <a:latin typeface="+mn-ea"/>
                <a:ea typeface="+mn-ea"/>
              </a:rPr>
              <a:t>, </a:t>
            </a:r>
            <a:r>
              <a:rPr lang="ko-KR" altLang="en-US" sz="900" dirty="0">
                <a:latin typeface="+mn-ea"/>
                <a:ea typeface="+mn-ea"/>
              </a:rPr>
              <a:t>산출물관리</a:t>
            </a:r>
            <a:r>
              <a:rPr lang="en-US" altLang="ko-KR" sz="900" dirty="0">
                <a:latin typeface="+mn-ea"/>
                <a:ea typeface="+mn-ea"/>
              </a:rPr>
              <a:t>)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2345595" y="3298472"/>
            <a:ext cx="615553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>
                <a:latin typeface="+mn-ea"/>
                <a:ea typeface="+mn-ea"/>
              </a:rPr>
              <a:t>사업범위정의</a:t>
            </a:r>
          </a:p>
        </p:txBody>
      </p:sp>
      <p:sp>
        <p:nvSpPr>
          <p:cNvPr id="53" name="AutoShape 50"/>
          <p:cNvSpPr>
            <a:spLocks noChangeArrowheads="1"/>
          </p:cNvSpPr>
          <p:nvPr/>
        </p:nvSpPr>
        <p:spPr bwMode="auto">
          <a:xfrm flipV="1">
            <a:off x="2038273" y="3450269"/>
            <a:ext cx="696671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환경 준비</a:t>
            </a:r>
          </a:p>
        </p:txBody>
      </p:sp>
      <p:sp>
        <p:nvSpPr>
          <p:cNvPr id="54" name="AutoShape 51"/>
          <p:cNvSpPr>
            <a:spLocks noChangeArrowheads="1"/>
          </p:cNvSpPr>
          <p:nvPr/>
        </p:nvSpPr>
        <p:spPr bwMode="auto">
          <a:xfrm flipV="1">
            <a:off x="2734944" y="3464559"/>
            <a:ext cx="679610" cy="16668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69 w 21600"/>
              <a:gd name="T13" fmla="*/ 3069 h 21600"/>
              <a:gd name="T14" fmla="*/ 18531 w 21600"/>
              <a:gd name="T15" fmla="*/ 185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538" y="21600"/>
                </a:lnTo>
                <a:lnTo>
                  <a:pt x="1906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사업분석</a:t>
            </a:r>
          </a:p>
        </p:txBody>
      </p:sp>
      <p:sp>
        <p:nvSpPr>
          <p:cNvPr id="55" name="AutoShape 54"/>
          <p:cNvSpPr>
            <a:spLocks noChangeArrowheads="1"/>
          </p:cNvSpPr>
          <p:nvPr/>
        </p:nvSpPr>
        <p:spPr bwMode="auto">
          <a:xfrm flipV="1">
            <a:off x="6603535" y="3459795"/>
            <a:ext cx="1489616" cy="1492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8 w 21600"/>
              <a:gd name="T13" fmla="*/ 2978 h 21600"/>
              <a:gd name="T14" fmla="*/ 18622 w 21600"/>
              <a:gd name="T15" fmla="*/ 186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355" y="21600"/>
                </a:lnTo>
                <a:lnTo>
                  <a:pt x="19245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dirty="0" smtClean="0">
                <a:latin typeface="+mn-ea"/>
                <a:ea typeface="+mn-ea"/>
              </a:rPr>
              <a:t>감리 및 중간보고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56" name="Line 746"/>
          <p:cNvSpPr>
            <a:spLocks noChangeShapeType="1"/>
          </p:cNvSpPr>
          <p:nvPr/>
        </p:nvSpPr>
        <p:spPr bwMode="auto">
          <a:xfrm flipV="1">
            <a:off x="2134304" y="3623309"/>
            <a:ext cx="10458517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57" name="Oval 749"/>
          <p:cNvSpPr>
            <a:spLocks noChangeArrowheads="1"/>
          </p:cNvSpPr>
          <p:nvPr/>
        </p:nvSpPr>
        <p:spPr bwMode="auto">
          <a:xfrm flipH="1">
            <a:off x="2681763" y="361060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8" name="Oval 751"/>
          <p:cNvSpPr>
            <a:spLocks noChangeArrowheads="1"/>
          </p:cNvSpPr>
          <p:nvPr/>
        </p:nvSpPr>
        <p:spPr bwMode="auto">
          <a:xfrm flipH="1">
            <a:off x="6559846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59" name="AutoShape 52"/>
          <p:cNvSpPr>
            <a:spLocks noChangeArrowheads="1"/>
          </p:cNvSpPr>
          <p:nvPr/>
        </p:nvSpPr>
        <p:spPr bwMode="auto">
          <a:xfrm flipV="1">
            <a:off x="11530394" y="3432809"/>
            <a:ext cx="384563" cy="1738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완료보고</a:t>
            </a:r>
          </a:p>
        </p:txBody>
      </p:sp>
      <p:sp>
        <p:nvSpPr>
          <p:cNvPr id="60" name="AutoShape 52"/>
          <p:cNvSpPr>
            <a:spLocks noChangeArrowheads="1"/>
          </p:cNvSpPr>
          <p:nvPr/>
        </p:nvSpPr>
        <p:spPr bwMode="auto">
          <a:xfrm flipV="1">
            <a:off x="10531073" y="3428044"/>
            <a:ext cx="997474" cy="179387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감리</a:t>
            </a:r>
          </a:p>
        </p:txBody>
      </p:sp>
      <p:sp>
        <p:nvSpPr>
          <p:cNvPr id="61" name="AutoShape 52"/>
          <p:cNvSpPr>
            <a:spLocks noChangeArrowheads="1"/>
          </p:cNvSpPr>
          <p:nvPr/>
        </p:nvSpPr>
        <p:spPr bwMode="auto">
          <a:xfrm flipV="1">
            <a:off x="11916804" y="3428046"/>
            <a:ext cx="717304" cy="1809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789 w 21600"/>
              <a:gd name="T13" fmla="*/ 3789 h 21600"/>
              <a:gd name="T14" fmla="*/ 17811 w 21600"/>
              <a:gd name="T15" fmla="*/ 178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977" y="21600"/>
                </a:lnTo>
                <a:lnTo>
                  <a:pt x="17623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검수</a:t>
            </a:r>
          </a:p>
        </p:txBody>
      </p:sp>
      <p:sp>
        <p:nvSpPr>
          <p:cNvPr id="62" name="Oval 751"/>
          <p:cNvSpPr>
            <a:spLocks noChangeArrowheads="1"/>
          </p:cNvSpPr>
          <p:nvPr/>
        </p:nvSpPr>
        <p:spPr bwMode="auto">
          <a:xfrm flipH="1">
            <a:off x="8064417" y="35947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3" name="Oval 751"/>
          <p:cNvSpPr>
            <a:spLocks noChangeArrowheads="1"/>
          </p:cNvSpPr>
          <p:nvPr/>
        </p:nvSpPr>
        <p:spPr bwMode="auto">
          <a:xfrm flipH="1">
            <a:off x="10502258" y="3578859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4" name="Oval 751"/>
          <p:cNvSpPr>
            <a:spLocks noChangeArrowheads="1"/>
          </p:cNvSpPr>
          <p:nvPr/>
        </p:nvSpPr>
        <p:spPr bwMode="auto">
          <a:xfrm flipH="1">
            <a:off x="11500970" y="358203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5" name="Oval 751"/>
          <p:cNvSpPr>
            <a:spLocks noChangeArrowheads="1"/>
          </p:cNvSpPr>
          <p:nvPr/>
        </p:nvSpPr>
        <p:spPr bwMode="auto">
          <a:xfrm flipH="1">
            <a:off x="11880292" y="3588384"/>
            <a:ext cx="69850" cy="69850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494779"/>
            </a:solidFill>
            <a:round/>
            <a:headEnd/>
            <a:tailEnd/>
          </a:ln>
        </p:spPr>
        <p:txBody>
          <a:bodyPr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6" name="Text Box 94"/>
          <p:cNvSpPr txBox="1">
            <a:spLocks noChangeArrowheads="1"/>
          </p:cNvSpPr>
          <p:nvPr/>
        </p:nvSpPr>
        <p:spPr bwMode="auto">
          <a:xfrm>
            <a:off x="9523320" y="3058586"/>
            <a:ext cx="9652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개발합동검토</a:t>
            </a:r>
          </a:p>
        </p:txBody>
      </p:sp>
      <p:sp>
        <p:nvSpPr>
          <p:cNvPr id="67" name="AutoShape 96"/>
          <p:cNvSpPr>
            <a:spLocks noChangeArrowheads="1"/>
          </p:cNvSpPr>
          <p:nvPr/>
        </p:nvSpPr>
        <p:spPr bwMode="auto">
          <a:xfrm rot="10800000" flipV="1">
            <a:off x="10277690" y="2946271"/>
            <a:ext cx="123825" cy="65088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6350" algn="ctr">
            <a:solidFill>
              <a:srgbClr val="8000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68" name="AutoShape 249"/>
          <p:cNvSpPr>
            <a:spLocks noChangeArrowheads="1"/>
          </p:cNvSpPr>
          <p:nvPr/>
        </p:nvSpPr>
        <p:spPr bwMode="auto">
          <a:xfrm rot="10800000" flipV="1">
            <a:off x="2038273" y="3658234"/>
            <a:ext cx="1391431" cy="2215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60 w 21600"/>
              <a:gd name="T13" fmla="*/ 3660 h 21600"/>
              <a:gd name="T14" fmla="*/ 17940 w 21600"/>
              <a:gd name="T15" fmla="*/ 1794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720" y="21600"/>
                </a:lnTo>
                <a:lnTo>
                  <a:pt x="1788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600">
                <a:latin typeface="+mn-ea"/>
                <a:ea typeface="+mn-ea"/>
              </a:rPr>
              <a:t>착수 </a:t>
            </a:r>
            <a:r>
              <a:rPr lang="en-US" altLang="ko-KR" sz="600">
                <a:latin typeface="+mn-ea"/>
                <a:ea typeface="+mn-ea"/>
              </a:rPr>
              <a:t>/</a:t>
            </a:r>
            <a:r>
              <a:rPr lang="ko-KR" altLang="en-US" sz="600">
                <a:latin typeface="+mn-ea"/>
                <a:ea typeface="+mn-ea"/>
              </a:rPr>
              <a:t>수행 보고 준비</a:t>
            </a:r>
            <a:endParaRPr lang="en-US" altLang="ko-KR" sz="600">
              <a:latin typeface="+mn-ea"/>
              <a:ea typeface="+mn-ea"/>
            </a:endParaRPr>
          </a:p>
        </p:txBody>
      </p:sp>
      <p:sp>
        <p:nvSpPr>
          <p:cNvPr id="69" name="Text Box 77"/>
          <p:cNvSpPr txBox="1">
            <a:spLocks noChangeArrowheads="1"/>
          </p:cNvSpPr>
          <p:nvPr/>
        </p:nvSpPr>
        <p:spPr bwMode="auto">
          <a:xfrm>
            <a:off x="11952993" y="3073384"/>
            <a:ext cx="622300" cy="11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solidFill>
                  <a:srgbClr val="800080"/>
                </a:solidFill>
                <a:latin typeface="+mn-ea"/>
                <a:ea typeface="+mn-ea"/>
              </a:rPr>
              <a:t>운영자교육</a:t>
            </a:r>
          </a:p>
        </p:txBody>
      </p:sp>
      <p:sp>
        <p:nvSpPr>
          <p:cNvPr id="70" name="Line 896"/>
          <p:cNvSpPr>
            <a:spLocks noChangeShapeType="1"/>
          </p:cNvSpPr>
          <p:nvPr/>
        </p:nvSpPr>
        <p:spPr bwMode="auto">
          <a:xfrm>
            <a:off x="11853366" y="3020996"/>
            <a:ext cx="753674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1" name="Text Box 77"/>
          <p:cNvSpPr txBox="1">
            <a:spLocks noChangeArrowheads="1"/>
          </p:cNvSpPr>
          <p:nvPr/>
        </p:nvSpPr>
        <p:spPr bwMode="auto">
          <a:xfrm>
            <a:off x="10881817" y="3052583"/>
            <a:ext cx="1009650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r" eaLnBrk="1" hangingPunct="1">
              <a:buSzPct val="80000"/>
            </a:pPr>
            <a:r>
              <a:rPr lang="ko-KR" altLang="en-US" sz="800">
                <a:solidFill>
                  <a:srgbClr val="CC0000"/>
                </a:solidFill>
                <a:latin typeface="+mn-ea"/>
                <a:ea typeface="+mn-ea"/>
              </a:rPr>
              <a:t>데이터 </a:t>
            </a:r>
            <a:r>
              <a:rPr lang="en-US" altLang="ko-KR" sz="800">
                <a:solidFill>
                  <a:srgbClr val="CC0000"/>
                </a:solidFill>
                <a:latin typeface="+mn-ea"/>
                <a:ea typeface="+mn-ea"/>
              </a:rPr>
              <a:t>Integration</a:t>
            </a:r>
            <a:endParaRPr lang="ko-KR" altLang="en-US" sz="800">
              <a:solidFill>
                <a:srgbClr val="CC0000"/>
              </a:solidFill>
              <a:latin typeface="+mn-ea"/>
              <a:ea typeface="+mn-ea"/>
            </a:endParaRPr>
          </a:p>
        </p:txBody>
      </p:sp>
      <p:sp>
        <p:nvSpPr>
          <p:cNvPr id="72" name="Line 896"/>
          <p:cNvSpPr>
            <a:spLocks noChangeShapeType="1"/>
          </p:cNvSpPr>
          <p:nvPr/>
        </p:nvSpPr>
        <p:spPr bwMode="auto">
          <a:xfrm>
            <a:off x="11085423" y="3021627"/>
            <a:ext cx="756832" cy="0"/>
          </a:xfrm>
          <a:prstGeom prst="line">
            <a:avLst/>
          </a:prstGeom>
          <a:noFill/>
          <a:ln w="9525">
            <a:solidFill>
              <a:srgbClr val="660066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rot="10800000" wrap="none" lIns="94075" tIns="47037" rIns="94075" bIns="47037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73" name="Picture 750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271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48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10" y="3583622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885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468" y="356139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69" y="7739040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Line 775"/>
          <p:cNvSpPr>
            <a:spLocks noChangeShapeType="1"/>
          </p:cNvSpPr>
          <p:nvPr/>
        </p:nvSpPr>
        <p:spPr bwMode="auto">
          <a:xfrm>
            <a:off x="2716689" y="7117808"/>
            <a:ext cx="994826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AutoShape 155" descr="어두운 상향 대각선"/>
          <p:cNvSpPr>
            <a:spLocks noChangeArrowheads="1"/>
          </p:cNvSpPr>
          <p:nvPr/>
        </p:nvSpPr>
        <p:spPr bwMode="auto">
          <a:xfrm flipV="1">
            <a:off x="2734944" y="6820306"/>
            <a:ext cx="176086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전환 방안 수립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pic>
        <p:nvPicPr>
          <p:cNvPr id="80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853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AutoShape 155" descr="어두운 상향 대각선"/>
          <p:cNvSpPr>
            <a:spLocks noChangeArrowheads="1"/>
          </p:cNvSpPr>
          <p:nvPr/>
        </p:nvSpPr>
        <p:spPr bwMode="auto">
          <a:xfrm flipV="1">
            <a:off x="4495806" y="6816178"/>
            <a:ext cx="210359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OS / DB </a:t>
            </a:r>
            <a:r>
              <a:rPr lang="ko-KR" altLang="en-US" sz="800" smtClean="0">
                <a:latin typeface="+mn-ea"/>
                <a:ea typeface="+mn-ea"/>
              </a:rPr>
              <a:t>설치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2" name="AutoShape 155" descr="어두운 상향 대각선"/>
          <p:cNvSpPr>
            <a:spLocks noChangeArrowheads="1"/>
          </p:cNvSpPr>
          <p:nvPr/>
        </p:nvSpPr>
        <p:spPr bwMode="auto">
          <a:xfrm flipV="1">
            <a:off x="6607321" y="6820314"/>
            <a:ext cx="74308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en-US" altLang="ko-KR" sz="800" smtClean="0">
                <a:latin typeface="+mn-ea"/>
                <a:ea typeface="+mn-ea"/>
              </a:rPr>
              <a:t>DB </a:t>
            </a:r>
            <a:r>
              <a:rPr lang="ko-KR" altLang="en-US" sz="800" smtClean="0">
                <a:latin typeface="+mn-ea"/>
                <a:ea typeface="+mn-ea"/>
              </a:rPr>
              <a:t>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50" y="7060027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AutoShape 155" descr="어두운 상향 대각선"/>
          <p:cNvSpPr>
            <a:spLocks noChangeArrowheads="1"/>
          </p:cNvSpPr>
          <p:nvPr/>
        </p:nvSpPr>
        <p:spPr bwMode="auto">
          <a:xfrm flipV="1">
            <a:off x="7363562" y="6820313"/>
            <a:ext cx="36997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검증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89" name="AutoShape 155" descr="어두운 상향 대각선"/>
          <p:cNvSpPr>
            <a:spLocks noChangeArrowheads="1"/>
          </p:cNvSpPr>
          <p:nvPr/>
        </p:nvSpPr>
        <p:spPr bwMode="auto">
          <a:xfrm flipV="1">
            <a:off x="7733541" y="6820308"/>
            <a:ext cx="279753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관련 </a:t>
            </a:r>
            <a:r>
              <a:rPr lang="en-US" altLang="ko-KR" sz="800" smtClean="0">
                <a:latin typeface="+mn-ea"/>
                <a:ea typeface="+mn-ea"/>
              </a:rPr>
              <a:t>Application </a:t>
            </a:r>
            <a:r>
              <a:rPr lang="ko-KR" altLang="en-US" sz="800" smtClean="0">
                <a:latin typeface="+mn-ea"/>
                <a:ea typeface="+mn-ea"/>
              </a:rPr>
              <a:t>수정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0" name="AutoShape 155" descr="어두운 상향 대각선"/>
          <p:cNvSpPr>
            <a:spLocks noChangeArrowheads="1"/>
          </p:cNvSpPr>
          <p:nvPr/>
        </p:nvSpPr>
        <p:spPr bwMode="auto">
          <a:xfrm flipV="1">
            <a:off x="10522700" y="6820310"/>
            <a:ext cx="667122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테스트 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2" name="AutoShape 155" descr="어두운 상향 대각선"/>
          <p:cNvSpPr>
            <a:spLocks noChangeArrowheads="1"/>
          </p:cNvSpPr>
          <p:nvPr/>
        </p:nvSpPr>
        <p:spPr bwMode="auto">
          <a:xfrm flipV="1">
            <a:off x="11249862" y="6820309"/>
            <a:ext cx="653429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94" name="AutoShape 155" descr="어두운 상향 대각선"/>
          <p:cNvSpPr>
            <a:spLocks noChangeArrowheads="1"/>
          </p:cNvSpPr>
          <p:nvPr/>
        </p:nvSpPr>
        <p:spPr bwMode="auto">
          <a:xfrm flipV="1">
            <a:off x="11978391" y="6820310"/>
            <a:ext cx="615218" cy="2889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ko-KR" sz="800" dirty="0" smtClean="0">
              <a:latin typeface="+mn-ea"/>
              <a:ea typeface="+mn-ea"/>
            </a:endParaRPr>
          </a:p>
        </p:txBody>
      </p:sp>
      <p:pic>
        <p:nvPicPr>
          <p:cNvPr id="8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7011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56" y="706161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17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116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563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6454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7014" y="7074319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" name="Line 775"/>
          <p:cNvSpPr>
            <a:spLocks noChangeShapeType="1"/>
          </p:cNvSpPr>
          <p:nvPr/>
        </p:nvSpPr>
        <p:spPr bwMode="auto">
          <a:xfrm>
            <a:off x="2363552" y="6418848"/>
            <a:ext cx="10290859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97" name="AutoShape 160"/>
          <p:cNvSpPr>
            <a:spLocks noChangeArrowheads="1"/>
          </p:cNvSpPr>
          <p:nvPr/>
        </p:nvSpPr>
        <p:spPr bwMode="auto">
          <a:xfrm flipV="1">
            <a:off x="10531073" y="6133886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8" name="AutoShape 155" descr="어두운 상향 대각선"/>
          <p:cNvSpPr>
            <a:spLocks noChangeArrowheads="1"/>
          </p:cNvSpPr>
          <p:nvPr/>
        </p:nvSpPr>
        <p:spPr bwMode="auto">
          <a:xfrm flipV="1">
            <a:off x="2363554" y="6107533"/>
            <a:ext cx="1057936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99" name="AutoShape 159"/>
          <p:cNvSpPr>
            <a:spLocks noChangeArrowheads="1"/>
          </p:cNvSpPr>
          <p:nvPr/>
        </p:nvSpPr>
        <p:spPr bwMode="auto">
          <a:xfrm flipV="1">
            <a:off x="4480465" y="6121181"/>
            <a:ext cx="60407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01" name="Text Box 32"/>
          <p:cNvSpPr txBox="1">
            <a:spLocks noChangeArrowheads="1"/>
          </p:cNvSpPr>
          <p:nvPr/>
        </p:nvSpPr>
        <p:spPr bwMode="auto">
          <a:xfrm>
            <a:off x="7262646" y="6222355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02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32" y="63482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49" y="6121187"/>
            <a:ext cx="1067657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05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3" y="63656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4" y="63609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AutoShape 160"/>
          <p:cNvSpPr>
            <a:spLocks noChangeArrowheads="1"/>
          </p:cNvSpPr>
          <p:nvPr/>
        </p:nvSpPr>
        <p:spPr bwMode="auto">
          <a:xfrm flipV="1">
            <a:off x="11253009" y="6133885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0" name="AutoShape 160"/>
          <p:cNvSpPr>
            <a:spLocks noChangeArrowheads="1"/>
          </p:cNvSpPr>
          <p:nvPr/>
        </p:nvSpPr>
        <p:spPr bwMode="auto">
          <a:xfrm flipV="1">
            <a:off x="11997805" y="6133886"/>
            <a:ext cx="643837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0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6352967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Line 775"/>
          <p:cNvSpPr>
            <a:spLocks noChangeShapeType="1"/>
          </p:cNvSpPr>
          <p:nvPr/>
        </p:nvSpPr>
        <p:spPr bwMode="auto">
          <a:xfrm>
            <a:off x="2363553" y="5771476"/>
            <a:ext cx="1029085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3" name="AutoShape 160"/>
          <p:cNvSpPr>
            <a:spLocks noChangeArrowheads="1"/>
          </p:cNvSpPr>
          <p:nvPr/>
        </p:nvSpPr>
        <p:spPr bwMode="auto">
          <a:xfrm flipV="1">
            <a:off x="10531073" y="5486514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4" name="AutoShape 155" descr="어두운 상향 대각선"/>
          <p:cNvSpPr>
            <a:spLocks noChangeArrowheads="1"/>
          </p:cNvSpPr>
          <p:nvPr/>
        </p:nvSpPr>
        <p:spPr bwMode="auto">
          <a:xfrm flipV="1">
            <a:off x="2363554" y="5460161"/>
            <a:ext cx="1057936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15" name="AutoShape 159"/>
          <p:cNvSpPr>
            <a:spLocks noChangeArrowheads="1"/>
          </p:cNvSpPr>
          <p:nvPr/>
        </p:nvSpPr>
        <p:spPr bwMode="auto">
          <a:xfrm flipV="1">
            <a:off x="4480465" y="5473809"/>
            <a:ext cx="6040750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16" name="Text Box 32"/>
          <p:cNvSpPr txBox="1">
            <a:spLocks noChangeArrowheads="1"/>
          </p:cNvSpPr>
          <p:nvPr/>
        </p:nvSpPr>
        <p:spPr bwMode="auto">
          <a:xfrm>
            <a:off x="7262646" y="5574983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17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832" y="5700832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49" y="5473815"/>
            <a:ext cx="1067657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19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73" y="5718295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24" y="5713532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AutoShape 160"/>
          <p:cNvSpPr>
            <a:spLocks noChangeArrowheads="1"/>
          </p:cNvSpPr>
          <p:nvPr/>
        </p:nvSpPr>
        <p:spPr bwMode="auto">
          <a:xfrm flipV="1">
            <a:off x="11253009" y="5486513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2" name="AutoShape 160"/>
          <p:cNvSpPr>
            <a:spLocks noChangeArrowheads="1"/>
          </p:cNvSpPr>
          <p:nvPr/>
        </p:nvSpPr>
        <p:spPr bwMode="auto">
          <a:xfrm flipV="1">
            <a:off x="11997805" y="5486514"/>
            <a:ext cx="643837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2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5705595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7" name="AutoShape 45"/>
          <p:cNvSpPr>
            <a:spLocks noChangeArrowheads="1"/>
          </p:cNvSpPr>
          <p:nvPr/>
        </p:nvSpPr>
        <p:spPr bwMode="auto">
          <a:xfrm rot="10800000">
            <a:off x="5790256" y="2831839"/>
            <a:ext cx="117475" cy="65088"/>
          </a:xfrm>
          <a:prstGeom prst="triangle">
            <a:avLst>
              <a:gd name="adj" fmla="val 50000"/>
            </a:avLst>
          </a:prstGeom>
          <a:solidFill>
            <a:srgbClr val="99CC00"/>
          </a:solidFill>
          <a:ln w="6350" algn="ctr">
            <a:solidFill>
              <a:srgbClr val="336600"/>
            </a:solidFill>
            <a:miter lim="800000"/>
            <a:headEnd/>
            <a:tailEnd/>
          </a:ln>
          <a:effectLst>
            <a:outerShdw dist="12700" dir="5400000" algn="ctr" rotWithShape="0">
              <a:srgbClr val="B2B2B2">
                <a:alpha val="50000"/>
              </a:srgbClr>
            </a:outerShdw>
          </a:effectLst>
        </p:spPr>
        <p:txBody>
          <a:bodyPr anchor="ctr"/>
          <a:lstStyle>
            <a:lvl1pPr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28" name="Text Box 888"/>
          <p:cNvSpPr txBox="1">
            <a:spLocks noChangeArrowheads="1"/>
          </p:cNvSpPr>
          <p:nvPr/>
        </p:nvSpPr>
        <p:spPr bwMode="auto">
          <a:xfrm>
            <a:off x="5458773" y="2647917"/>
            <a:ext cx="774700" cy="20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3" tIns="45712" rIns="91423" bIns="45712">
            <a:spAutoFit/>
          </a:bodyPr>
          <a:lstStyle>
            <a:lvl1pPr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12795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solidFill>
                  <a:srgbClr val="006600"/>
                </a:solidFill>
                <a:latin typeface="+mn-ea"/>
                <a:ea typeface="+mn-ea"/>
              </a:rPr>
              <a:t>설계 단계 </a:t>
            </a:r>
            <a:r>
              <a:rPr lang="ko-KR" altLang="en-US" sz="800" dirty="0">
                <a:solidFill>
                  <a:srgbClr val="006600"/>
                </a:solidFill>
                <a:latin typeface="+mn-ea"/>
                <a:ea typeface="+mn-ea"/>
              </a:rPr>
              <a:t>감리</a:t>
            </a:r>
          </a:p>
        </p:txBody>
      </p:sp>
      <p:sp>
        <p:nvSpPr>
          <p:cNvPr id="129" name="Line 775"/>
          <p:cNvSpPr>
            <a:spLocks noChangeShapeType="1"/>
          </p:cNvSpPr>
          <p:nvPr/>
        </p:nvSpPr>
        <p:spPr bwMode="auto">
          <a:xfrm>
            <a:off x="2386607" y="4387287"/>
            <a:ext cx="10267804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0" name="AutoShape 160"/>
          <p:cNvSpPr>
            <a:spLocks noChangeArrowheads="1"/>
          </p:cNvSpPr>
          <p:nvPr/>
        </p:nvSpPr>
        <p:spPr bwMode="auto">
          <a:xfrm flipV="1">
            <a:off x="10531073" y="4102325"/>
            <a:ext cx="69815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dirty="0">
                <a:latin typeface="+mn-ea"/>
                <a:ea typeface="+mn-ea"/>
              </a:rPr>
              <a:t>테스트</a:t>
            </a:r>
            <a:r>
              <a:rPr lang="en-US" altLang="ko-KR" sz="800" dirty="0">
                <a:latin typeface="+mn-ea"/>
                <a:ea typeface="+mn-ea"/>
              </a:rPr>
              <a:t> 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1" name="AutoShape 155" descr="어두운 상향 대각선"/>
          <p:cNvSpPr>
            <a:spLocks noChangeArrowheads="1"/>
          </p:cNvSpPr>
          <p:nvPr/>
        </p:nvSpPr>
        <p:spPr bwMode="auto">
          <a:xfrm flipV="1">
            <a:off x="2386608" y="4075969"/>
            <a:ext cx="1041542" cy="30162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분석</a:t>
            </a:r>
          </a:p>
        </p:txBody>
      </p:sp>
      <p:sp>
        <p:nvSpPr>
          <p:cNvPr id="132" name="AutoShape 159"/>
          <p:cNvSpPr>
            <a:spLocks noChangeArrowheads="1"/>
          </p:cNvSpPr>
          <p:nvPr/>
        </p:nvSpPr>
        <p:spPr bwMode="auto">
          <a:xfrm flipV="1">
            <a:off x="4482353" y="4089620"/>
            <a:ext cx="6038803" cy="28067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94 w 21600"/>
              <a:gd name="T13" fmla="*/ 2194 h 21600"/>
              <a:gd name="T14" fmla="*/ 19406 w 21600"/>
              <a:gd name="T15" fmla="*/ 194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88" y="21600"/>
                </a:lnTo>
                <a:lnTo>
                  <a:pt x="20812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33" name="Text Box 32"/>
          <p:cNvSpPr txBox="1">
            <a:spLocks noChangeArrowheads="1"/>
          </p:cNvSpPr>
          <p:nvPr/>
        </p:nvSpPr>
        <p:spPr bwMode="auto">
          <a:xfrm>
            <a:off x="7262646" y="4190794"/>
            <a:ext cx="18274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구현</a:t>
            </a:r>
          </a:p>
        </p:txBody>
      </p:sp>
      <p:pic>
        <p:nvPicPr>
          <p:cNvPr id="134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663" y="4316643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AutoShape 155" descr="어두운 상향 대각선"/>
          <p:cNvSpPr>
            <a:spLocks noChangeArrowheads="1"/>
          </p:cNvSpPr>
          <p:nvPr/>
        </p:nvSpPr>
        <p:spPr bwMode="auto">
          <a:xfrm flipV="1">
            <a:off x="3428150" y="4089623"/>
            <a:ext cx="1054203" cy="2825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rgbClr val="F2F8EC">
                <a:alpha val="50195"/>
              </a:srgbClr>
            </a:fgClr>
            <a:bgClr>
              <a:schemeClr val="bg1">
                <a:alpha val="50195"/>
              </a:schemeClr>
            </a:bgClr>
          </a:patt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>
                <a:latin typeface="+mn-ea"/>
                <a:ea typeface="+mn-ea"/>
              </a:rPr>
              <a:t>설계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36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1" y="4334106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065" y="4329343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8" name="AutoShape 160"/>
          <p:cNvSpPr>
            <a:spLocks noChangeArrowheads="1"/>
          </p:cNvSpPr>
          <p:nvPr/>
        </p:nvSpPr>
        <p:spPr bwMode="auto">
          <a:xfrm flipV="1">
            <a:off x="11253009" y="4102324"/>
            <a:ext cx="683825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운영이관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39" name="AutoShape 160"/>
          <p:cNvSpPr>
            <a:spLocks noChangeArrowheads="1"/>
          </p:cNvSpPr>
          <p:nvPr/>
        </p:nvSpPr>
        <p:spPr bwMode="auto">
          <a:xfrm flipV="1">
            <a:off x="11961811" y="4102325"/>
            <a:ext cx="679832" cy="2698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591 w 21600"/>
              <a:gd name="T13" fmla="*/ 2591 h 21600"/>
              <a:gd name="T14" fmla="*/ 19009 w 21600"/>
              <a:gd name="T15" fmla="*/ 1900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582" y="21600"/>
                </a:lnTo>
                <a:lnTo>
                  <a:pt x="2001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DAE983">
              <a:alpha val="50195"/>
            </a:srgbClr>
          </a:solidFill>
          <a:ln w="9525" algn="ctr">
            <a:solidFill>
              <a:srgbClr val="BCC284"/>
            </a:solidFill>
            <a:miter lim="800000"/>
            <a:headEnd/>
            <a:tailEnd/>
          </a:ln>
        </p:spPr>
        <p:txBody>
          <a:bodyPr rot="10800000" wrap="none" lIns="94057" tIns="47029" rIns="94057" bIns="47029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lnSpc>
                <a:spcPct val="90000"/>
              </a:lnSpc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모니터링</a:t>
            </a:r>
            <a:endParaRPr lang="ko-KR" altLang="en-US" sz="800" dirty="0">
              <a:latin typeface="+mn-ea"/>
              <a:ea typeface="+mn-ea"/>
            </a:endParaRPr>
          </a:p>
        </p:txBody>
      </p:sp>
      <p:pic>
        <p:nvPicPr>
          <p:cNvPr id="140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94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66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1810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7471" y="4321406"/>
            <a:ext cx="115887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" name="AutoShape 155" descr="어두운 상향 대각선"/>
          <p:cNvSpPr>
            <a:spLocks noChangeArrowheads="1"/>
          </p:cNvSpPr>
          <p:nvPr/>
        </p:nvSpPr>
        <p:spPr bwMode="auto">
          <a:xfrm flipV="1">
            <a:off x="2751613" y="4751264"/>
            <a:ext cx="3089500" cy="20969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평가 방안 검토</a:t>
            </a:r>
            <a:endParaRPr lang="ko-KR" altLang="en-US" sz="800">
              <a:latin typeface="+mn-ea"/>
              <a:ea typeface="+mn-ea"/>
            </a:endParaRPr>
          </a:p>
        </p:txBody>
      </p:sp>
      <p:pic>
        <p:nvPicPr>
          <p:cNvPr id="145" name="Picture 779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817" y="4900004"/>
            <a:ext cx="115887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AutoShape 155" descr="어두운 상향 대각선"/>
          <p:cNvSpPr>
            <a:spLocks noChangeArrowheads="1"/>
          </p:cNvSpPr>
          <p:nvPr/>
        </p:nvSpPr>
        <p:spPr bwMode="auto">
          <a:xfrm flipV="1">
            <a:off x="5862055" y="4759115"/>
            <a:ext cx="1486288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800" smtClean="0">
                <a:latin typeface="+mn-ea"/>
                <a:ea typeface="+mn-ea"/>
              </a:rPr>
              <a:t>가이드라인 확정</a:t>
            </a: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7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368" y="4917467"/>
            <a:ext cx="115888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" name="AutoShape 155" descr="어두운 상향 대각선"/>
          <p:cNvSpPr>
            <a:spLocks noChangeArrowheads="1"/>
          </p:cNvSpPr>
          <p:nvPr/>
        </p:nvSpPr>
        <p:spPr bwMode="auto">
          <a:xfrm rot="10800000" flipV="1">
            <a:off x="3988089" y="4993929"/>
            <a:ext cx="738801" cy="196448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050"/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endParaRPr lang="ko-KR" altLang="ko-KR" sz="800">
              <a:latin typeface="+mn-ea"/>
              <a:ea typeface="+mn-ea"/>
            </a:endParaRPr>
          </a:p>
        </p:txBody>
      </p:sp>
      <p:pic>
        <p:nvPicPr>
          <p:cNvPr id="148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436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 Box 10"/>
          <p:cNvSpPr txBox="1">
            <a:spLocks noChangeArrowheads="1"/>
          </p:cNvSpPr>
          <p:nvPr/>
        </p:nvSpPr>
        <p:spPr bwMode="auto">
          <a:xfrm>
            <a:off x="4093260" y="5040541"/>
            <a:ext cx="564257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 smtClean="0">
                <a:latin typeface="+mn-ea"/>
                <a:ea typeface="+mn-ea"/>
              </a:rPr>
              <a:t>전문가 회의 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51" name="Picture 781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97" y="4912704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" name="Text Box 51"/>
          <p:cNvSpPr txBox="1">
            <a:spLocks noChangeArrowheads="1"/>
          </p:cNvSpPr>
          <p:nvPr/>
        </p:nvSpPr>
        <p:spPr bwMode="auto">
          <a:xfrm>
            <a:off x="13165090" y="452253"/>
            <a:ext cx="919607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 </a:t>
            </a:r>
            <a:r>
              <a:rPr lang="ko-KR" altLang="en-US" smtClean="0"/>
              <a:t>진도관리 방안</a:t>
            </a:r>
            <a:endParaRPr lang="en-US" altLang="ko-KR" dirty="0"/>
          </a:p>
        </p:txBody>
      </p:sp>
      <p:sp>
        <p:nvSpPr>
          <p:cNvPr id="154" name="Text Box 50"/>
          <p:cNvSpPr txBox="1">
            <a:spLocks noChangeArrowheads="1"/>
          </p:cNvSpPr>
          <p:nvPr/>
        </p:nvSpPr>
        <p:spPr bwMode="auto">
          <a:xfrm>
            <a:off x="13051278" y="709196"/>
            <a:ext cx="1033419" cy="190240"/>
          </a:xfrm>
          <a:prstGeom prst="rect">
            <a:avLst/>
          </a:prstGeom>
          <a:solidFill>
            <a:srgbClr val="A6B3C3"/>
          </a:solidFill>
          <a:ln w="3175" algn="ctr">
            <a:noFill/>
            <a:miter lim="800000"/>
            <a:headEnd/>
            <a:tailEnd/>
          </a:ln>
          <a:effectLst>
            <a:outerShdw dist="25400" dir="18900000" algn="bl" rotWithShape="0">
              <a:schemeClr val="bg1"/>
            </a:outerShdw>
          </a:effectLst>
          <a:extLst/>
        </p:spPr>
        <p:txBody>
          <a:bodyPr wrap="none" lIns="18000" tIns="18000" rIns="18000" bIns="18000" anchor="ctr">
            <a:spAutoFit/>
          </a:bodyPr>
          <a:lstStyle>
            <a:defPPr>
              <a:defRPr lang="ko-KR"/>
            </a:defPPr>
            <a:lvl1pPr marL="0" algn="r" defTabSz="914400" eaLnBrk="1" latinLnBrk="1" hangingPunct="1">
              <a:defRPr sz="100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742950" indent="-28575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2pPr>
            <a:lvl3pPr marL="11430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3pPr>
            <a:lvl4pPr marL="16002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4pPr>
            <a:lvl5pPr marL="2057400" indent="-228600" defTabSz="914400" eaLnBrk="1" latinLnBrk="1" hangingPunct="1"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1800">
                <a:latin typeface="산돌고딕 L" panose="02030504000101010101" pitchFamily="18" charset="-127"/>
                <a:ea typeface="산돌고딕 L" panose="02030504000101010101" pitchFamily="18" charset="-127"/>
              </a:defRPr>
            </a:lvl9pPr>
          </a:lstStyle>
          <a:p>
            <a:r>
              <a:rPr lang="en-US" altLang="ko-KR" smtClean="0"/>
              <a:t>2.2. </a:t>
            </a:r>
            <a:r>
              <a:rPr lang="ko-KR" altLang="en-US" smtClean="0"/>
              <a:t>상세 추진 일정</a:t>
            </a:r>
            <a:endParaRPr lang="ko-KR" altLang="en-US" dirty="0"/>
          </a:p>
        </p:txBody>
      </p:sp>
      <p:sp>
        <p:nvSpPr>
          <p:cNvPr id="155" name="Rectangle 99"/>
          <p:cNvSpPr txBox="1">
            <a:spLocks noChangeArrowheads="1"/>
          </p:cNvSpPr>
          <p:nvPr/>
        </p:nvSpPr>
        <p:spPr>
          <a:xfrm>
            <a:off x="641350" y="62725"/>
            <a:ext cx="7318375" cy="835122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CJK KR Bold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eaLnBrk="1" latinLnBrk="1" hangingPunct="1">
              <a:lnSpc>
                <a:spcPct val="100000"/>
              </a:lnSpc>
              <a:defRPr/>
            </a:pPr>
            <a:r>
              <a:rPr lang="ko-KR" altLang="en-US" sz="2400" b="0" smtClean="0">
                <a:solidFill>
                  <a:srgbClr val="3494BA">
                    <a:lumMod val="7500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rPr>
              <a:t>추진일정계획</a:t>
            </a:r>
            <a:endParaRPr lang="ko-KR" altLang="en-US" sz="2400" b="0" dirty="0">
              <a:solidFill>
                <a:srgbClr val="3494BA">
                  <a:lumMod val="75000"/>
                </a:srgb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+mj-cs"/>
            </a:endParaRPr>
          </a:p>
        </p:txBody>
      </p:sp>
      <p:sp>
        <p:nvSpPr>
          <p:cNvPr id="156" name="Rectangle 99"/>
          <p:cNvSpPr txBox="1">
            <a:spLocks noChangeArrowheads="1"/>
          </p:cNvSpPr>
          <p:nvPr/>
        </p:nvSpPr>
        <p:spPr>
          <a:xfrm>
            <a:off x="8091" y="193169"/>
            <a:ext cx="687233" cy="492125"/>
          </a:xfrm>
          <a:prstGeom prst="rect">
            <a:avLst/>
          </a:prstGeom>
        </p:spPr>
        <p:txBody>
          <a:bodyPr anchor="ctr"/>
          <a:lstStyle>
            <a:lvl1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 kern="12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2pPr>
            <a:lvl3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3pPr>
            <a:lvl4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4pPr>
            <a:lvl5pPr algn="l" rtl="0" eaLnBrk="0" fontAlgn="ctr" hangingPunct="0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5pPr>
            <a:lvl6pPr marL="4572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6pPr>
            <a:lvl7pPr marL="9144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7pPr>
            <a:lvl8pPr marL="13716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8pPr>
            <a:lvl9pPr marL="1828800" algn="l" rtl="0" fontAlgn="ctr">
              <a:lnSpc>
                <a:spcPct val="125000"/>
              </a:lnSpc>
              <a:spcBef>
                <a:spcPct val="35000"/>
              </a:spcBef>
              <a:spcAft>
                <a:spcPct val="20000"/>
              </a:spcAft>
              <a:buClr>
                <a:srgbClr val="003366"/>
              </a:buClr>
              <a:defRPr kumimoji="1" sz="1600">
                <a:solidFill>
                  <a:srgbClr val="333333"/>
                </a:solidFill>
                <a:latin typeface="산돌고딕B" panose="02030504000101010101" pitchFamily="18" charset="-127"/>
                <a:ea typeface="산돌고딕B" panose="02030504000101010101" pitchFamily="18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ko-KR" sz="2400" b="0" smtClean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</a:t>
            </a:r>
            <a:endParaRPr lang="en-US" altLang="ko-KR" sz="2400" b="0" dirty="0" smtClean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57" name="Text Box 74"/>
          <p:cNvSpPr txBox="1">
            <a:spLocks noChangeArrowheads="1"/>
          </p:cNvSpPr>
          <p:nvPr/>
        </p:nvSpPr>
        <p:spPr bwMode="auto">
          <a:xfrm>
            <a:off x="419327" y="1105263"/>
            <a:ext cx="60338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just" eaLnBrk="1" hangingPunct="1">
              <a:lnSpc>
                <a:spcPts val="1600"/>
              </a:lnSpc>
              <a:spcAft>
                <a:spcPts val="600"/>
              </a:spcAft>
              <a:defRPr/>
            </a:pPr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2.2. </a:t>
            </a:r>
            <a:r>
              <a:rPr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상세추진 일정</a:t>
            </a:r>
            <a:endParaRPr lang="en-US" altLang="ko-KR" sz="16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8" name="Text Box 10"/>
          <p:cNvSpPr txBox="1">
            <a:spLocks noChangeArrowheads="1"/>
          </p:cNvSpPr>
          <p:nvPr/>
        </p:nvSpPr>
        <p:spPr bwMode="auto">
          <a:xfrm>
            <a:off x="4298730" y="8414856"/>
            <a:ext cx="41037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dirty="0" smtClean="0">
                <a:latin typeface="+mn-ea"/>
                <a:ea typeface="+mn-ea"/>
              </a:rPr>
              <a:t>원본검증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159" name="AutoShape 155" descr="어두운 상향 대각선"/>
          <p:cNvSpPr>
            <a:spLocks noChangeArrowheads="1"/>
          </p:cNvSpPr>
          <p:nvPr/>
        </p:nvSpPr>
        <p:spPr bwMode="auto">
          <a:xfrm>
            <a:off x="5238444" y="8375712"/>
            <a:ext cx="3481101" cy="21343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311 w 21600"/>
              <a:gd name="T13" fmla="*/ 2311 h 21600"/>
              <a:gd name="T14" fmla="*/ 19289 w 21600"/>
              <a:gd name="T15" fmla="*/ 19289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1022" y="21600"/>
                </a:lnTo>
                <a:lnTo>
                  <a:pt x="20578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rgbClr val="9DC185"/>
            </a:solidFill>
            <a:miter lim="800000"/>
            <a:headEnd/>
            <a:tailEnd/>
          </a:ln>
        </p:spPr>
        <p:txBody>
          <a:bodyPr rot="10800000" wrap="none" lIns="91428" tIns="45714" rIns="91428" bIns="45714" anchor="ctr"/>
          <a:lstStyle>
            <a:lvl1pPr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39800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  <a:defRPr/>
            </a:pPr>
            <a:endParaRPr lang="ko-KR" altLang="ko-KR" sz="800" dirty="0" smtClean="0">
              <a:latin typeface="+mn-ea"/>
              <a:ea typeface="+mn-ea"/>
            </a:endParaRPr>
          </a:p>
        </p:txBody>
      </p:sp>
      <p:sp>
        <p:nvSpPr>
          <p:cNvPr id="160" name="Text Box 10"/>
          <p:cNvSpPr txBox="1">
            <a:spLocks noChangeArrowheads="1"/>
          </p:cNvSpPr>
          <p:nvPr/>
        </p:nvSpPr>
        <p:spPr bwMode="auto">
          <a:xfrm>
            <a:off x="7006165" y="8414856"/>
            <a:ext cx="512962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1pPr>
            <a:lvl2pPr marL="742950" indent="-28575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2pPr>
            <a:lvl3pPr marL="11430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3pPr>
            <a:lvl4pPr marL="16002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4pPr>
            <a:lvl5pPr marL="2057400" indent="-228600" defTabSz="974725"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5pPr>
            <a:lvl6pPr marL="25146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6pPr>
            <a:lvl7pPr marL="29718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7pPr>
            <a:lvl8pPr marL="34290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8pPr>
            <a:lvl9pPr marL="3886200" indent="-228600" defTabSz="974725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chemeClr val="tx1"/>
                </a:solidFill>
                <a:latin typeface="산돌고딕 L" pitchFamily="18" charset="-127"/>
                <a:ea typeface="산돌고딕 L" pitchFamily="18" charset="-127"/>
              </a:defRPr>
            </a:lvl9pPr>
          </a:lstStyle>
          <a:p>
            <a:pPr algn="ctr" eaLnBrk="1" hangingPunct="1">
              <a:buSzPct val="80000"/>
            </a:pPr>
            <a:r>
              <a:rPr lang="ko-KR" altLang="en-US" sz="900" smtClean="0">
                <a:latin typeface="+mn-ea"/>
                <a:ea typeface="+mn-ea"/>
              </a:rPr>
              <a:t>변형물검증</a:t>
            </a:r>
            <a:endParaRPr lang="ko-KR" altLang="en-US" sz="900" dirty="0">
              <a:latin typeface="+mn-ea"/>
              <a:ea typeface="+mn-ea"/>
            </a:endParaRPr>
          </a:p>
        </p:txBody>
      </p:sp>
      <p:pic>
        <p:nvPicPr>
          <p:cNvPr id="161" name="Picture 784" descr="원_남보라"/>
          <p:cNvPicPr>
            <a:picLocks noChangeAspect="1" noChangeArrowheads="1"/>
          </p:cNvPicPr>
          <p:nvPr/>
        </p:nvPicPr>
        <p:blipFill>
          <a:blip r:embed="rId2" cstate="print">
            <a:lum bright="-24000"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404" y="8298968"/>
            <a:ext cx="115888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775"/>
          <p:cNvSpPr>
            <a:spLocks noChangeShapeType="1"/>
          </p:cNvSpPr>
          <p:nvPr/>
        </p:nvSpPr>
        <p:spPr bwMode="auto">
          <a:xfrm>
            <a:off x="3784905" y="8351746"/>
            <a:ext cx="3051248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2" name="Line 775"/>
          <p:cNvSpPr>
            <a:spLocks noChangeShapeType="1"/>
          </p:cNvSpPr>
          <p:nvPr/>
        </p:nvSpPr>
        <p:spPr bwMode="auto">
          <a:xfrm>
            <a:off x="2716688" y="4968263"/>
            <a:ext cx="4621772" cy="0"/>
          </a:xfrm>
          <a:prstGeom prst="line">
            <a:avLst/>
          </a:prstGeom>
          <a:noFill/>
          <a:ln w="19050">
            <a:solidFill>
              <a:srgbClr val="53508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00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">
  <a:themeElements>
    <a:clrScheme name="2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4">
      <a:majorFont>
        <a:latin typeface="Arial"/>
        <a:ea typeface="나눔바른고딕"/>
        <a:cs typeface=""/>
      </a:majorFont>
      <a:minorFont>
        <a:latin typeface="Arial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/>
      <a:lstStyle>
        <a:defPPr algn="ctr" defTabSz="1317625" eaLnBrk="1" latinLnBrk="1" hangingPunct="1">
          <a:defRPr sz="1200" b="0" dirty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1317625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ko-KR" sz="17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산돌고딕 L" panose="02030504000101010101" pitchFamily="18" charset="-127"/>
            <a:ea typeface="산돌고딕 L" panose="02030504000101010101" pitchFamily="18" charset="-127"/>
          </a:defRPr>
        </a:defPPr>
      </a:lstStyle>
    </a:lnDef>
  </a:objectDefaults>
  <a:extraClrSchemeLst>
    <a:extraClrScheme>
      <a:clrScheme name="2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7800</TotalTime>
  <Words>147</Words>
  <Application>Microsoft Office PowerPoint</Application>
  <PresentationFormat>사용자 지정</PresentationFormat>
  <Paragraphs>64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5" baseType="lpstr">
      <vt:lpstr>HY헤드라인M</vt:lpstr>
      <vt:lpstr>Noto Sans CJK KR Bold</vt:lpstr>
      <vt:lpstr>Noto Sans CJK KR Light</vt:lpstr>
      <vt:lpstr>굴림</vt:lpstr>
      <vt:lpstr>나눔고딕 ExtraBold</vt:lpstr>
      <vt:lpstr>나눔바른고딕</vt:lpstr>
      <vt:lpstr>맑은 고딕</vt:lpstr>
      <vt:lpstr>산돌고딕 L</vt:lpstr>
      <vt:lpstr>산돌고딕B</vt:lpstr>
      <vt:lpstr>Arial</vt:lpstr>
      <vt:lpstr>Verdana</vt:lpstr>
      <vt:lpstr>Wingdings</vt:lpstr>
      <vt:lpstr>Wingdings 2</vt:lpstr>
      <vt:lpstr>22</vt:lpstr>
      <vt:lpstr>PowerPoint 프레젠테이션</vt:lpstr>
    </vt:vector>
  </TitlesOfParts>
  <Company>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.</dc:creator>
  <cp:lastModifiedBy>lsware</cp:lastModifiedBy>
  <cp:revision>1206</cp:revision>
  <cp:lastPrinted>2019-03-29T01:09:38Z</cp:lastPrinted>
  <dcterms:created xsi:type="dcterms:W3CDTF">2007-05-22T01:31:14Z</dcterms:created>
  <dcterms:modified xsi:type="dcterms:W3CDTF">2019-05-13T09:54:17Z</dcterms:modified>
</cp:coreProperties>
</file>