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F50B-B29F-4FEB-B469-03036628DFE6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98B9-05FC-49AC-BA74-EBC127FD2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35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F50B-B29F-4FEB-B469-03036628DFE6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98B9-05FC-49AC-BA74-EBC127FD2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15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F50B-B29F-4FEB-B469-03036628DFE6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98B9-05FC-49AC-BA74-EBC127FD2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48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F50B-B29F-4FEB-B469-03036628DFE6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98B9-05FC-49AC-BA74-EBC127FD2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90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F50B-B29F-4FEB-B469-03036628DFE6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98B9-05FC-49AC-BA74-EBC127FD2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72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F50B-B29F-4FEB-B469-03036628DFE6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98B9-05FC-49AC-BA74-EBC127FD2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19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F50B-B29F-4FEB-B469-03036628DFE6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98B9-05FC-49AC-BA74-EBC127FD2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69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F50B-B29F-4FEB-B469-03036628DFE6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98B9-05FC-49AC-BA74-EBC127FD2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25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F50B-B29F-4FEB-B469-03036628DFE6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98B9-05FC-49AC-BA74-EBC127FD2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22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F50B-B29F-4FEB-B469-03036628DFE6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98B9-05FC-49AC-BA74-EBC127FD2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53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F50B-B29F-4FEB-B469-03036628DFE6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98B9-05FC-49AC-BA74-EBC127FD2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12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AF50B-B29F-4FEB-B469-03036628DFE6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98B9-05FC-49AC-BA74-EBC127FD2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36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740518"/>
            <a:ext cx="10391775" cy="3495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058" y="4859308"/>
            <a:ext cx="8543925" cy="14859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382897" y="5221258"/>
            <a:ext cx="1466335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69539" y="6532017"/>
            <a:ext cx="474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필터링이</a:t>
            </a:r>
            <a:r>
              <a:rPr lang="ko-KR" altLang="en-US" dirty="0" smtClean="0">
                <a:solidFill>
                  <a:srgbClr val="FF0000"/>
                </a:solidFill>
              </a:rPr>
              <a:t> 아닌 </a:t>
            </a:r>
            <a:r>
              <a:rPr lang="ko-KR" altLang="en-US" dirty="0" err="1" smtClean="0">
                <a:solidFill>
                  <a:srgbClr val="FF0000"/>
                </a:solidFill>
              </a:rPr>
              <a:t>포렌식</a:t>
            </a:r>
            <a:r>
              <a:rPr lang="ko-KR" altLang="en-US" dirty="0" smtClean="0">
                <a:solidFill>
                  <a:srgbClr val="FF0000"/>
                </a:solidFill>
              </a:rPr>
              <a:t> 성능평가에 붙어야 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>
            <a:stCxn id="6" idx="2"/>
            <a:endCxn id="7" idx="0"/>
          </p:cNvCxnSpPr>
          <p:nvPr/>
        </p:nvCxnSpPr>
        <p:spPr>
          <a:xfrm flipH="1">
            <a:off x="9143747" y="5602258"/>
            <a:ext cx="972318" cy="929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70576" y="94187"/>
            <a:ext cx="8025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특징기반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기술 평가 신청 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https://www.copyright.or.kr/kcc/tmis/service/filtering/init.do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79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557" y="4815326"/>
            <a:ext cx="7591425" cy="15430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240284" y="5057957"/>
            <a:ext cx="1817085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06141" y="6141650"/>
            <a:ext cx="560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필터링에</a:t>
            </a:r>
            <a:r>
              <a:rPr lang="ko-KR" altLang="en-US" dirty="0" smtClean="0">
                <a:solidFill>
                  <a:srgbClr val="FF0000"/>
                </a:solidFill>
              </a:rPr>
              <a:t> 붙어 있는 체크박스가 본 화면에 붙어야 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>
            <a:stCxn id="6" idx="2"/>
            <a:endCxn id="7" idx="0"/>
          </p:cNvCxnSpPr>
          <p:nvPr/>
        </p:nvCxnSpPr>
        <p:spPr>
          <a:xfrm flipH="1">
            <a:off x="8808351" y="5438957"/>
            <a:ext cx="1340476" cy="7026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55" y="789893"/>
            <a:ext cx="10820400" cy="37623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78662" y="865353"/>
            <a:ext cx="5127188" cy="1542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348755" y="1066689"/>
            <a:ext cx="3851227" cy="4013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905850" y="1636497"/>
            <a:ext cx="1011257" cy="9711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59523" y="2607659"/>
            <a:ext cx="5152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저작권기술 </a:t>
            </a:r>
            <a:r>
              <a:rPr lang="en-US" altLang="ko-KR" sz="1200" dirty="0" smtClean="0">
                <a:solidFill>
                  <a:srgbClr val="FF0000"/>
                </a:solidFill>
              </a:rPr>
              <a:t>&gt; </a:t>
            </a:r>
            <a:r>
              <a:rPr lang="ko-KR" altLang="en-US" sz="1200" dirty="0" smtClean="0">
                <a:solidFill>
                  <a:srgbClr val="FF0000"/>
                </a:solidFill>
              </a:rPr>
              <a:t>성능평가 </a:t>
            </a:r>
            <a:r>
              <a:rPr lang="en-US" altLang="ko-KR" sz="1200" dirty="0" smtClean="0">
                <a:solidFill>
                  <a:srgbClr val="FF0000"/>
                </a:solidFill>
              </a:rPr>
              <a:t>&gt;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포렌식마크</a:t>
            </a:r>
            <a:r>
              <a:rPr lang="ko-KR" altLang="en-US" sz="1200" dirty="0" smtClean="0">
                <a:solidFill>
                  <a:srgbClr val="FF0000"/>
                </a:solidFill>
              </a:rPr>
              <a:t> 기술 </a:t>
            </a:r>
            <a:r>
              <a:rPr lang="en-US" altLang="ko-KR" sz="1200" dirty="0" smtClean="0">
                <a:solidFill>
                  <a:srgbClr val="FF0000"/>
                </a:solidFill>
              </a:rPr>
              <a:t>&gt;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포렌식마크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기술 성능평가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8662" y="2407641"/>
            <a:ext cx="2459488" cy="223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2" idx="2"/>
            <a:endCxn id="16" idx="0"/>
          </p:cNvCxnSpPr>
          <p:nvPr/>
        </p:nvCxnSpPr>
        <p:spPr>
          <a:xfrm flipH="1">
            <a:off x="9035710" y="1468073"/>
            <a:ext cx="238659" cy="11395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70576" y="94187"/>
            <a:ext cx="8025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포렌식마크기술</a:t>
            </a:r>
            <a:r>
              <a:rPr lang="ko-KR" altLang="en-US" dirty="0" smtClean="0"/>
              <a:t> 성능 평가 신청 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/>
              <a:t>https://www.copyright.or.kr/kcc/tmis/service/forensic_mark/init.do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274368" y="5127107"/>
            <a:ext cx="17443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□ 자사장비를 통한 평가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8285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62037"/>
            <a:ext cx="10668000" cy="473392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62000" y="1133801"/>
            <a:ext cx="5127188" cy="1542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332093" y="1335137"/>
            <a:ext cx="3851227" cy="4013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889188" y="1904945"/>
            <a:ext cx="1107346" cy="8466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37811" y="2796069"/>
            <a:ext cx="4382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홈 </a:t>
            </a:r>
            <a:r>
              <a:rPr lang="en-US" altLang="ko-KR" sz="1200" dirty="0" smtClean="0">
                <a:solidFill>
                  <a:srgbClr val="FF0000"/>
                </a:solidFill>
              </a:rPr>
              <a:t>&gt; </a:t>
            </a:r>
            <a:r>
              <a:rPr lang="ko-KR" altLang="en-US" sz="1200" dirty="0" smtClean="0">
                <a:solidFill>
                  <a:srgbClr val="FF0000"/>
                </a:solidFill>
              </a:rPr>
              <a:t>저작권기술 </a:t>
            </a:r>
            <a:r>
              <a:rPr lang="en-US" altLang="ko-KR" sz="1200" dirty="0" smtClean="0">
                <a:solidFill>
                  <a:srgbClr val="FF0000"/>
                </a:solidFill>
              </a:rPr>
              <a:t>&gt; </a:t>
            </a:r>
            <a:r>
              <a:rPr lang="ko-KR" altLang="en-US" sz="1200" dirty="0" smtClean="0">
                <a:solidFill>
                  <a:srgbClr val="FF0000"/>
                </a:solidFill>
              </a:rPr>
              <a:t>공용특징정보 </a:t>
            </a:r>
            <a:r>
              <a:rPr lang="en-US" altLang="ko-KR" sz="1200" dirty="0" smtClean="0">
                <a:solidFill>
                  <a:srgbClr val="FF0000"/>
                </a:solidFill>
              </a:rPr>
              <a:t>&gt;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공용 특징정보 추출 신청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2000" y="2676089"/>
            <a:ext cx="2459488" cy="223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3" idx="2"/>
            <a:endCxn id="15" idx="0"/>
          </p:cNvCxnSpPr>
          <p:nvPr/>
        </p:nvCxnSpPr>
        <p:spPr>
          <a:xfrm flipH="1">
            <a:off x="9129277" y="1736521"/>
            <a:ext cx="128430" cy="10595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70576" y="94187"/>
            <a:ext cx="8025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공용 특징정보 추출 신청 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/>
              <a:t>https://www.copyright.or.kr/kcc/tmis/service/public_regist/init.do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8657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904787"/>
            <a:ext cx="10677525" cy="57531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0576" y="94187"/>
            <a:ext cx="8025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웹하드</a:t>
            </a:r>
            <a:r>
              <a:rPr lang="ko-KR" altLang="en-US" dirty="0" smtClean="0"/>
              <a:t> 특징기반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기술평가 신청 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/>
              <a:t>https://www.copyright.or.kr/kcc/tmis/service/mobile/init.do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7237" y="904787"/>
            <a:ext cx="5127188" cy="1542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327330" y="1106123"/>
            <a:ext cx="3851227" cy="4013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884425" y="1675931"/>
            <a:ext cx="2764625" cy="1234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57237" y="2447075"/>
            <a:ext cx="2459488" cy="223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7" idx="2"/>
          </p:cNvCxnSpPr>
          <p:nvPr/>
        </p:nvCxnSpPr>
        <p:spPr>
          <a:xfrm flipH="1">
            <a:off x="8909108" y="1507507"/>
            <a:ext cx="343836" cy="14025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5999" y="2910106"/>
            <a:ext cx="5261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 smtClean="0">
                <a:solidFill>
                  <a:srgbClr val="FF0000"/>
                </a:solidFill>
              </a:rPr>
              <a:t>홈 </a:t>
            </a:r>
            <a:r>
              <a:rPr lang="en-US" altLang="ko-KR" sz="1200" dirty="0" smtClean="0">
                <a:solidFill>
                  <a:srgbClr val="FF0000"/>
                </a:solidFill>
              </a:rPr>
              <a:t>&gt; </a:t>
            </a:r>
            <a:r>
              <a:rPr lang="ko-KR" altLang="en-US" sz="1200" dirty="0" smtClean="0">
                <a:solidFill>
                  <a:srgbClr val="FF0000"/>
                </a:solidFill>
              </a:rPr>
              <a:t>저작권기술 </a:t>
            </a:r>
            <a:r>
              <a:rPr lang="en-US" altLang="ko-KR" sz="1200" dirty="0" smtClean="0">
                <a:solidFill>
                  <a:srgbClr val="FF0000"/>
                </a:solidFill>
              </a:rPr>
              <a:t>&gt;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모바일웹하드</a:t>
            </a:r>
            <a:r>
              <a:rPr lang="ko-KR" altLang="en-US" sz="1200" dirty="0" smtClean="0">
                <a:solidFill>
                  <a:srgbClr val="FF0000"/>
                </a:solidFill>
              </a:rPr>
              <a:t> 기반 특징기반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필터링</a:t>
            </a:r>
            <a:r>
              <a:rPr lang="ko-KR" altLang="en-US" sz="1200" dirty="0" smtClean="0">
                <a:solidFill>
                  <a:srgbClr val="FF0000"/>
                </a:solidFill>
              </a:rPr>
              <a:t> 기술 성능평가 </a:t>
            </a:r>
            <a:r>
              <a:rPr lang="en-US" altLang="ko-KR" sz="1200" dirty="0" smtClean="0">
                <a:solidFill>
                  <a:srgbClr val="FF0000"/>
                </a:solidFill>
              </a:rPr>
              <a:t>&gt; </a:t>
            </a:r>
          </a:p>
          <a:p>
            <a:pPr algn="r"/>
            <a:r>
              <a:rPr lang="ko-KR" altLang="en-US" sz="1200" b="1" dirty="0" err="1" smtClean="0">
                <a:solidFill>
                  <a:srgbClr val="FF0000"/>
                </a:solidFill>
              </a:rPr>
              <a:t>모바일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웹하드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특징기반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필터링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기술평가 신청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00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90</Words>
  <Application>Microsoft Office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worryscg</dc:creator>
  <cp:lastModifiedBy>worryscg</cp:lastModifiedBy>
  <cp:revision>4</cp:revision>
  <dcterms:created xsi:type="dcterms:W3CDTF">2019-01-17T07:35:26Z</dcterms:created>
  <dcterms:modified xsi:type="dcterms:W3CDTF">2019-01-17T07:54:06Z</dcterms:modified>
</cp:coreProperties>
</file>