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81" r:id="rId3"/>
    <p:sldId id="28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ewitt" initials="MH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4148-16BB-F544-96C6-BE53B3209B41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F7B9-6EA6-BA4A-A641-1B8DA3FE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62B0-A1C3-3445-8EA0-1AF6C610FAD3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71700" y="365126"/>
            <a:ext cx="4800600" cy="1325563"/>
          </a:xfrm>
        </p:spPr>
        <p:txBody>
          <a:bodyPr/>
          <a:lstStyle/>
          <a:p>
            <a:pPr algn="ctr"/>
            <a:r>
              <a:rPr lang="en-US" dirty="0"/>
              <a:t>Start Screen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1863535" y="1657135"/>
            <a:ext cx="5416930" cy="41099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21013-165D-AB47-9C12-418DDE2AD3B9}"/>
              </a:ext>
            </a:extLst>
          </p:cNvPr>
          <p:cNvSpPr/>
          <p:nvPr/>
        </p:nvSpPr>
        <p:spPr>
          <a:xfrm>
            <a:off x="3486912" y="1902174"/>
            <a:ext cx="2348808" cy="349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22F7E-34A5-4F40-A9CE-080FDC3B2D2F}"/>
              </a:ext>
            </a:extLst>
          </p:cNvPr>
          <p:cNvSpPr txBox="1"/>
          <p:nvPr/>
        </p:nvSpPr>
        <p:spPr>
          <a:xfrm>
            <a:off x="3588788" y="1883076"/>
            <a:ext cx="224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Search Music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E9285-E8F0-0C43-91FE-6519F8B8A0F6}"/>
              </a:ext>
            </a:extLst>
          </p:cNvPr>
          <p:cNvSpPr txBox="1"/>
          <p:nvPr/>
        </p:nvSpPr>
        <p:spPr>
          <a:xfrm>
            <a:off x="3766044" y="1883076"/>
            <a:ext cx="2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5D9F6-44CB-3A42-8018-9575F5D01F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00000"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7285" y="2005076"/>
            <a:ext cx="204037" cy="2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CABDFF-2A8C-5048-AC4E-3984ED0C574C}"/>
              </a:ext>
            </a:extLst>
          </p:cNvPr>
          <p:cNvSpPr txBox="1"/>
          <p:nvPr/>
        </p:nvSpPr>
        <p:spPr>
          <a:xfrm>
            <a:off x="2327191" y="2487364"/>
            <a:ext cx="3728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Jesus Shall Reign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6: Chide Me, O LORD, No Longer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138: With All My Heart, My Thanks I’ll Bring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114 (NKJV)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On Christ The Solid Rock (Fugue)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Lord’s Prayer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Christ Is Made the Sure Foundation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Church’s One Foundation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Jesus, Thy Blood and Righteousness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Doxology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791190-1C2A-B34C-9D21-E62B791B973F}"/>
              </a:ext>
            </a:extLst>
          </p:cNvPr>
          <p:cNvSpPr txBox="1"/>
          <p:nvPr/>
        </p:nvSpPr>
        <p:spPr>
          <a:xfrm>
            <a:off x="5676405" y="2485891"/>
            <a:ext cx="933229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311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8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182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Psalm 114</a:t>
            </a:r>
          </a:p>
          <a:p>
            <a:pPr algn="r">
              <a:lnSpc>
                <a:spcPct val="150000"/>
              </a:lnSpc>
            </a:pPr>
            <a:endParaRPr lang="en-US" sz="1200" dirty="0"/>
          </a:p>
          <a:p>
            <a:pPr algn="r">
              <a:lnSpc>
                <a:spcPct val="150000"/>
              </a:lnSpc>
            </a:pPr>
            <a:r>
              <a:rPr lang="en-US" sz="1200" dirty="0"/>
              <a:t>411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344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327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260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437</a:t>
            </a:r>
          </a:p>
        </p:txBody>
      </p:sp>
    </p:spTree>
    <p:extLst>
      <p:ext uri="{BB962C8B-B14F-4D97-AF65-F5344CB8AC3E}">
        <p14:creationId xmlns:p14="http://schemas.microsoft.com/office/powerpoint/2010/main" val="64900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Song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160969-B7FF-ED47-B54E-1FEB64190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6" t="32721" r="13246" b="44973"/>
          <a:stretch/>
        </p:blipFill>
        <p:spPr>
          <a:xfrm>
            <a:off x="1863535" y="2294903"/>
            <a:ext cx="5416930" cy="25294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1863535" y="1657135"/>
            <a:ext cx="5416930" cy="41099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88C63747-E3E0-B147-AE21-6B68C138BEDD}"/>
              </a:ext>
            </a:extLst>
          </p:cNvPr>
          <p:cNvSpPr txBox="1">
            <a:spLocks/>
          </p:cNvSpPr>
          <p:nvPr/>
        </p:nvSpPr>
        <p:spPr>
          <a:xfrm>
            <a:off x="2506312" y="1841776"/>
            <a:ext cx="4131376" cy="5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 Come All Ye Faithful 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B6E3CF95-74D8-234D-AD45-3B3BA32BEE0D}"/>
              </a:ext>
            </a:extLst>
          </p:cNvPr>
          <p:cNvSpPr txBox="1">
            <a:spLocks/>
          </p:cNvSpPr>
          <p:nvPr/>
        </p:nvSpPr>
        <p:spPr>
          <a:xfrm>
            <a:off x="1863535" y="1841776"/>
            <a:ext cx="538333" cy="57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&lt;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8DC1C2-79AB-0F4B-83FE-25DE3599E684}"/>
              </a:ext>
            </a:extLst>
          </p:cNvPr>
          <p:cNvSpPr/>
          <p:nvPr/>
        </p:nvSpPr>
        <p:spPr>
          <a:xfrm>
            <a:off x="3537897" y="5057453"/>
            <a:ext cx="476244" cy="4762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5F72E-7F5A-3F4E-8D85-79B0A58AEE0C}"/>
              </a:ext>
            </a:extLst>
          </p:cNvPr>
          <p:cNvSpPr txBox="1"/>
          <p:nvPr/>
        </p:nvSpPr>
        <p:spPr>
          <a:xfrm>
            <a:off x="3552185" y="5113740"/>
            <a:ext cx="5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&lt;&lt;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2DEFEB-83C1-AD4F-845A-B2555B2199B0}"/>
              </a:ext>
            </a:extLst>
          </p:cNvPr>
          <p:cNvSpPr/>
          <p:nvPr/>
        </p:nvSpPr>
        <p:spPr>
          <a:xfrm>
            <a:off x="4237767" y="4962577"/>
            <a:ext cx="668466" cy="668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8B7C3E0-7D08-8A48-A4EF-859675A8387D}"/>
              </a:ext>
            </a:extLst>
          </p:cNvPr>
          <p:cNvSpPr/>
          <p:nvPr/>
        </p:nvSpPr>
        <p:spPr>
          <a:xfrm rot="5400000">
            <a:off x="4468862" y="5187886"/>
            <a:ext cx="257842" cy="2222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396DF-F219-1340-B094-CB97EE729E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5165961" y="5071741"/>
            <a:ext cx="425619" cy="4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C65AB1F-F08C-6446-A45D-A5B79E6FF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6" t="32721" r="13246" b="44973"/>
          <a:stretch/>
        </p:blipFill>
        <p:spPr>
          <a:xfrm>
            <a:off x="1863535" y="2294903"/>
            <a:ext cx="5416930" cy="252944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Settings Screen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F00B20-F2EB-0E4F-BEBD-2EDD490F9D21}"/>
              </a:ext>
            </a:extLst>
          </p:cNvPr>
          <p:cNvSpPr/>
          <p:nvPr/>
        </p:nvSpPr>
        <p:spPr>
          <a:xfrm>
            <a:off x="4237767" y="4962577"/>
            <a:ext cx="668466" cy="668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1">
            <a:extLst>
              <a:ext uri="{FF2B5EF4-FFF2-40B4-BE49-F238E27FC236}">
                <a16:creationId xmlns:a16="http://schemas.microsoft.com/office/drawing/2014/main" id="{88C63747-E3E0-B147-AE21-6B68C138BEDD}"/>
              </a:ext>
            </a:extLst>
          </p:cNvPr>
          <p:cNvSpPr txBox="1">
            <a:spLocks/>
          </p:cNvSpPr>
          <p:nvPr/>
        </p:nvSpPr>
        <p:spPr>
          <a:xfrm>
            <a:off x="2506312" y="1841776"/>
            <a:ext cx="4131376" cy="5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 Come All Ye Faithful 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B975E9DC-0F89-5B4C-9682-F004FC491ECB}"/>
              </a:ext>
            </a:extLst>
          </p:cNvPr>
          <p:cNvSpPr/>
          <p:nvPr/>
        </p:nvSpPr>
        <p:spPr>
          <a:xfrm rot="5400000">
            <a:off x="4468862" y="5187886"/>
            <a:ext cx="257842" cy="22227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6284C11-E729-7F4B-92BC-47BA7FA7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803" y="2840080"/>
            <a:ext cx="164360" cy="1643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2EE5234-0C60-2548-AF38-D22E5471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803" y="3286083"/>
            <a:ext cx="164360" cy="1643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DA7DBB8-6225-7D42-B365-827D113D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48" y="3732086"/>
            <a:ext cx="164360" cy="1643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374F410-E371-E341-83BC-511D9B64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448" y="4258245"/>
            <a:ext cx="164360" cy="164360"/>
          </a:xfrm>
          <a:prstGeom prst="rect">
            <a:avLst/>
          </a:prstGeom>
        </p:spPr>
      </p:pic>
      <p:sp>
        <p:nvSpPr>
          <p:cNvPr id="16" name="Title 11">
            <a:extLst>
              <a:ext uri="{FF2B5EF4-FFF2-40B4-BE49-F238E27FC236}">
                <a16:creationId xmlns:a16="http://schemas.microsoft.com/office/drawing/2014/main" id="{A2B60BDD-AE27-2B48-8DF9-0E0E5842E311}"/>
              </a:ext>
            </a:extLst>
          </p:cNvPr>
          <p:cNvSpPr txBox="1">
            <a:spLocks/>
          </p:cNvSpPr>
          <p:nvPr/>
        </p:nvSpPr>
        <p:spPr>
          <a:xfrm>
            <a:off x="1863535" y="1841776"/>
            <a:ext cx="538333" cy="57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&lt;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40FB0A-BAB5-A54D-862F-25CA4E011D63}"/>
              </a:ext>
            </a:extLst>
          </p:cNvPr>
          <p:cNvSpPr/>
          <p:nvPr/>
        </p:nvSpPr>
        <p:spPr>
          <a:xfrm>
            <a:off x="3537897" y="5057453"/>
            <a:ext cx="476244" cy="4762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FD214-D767-6941-9E1C-A48925B1777A}"/>
              </a:ext>
            </a:extLst>
          </p:cNvPr>
          <p:cNvSpPr txBox="1"/>
          <p:nvPr/>
        </p:nvSpPr>
        <p:spPr>
          <a:xfrm>
            <a:off x="3552185" y="5113740"/>
            <a:ext cx="5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&lt;&lt;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3D5B61-5E56-6741-AE13-40C064200B8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5165961" y="5071741"/>
            <a:ext cx="425619" cy="4256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1863535" y="1657135"/>
            <a:ext cx="5416930" cy="4109994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9C49E6-D946-9E40-9919-EA7125A170B0}"/>
              </a:ext>
            </a:extLst>
          </p:cNvPr>
          <p:cNvSpPr txBox="1"/>
          <p:nvPr/>
        </p:nvSpPr>
        <p:spPr>
          <a:xfrm>
            <a:off x="3197045" y="2600442"/>
            <a:ext cx="2749910" cy="19257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700"/>
              </a:lnSpc>
              <a:buFont typeface="Wingdings" pitchFamily="2" charset="2"/>
              <a:buChar char="þ"/>
            </a:pPr>
            <a:r>
              <a:rPr lang="en-US" sz="1600" dirty="0">
                <a:effectLst/>
              </a:rPr>
              <a:t>Soprano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¨"/>
            </a:pPr>
            <a:r>
              <a:rPr lang="en-US" sz="1600" dirty="0"/>
              <a:t>Alto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¨"/>
            </a:pPr>
            <a:r>
              <a:rPr lang="en-US" sz="1600" dirty="0"/>
              <a:t>Tenor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þ"/>
            </a:pPr>
            <a:r>
              <a:rPr lang="en-US" sz="1600" dirty="0"/>
              <a:t>Bass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3257D15E-762F-614F-A4E4-A8DB005CC337}"/>
              </a:ext>
            </a:extLst>
          </p:cNvPr>
          <p:cNvSpPr/>
          <p:nvPr/>
        </p:nvSpPr>
        <p:spPr>
          <a:xfrm flipH="1">
            <a:off x="4900814" y="2750699"/>
            <a:ext cx="857308" cy="253742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07283D04-5A5D-F240-9F08-ACE20DD4419E}"/>
              </a:ext>
            </a:extLst>
          </p:cNvPr>
          <p:cNvSpPr/>
          <p:nvPr/>
        </p:nvSpPr>
        <p:spPr>
          <a:xfrm flipH="1">
            <a:off x="4900812" y="2802773"/>
            <a:ext cx="709248" cy="201667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F7DC41F-2542-0F4D-B7DF-633A38DA4CF9}"/>
              </a:ext>
            </a:extLst>
          </p:cNvPr>
          <p:cNvSpPr/>
          <p:nvPr/>
        </p:nvSpPr>
        <p:spPr>
          <a:xfrm flipH="1">
            <a:off x="4900282" y="4148007"/>
            <a:ext cx="857308" cy="253742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3EFDEF67-1EE4-6846-9BE9-A3A51408593A}"/>
              </a:ext>
            </a:extLst>
          </p:cNvPr>
          <p:cNvSpPr/>
          <p:nvPr/>
        </p:nvSpPr>
        <p:spPr>
          <a:xfrm flipH="1">
            <a:off x="4900280" y="4227663"/>
            <a:ext cx="598412" cy="174085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96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Start Screen</vt:lpstr>
      <vt:lpstr>Song Screen</vt:lpstr>
      <vt:lpstr>Settings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</dc:title>
  <dc:creator>Michael Hewitt</dc:creator>
  <cp:lastModifiedBy>Michael Hewitt</cp:lastModifiedBy>
  <cp:revision>53</cp:revision>
  <cp:lastPrinted>2018-10-19T03:54:30Z</cp:lastPrinted>
  <dcterms:created xsi:type="dcterms:W3CDTF">2017-07-29T20:51:05Z</dcterms:created>
  <dcterms:modified xsi:type="dcterms:W3CDTF">2018-10-19T16:08:25Z</dcterms:modified>
</cp:coreProperties>
</file>