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2" r:id="rId4"/>
    <p:sldId id="270" r:id="rId5"/>
    <p:sldId id="267" r:id="rId6"/>
    <p:sldId id="268" r:id="rId7"/>
    <p:sldId id="269" r:id="rId8"/>
    <p:sldId id="273" r:id="rId9"/>
    <p:sldId id="274" r:id="rId10"/>
    <p:sldId id="275" r:id="rId11"/>
    <p:sldId id="278" r:id="rId12"/>
    <p:sldId id="279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ewitt" initials="MH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4148-16BB-F544-96C6-BE53B3209B41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F7B9-6EA6-BA4A-A641-1B8DA3FE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62B0-A1C3-3445-8EA0-1AF6C610FAD3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D07-4F12-C347-83D2-B2EB50337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Start Screen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Fonts Calibri (check copyright)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zamzar.com</a:t>
            </a:r>
            <a:r>
              <a:rPr lang="en-US" sz="1200" dirty="0"/>
              <a:t> to convert to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Week -&gt;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Favorites -&gt; Favorites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Search -&gt; Search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Settings -&gt;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Swipe down on any screen -&gt;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Worship Together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499D0-C249-C34B-8856-FEBA518958AF}"/>
              </a:ext>
            </a:extLst>
          </p:cNvPr>
          <p:cNvSpPr txBox="1"/>
          <p:nvPr/>
        </p:nvSpPr>
        <p:spPr>
          <a:xfrm>
            <a:off x="3309257" y="2224946"/>
            <a:ext cx="2449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This Week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Favorites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Search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Settings</a:t>
            </a:r>
          </a:p>
        </p:txBody>
      </p:sp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1C6B624E-E606-C849-BF62-A56EDFCB4EDE}"/>
              </a:ext>
            </a:extLst>
          </p:cNvPr>
          <p:cNvSpPr/>
          <p:nvPr/>
        </p:nvSpPr>
        <p:spPr>
          <a:xfrm>
            <a:off x="3308275" y="2352782"/>
            <a:ext cx="1417836" cy="376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D02E13C-0BB5-0441-841B-D73451D49A96}"/>
              </a:ext>
            </a:extLst>
          </p:cNvPr>
          <p:cNvSpPr/>
          <p:nvPr/>
        </p:nvSpPr>
        <p:spPr>
          <a:xfrm>
            <a:off x="3308275" y="2802893"/>
            <a:ext cx="1417836" cy="376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1975E68E-88C4-E441-816E-FD4200ECED45}"/>
              </a:ext>
            </a:extLst>
          </p:cNvPr>
          <p:cNvSpPr/>
          <p:nvPr/>
        </p:nvSpPr>
        <p:spPr>
          <a:xfrm>
            <a:off x="3308275" y="3253004"/>
            <a:ext cx="1417836" cy="376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4C4CDF4F-D270-2448-92FC-0DC0C3E5E0EB}"/>
              </a:ext>
            </a:extLst>
          </p:cNvPr>
          <p:cNvSpPr/>
          <p:nvPr/>
        </p:nvSpPr>
        <p:spPr>
          <a:xfrm>
            <a:off x="3308275" y="3712132"/>
            <a:ext cx="1417836" cy="376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0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Create Church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Enter church name, password and contact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New church request submitted to administrator for approval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Return On Last Field -&gt; Request Submitted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Create Church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499D0-C249-C34B-8856-FEBA518958AF}"/>
              </a:ext>
            </a:extLst>
          </p:cNvPr>
          <p:cNvSpPr txBox="1"/>
          <p:nvPr/>
        </p:nvSpPr>
        <p:spPr>
          <a:xfrm>
            <a:off x="3178923" y="2285232"/>
            <a:ext cx="2449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Name: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Password: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Email: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8BD4-B347-5F49-B5FF-AA20282EBB1D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6831BC14-9C50-1641-BD81-1062BC82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70" y="4098768"/>
            <a:ext cx="2777683" cy="1685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27255-EBE0-1245-8B65-B83519E925E5}"/>
              </a:ext>
            </a:extLst>
          </p:cNvPr>
          <p:cNvSpPr txBox="1"/>
          <p:nvPr/>
        </p:nvSpPr>
        <p:spPr>
          <a:xfrm>
            <a:off x="4102210" y="2380073"/>
            <a:ext cx="1716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D4C84-D779-1A4D-8FEE-FB3BD8A6C0B8}"/>
              </a:ext>
            </a:extLst>
          </p:cNvPr>
          <p:cNvSpPr txBox="1"/>
          <p:nvPr/>
        </p:nvSpPr>
        <p:spPr>
          <a:xfrm>
            <a:off x="4102211" y="2816935"/>
            <a:ext cx="1716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07BB5-7E9C-B045-9F33-93E2BDDDAAB4}"/>
              </a:ext>
            </a:extLst>
          </p:cNvPr>
          <p:cNvSpPr txBox="1"/>
          <p:nvPr/>
        </p:nvSpPr>
        <p:spPr>
          <a:xfrm>
            <a:off x="4102211" y="3253798"/>
            <a:ext cx="1716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2BFDF0EA-4722-F54C-AE05-6B2B7641F16B}"/>
              </a:ext>
            </a:extLst>
          </p:cNvPr>
          <p:cNvSpPr/>
          <p:nvPr/>
        </p:nvSpPr>
        <p:spPr>
          <a:xfrm>
            <a:off x="3157471" y="1690689"/>
            <a:ext cx="387114" cy="534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1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Request Submitted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OK -&gt; 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Submitted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499D0-C249-C34B-8856-FEBA518958AF}"/>
              </a:ext>
            </a:extLst>
          </p:cNvPr>
          <p:cNvSpPr txBox="1"/>
          <p:nvPr/>
        </p:nvSpPr>
        <p:spPr>
          <a:xfrm>
            <a:off x="3321671" y="2495243"/>
            <a:ext cx="2449286" cy="218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/>
              <a:t>Your request to create a new church has been submitted.  You will receive an email when the request has been approved.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8BD4-B347-5F49-B5FF-AA20282EBB1D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2BFDF0EA-4722-F54C-AE05-6B2B7641F16B}"/>
              </a:ext>
            </a:extLst>
          </p:cNvPr>
          <p:cNvSpPr/>
          <p:nvPr/>
        </p:nvSpPr>
        <p:spPr>
          <a:xfrm>
            <a:off x="3157471" y="1690689"/>
            <a:ext cx="387114" cy="534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BCC34B-82BF-C743-8640-85353D51A0B8}"/>
              </a:ext>
            </a:extLst>
          </p:cNvPr>
          <p:cNvSpPr/>
          <p:nvPr/>
        </p:nvSpPr>
        <p:spPr>
          <a:xfrm>
            <a:off x="4218959" y="4951971"/>
            <a:ext cx="671334" cy="67133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FC941250-BC59-E84C-B84C-42DDADE697B6}"/>
              </a:ext>
            </a:extLst>
          </p:cNvPr>
          <p:cNvSpPr txBox="1"/>
          <p:nvPr/>
        </p:nvSpPr>
        <p:spPr>
          <a:xfrm>
            <a:off x="4186501" y="4917105"/>
            <a:ext cx="744888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20946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Change 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Enter current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Enter new password twice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Return -&gt; 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499D0-C249-C34B-8856-FEBA518958AF}"/>
              </a:ext>
            </a:extLst>
          </p:cNvPr>
          <p:cNvSpPr txBox="1"/>
          <p:nvPr/>
        </p:nvSpPr>
        <p:spPr>
          <a:xfrm>
            <a:off x="3178923" y="2285232"/>
            <a:ext cx="2449286" cy="132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Current: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New: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Confirm: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8BD4-B347-5F49-B5FF-AA20282EBB1D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6831BC14-9C50-1641-BD81-1062BC82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70" y="4098768"/>
            <a:ext cx="2777683" cy="1685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27255-EBE0-1245-8B65-B83519E925E5}"/>
              </a:ext>
            </a:extLst>
          </p:cNvPr>
          <p:cNvSpPr txBox="1"/>
          <p:nvPr/>
        </p:nvSpPr>
        <p:spPr>
          <a:xfrm>
            <a:off x="4102210" y="2380073"/>
            <a:ext cx="1716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D4C84-D779-1A4D-8FEE-FB3BD8A6C0B8}"/>
              </a:ext>
            </a:extLst>
          </p:cNvPr>
          <p:cNvSpPr txBox="1"/>
          <p:nvPr/>
        </p:nvSpPr>
        <p:spPr>
          <a:xfrm>
            <a:off x="4102211" y="2816935"/>
            <a:ext cx="1716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07BB5-7E9C-B045-9F33-93E2BDDDAAB4}"/>
              </a:ext>
            </a:extLst>
          </p:cNvPr>
          <p:cNvSpPr txBox="1"/>
          <p:nvPr/>
        </p:nvSpPr>
        <p:spPr>
          <a:xfrm>
            <a:off x="4102211" y="3253798"/>
            <a:ext cx="1716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2BFDF0EA-4722-F54C-AE05-6B2B7641F16B}"/>
              </a:ext>
            </a:extLst>
          </p:cNvPr>
          <p:cNvSpPr/>
          <p:nvPr/>
        </p:nvSpPr>
        <p:spPr>
          <a:xfrm>
            <a:off x="3157471" y="1690689"/>
            <a:ext cx="387114" cy="534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0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Enter 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Enter church password -&gt; Select Weekly Songs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Weekly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499D0-C249-C34B-8856-FEBA518958AF}"/>
              </a:ext>
            </a:extLst>
          </p:cNvPr>
          <p:cNvSpPr txBox="1"/>
          <p:nvPr/>
        </p:nvSpPr>
        <p:spPr>
          <a:xfrm>
            <a:off x="3178923" y="2285232"/>
            <a:ext cx="2449286" cy="462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Password: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A8BD4-B347-5F49-B5FF-AA20282EBB1D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1BC14-9C50-1641-BD81-1062BC82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70" y="4098768"/>
            <a:ext cx="2777683" cy="1685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27255-EBE0-1245-8B65-B83519E925E5}"/>
              </a:ext>
            </a:extLst>
          </p:cNvPr>
          <p:cNvSpPr txBox="1"/>
          <p:nvPr/>
        </p:nvSpPr>
        <p:spPr>
          <a:xfrm>
            <a:off x="4102210" y="2380073"/>
            <a:ext cx="17162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|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4615EBE2-7BDC-1D43-9CF3-5C41AF056D24}"/>
              </a:ext>
            </a:extLst>
          </p:cNvPr>
          <p:cNvSpPr/>
          <p:nvPr/>
        </p:nvSpPr>
        <p:spPr>
          <a:xfrm>
            <a:off x="3164440" y="4104450"/>
            <a:ext cx="2763749" cy="1654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F5001071-A100-1848-ADC5-EC272CB4CFD5}"/>
              </a:ext>
            </a:extLst>
          </p:cNvPr>
          <p:cNvSpPr/>
          <p:nvPr/>
        </p:nvSpPr>
        <p:spPr>
          <a:xfrm>
            <a:off x="3157471" y="1690689"/>
            <a:ext cx="387114" cy="534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Select Weekly Songs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Enables music selections for the upcoming Sunday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Slide song left -&gt; Delete song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Touching a song -&gt; Song Screen (Back returns to this screen)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Plus (+) Button -&gt; Search Screen (Returns to this screen, adds song)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Weekly Songs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11F22-8674-2B4D-A391-8750C7C1A7C0}"/>
              </a:ext>
            </a:extLst>
          </p:cNvPr>
          <p:cNvSpPr txBox="1"/>
          <p:nvPr/>
        </p:nvSpPr>
        <p:spPr>
          <a:xfrm>
            <a:off x="3157469" y="2240891"/>
            <a:ext cx="277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Jesus Shall Reign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6: Chide Me, O LORD, No Longer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B593B-32E0-9548-A252-CAF3F88A607E}"/>
              </a:ext>
            </a:extLst>
          </p:cNvPr>
          <p:cNvSpPr txBox="1"/>
          <p:nvPr/>
        </p:nvSpPr>
        <p:spPr>
          <a:xfrm>
            <a:off x="5402278" y="2239418"/>
            <a:ext cx="5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(311)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40BCB-3E06-5247-9015-082BE8544631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2A5865-4B97-A44B-8A7B-471DD3371884}"/>
              </a:ext>
            </a:extLst>
          </p:cNvPr>
          <p:cNvSpPr/>
          <p:nvPr/>
        </p:nvSpPr>
        <p:spPr>
          <a:xfrm>
            <a:off x="4305328" y="5120534"/>
            <a:ext cx="502771" cy="5027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7B104-FE09-8949-BC88-D14919A298F1}"/>
              </a:ext>
            </a:extLst>
          </p:cNvPr>
          <p:cNvSpPr txBox="1"/>
          <p:nvPr/>
        </p:nvSpPr>
        <p:spPr>
          <a:xfrm>
            <a:off x="4400742" y="5134734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+</a:t>
            </a:r>
          </a:p>
        </p:txBody>
      </p:sp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F80618BD-AEE6-3948-A8D8-0626F8186A93}"/>
              </a:ext>
            </a:extLst>
          </p:cNvPr>
          <p:cNvSpPr/>
          <p:nvPr/>
        </p:nvSpPr>
        <p:spPr>
          <a:xfrm>
            <a:off x="4232952" y="5046205"/>
            <a:ext cx="678095" cy="638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6197F3B2-EB73-F544-8485-17C1FC5EE01F}"/>
              </a:ext>
            </a:extLst>
          </p:cNvPr>
          <p:cNvSpPr/>
          <p:nvPr/>
        </p:nvSpPr>
        <p:spPr>
          <a:xfrm>
            <a:off x="3157471" y="1690689"/>
            <a:ext cx="387114" cy="534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5A0ABEE6-E965-9D40-AE0A-95E29E88D9D0}"/>
              </a:ext>
            </a:extLst>
          </p:cNvPr>
          <p:cNvSpPr/>
          <p:nvPr/>
        </p:nvSpPr>
        <p:spPr>
          <a:xfrm>
            <a:off x="3226082" y="2284615"/>
            <a:ext cx="2654691" cy="615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This Week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Lists music selections for the upcoming Sunday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Music selections chosen by music director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Touching a song -&gt; Song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Start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This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11F22-8674-2B4D-A391-8750C7C1A7C0}"/>
              </a:ext>
            </a:extLst>
          </p:cNvPr>
          <p:cNvSpPr txBox="1"/>
          <p:nvPr/>
        </p:nvSpPr>
        <p:spPr>
          <a:xfrm>
            <a:off x="3157469" y="2240891"/>
            <a:ext cx="2770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Jesus Shall Reign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6: Chide Me, O LORD, No Longer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138: With All My Heart, My </a:t>
            </a:r>
            <a:r>
              <a:rPr lang="en-US" sz="1200" dirty="0" err="1"/>
              <a:t>Tha</a:t>
            </a:r>
            <a:r>
              <a:rPr lang="en-US" sz="12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114 (NKJV)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On Christ The Solid Rock (Fugue)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Lord’s Prayer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Christ Is Made the Sure Foundation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Church’s One Foundation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Jesus, Thy Blood and Righteousness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Doxology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B593B-32E0-9548-A252-CAF3F88A607E}"/>
              </a:ext>
            </a:extLst>
          </p:cNvPr>
          <p:cNvSpPr txBox="1"/>
          <p:nvPr/>
        </p:nvSpPr>
        <p:spPr>
          <a:xfrm>
            <a:off x="5402278" y="2239418"/>
            <a:ext cx="553679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(311)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(8)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(182)</a:t>
            </a:r>
          </a:p>
          <a:p>
            <a:pPr algn="r">
              <a:lnSpc>
                <a:spcPct val="150000"/>
              </a:lnSpc>
            </a:pPr>
            <a:endParaRPr lang="en-US" sz="1200" dirty="0"/>
          </a:p>
          <a:p>
            <a:pPr algn="r">
              <a:lnSpc>
                <a:spcPct val="150000"/>
              </a:lnSpc>
            </a:pPr>
            <a:endParaRPr lang="en-US" sz="1200" dirty="0"/>
          </a:p>
          <a:p>
            <a:pPr algn="r">
              <a:lnSpc>
                <a:spcPct val="150000"/>
              </a:lnSpc>
            </a:pPr>
            <a:r>
              <a:rPr lang="en-US" sz="1200" dirty="0"/>
              <a:t>(411)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(344)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(327)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(260)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(437)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4FD40BCB-3E06-5247-9015-082BE8544631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B97A6BD3-5B2D-A141-BB04-41E1E74B7BD7}"/>
              </a:ext>
            </a:extLst>
          </p:cNvPr>
          <p:cNvSpPr/>
          <p:nvPr/>
        </p:nvSpPr>
        <p:spPr>
          <a:xfrm>
            <a:off x="3226082" y="2284615"/>
            <a:ext cx="2654691" cy="281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Favorites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Lists songs which the user has selected as their favorites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Touching a song -&gt; Song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Start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Favorites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11F22-8674-2B4D-A391-8750C7C1A7C0}"/>
              </a:ext>
            </a:extLst>
          </p:cNvPr>
          <p:cNvSpPr txBox="1"/>
          <p:nvPr/>
        </p:nvSpPr>
        <p:spPr>
          <a:xfrm>
            <a:off x="3157469" y="2240891"/>
            <a:ext cx="2770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 Mighty Fortress Is Our God - </a:t>
            </a:r>
            <a:r>
              <a:rPr lang="en-US" sz="1200" dirty="0" err="1"/>
              <a:t>Sch</a:t>
            </a:r>
            <a:r>
              <a:rPr lang="en-US" sz="12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Be Thou My Vision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Come, Thou Almighty King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Holy, Holy, Holy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I Bind unto Myself Today -St. </a:t>
            </a:r>
            <a:r>
              <a:rPr lang="en-US" sz="1200" dirty="0" err="1"/>
              <a:t>Patric</a:t>
            </a:r>
            <a:r>
              <a:rPr lang="en-US" sz="12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122: O, </a:t>
            </a:r>
            <a:r>
              <a:rPr lang="en-US" sz="1200" dirty="0" err="1"/>
              <a:t>‘Twas</a:t>
            </a:r>
            <a:r>
              <a:rPr lang="en-US" sz="1200" dirty="0"/>
              <a:t> a Joyful Sound to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B593B-32E0-9548-A252-CAF3F88A607E}"/>
              </a:ext>
            </a:extLst>
          </p:cNvPr>
          <p:cNvSpPr txBox="1"/>
          <p:nvPr/>
        </p:nvSpPr>
        <p:spPr>
          <a:xfrm>
            <a:off x="5402278" y="2239418"/>
            <a:ext cx="553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(336)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(342)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(345)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(305)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(349)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(160)</a:t>
            </a:r>
          </a:p>
        </p:txBody>
      </p:sp>
      <p:sp>
        <p:nvSpPr>
          <p:cNvPr id="13" name="TextBox 12">
            <a:hlinkClick r:id="rId2" action="ppaction://hlinksldjump"/>
            <a:extLst>
              <a:ext uri="{FF2B5EF4-FFF2-40B4-BE49-F238E27FC236}">
                <a16:creationId xmlns:a16="http://schemas.microsoft.com/office/drawing/2014/main" id="{28E56341-17E4-C64B-8CA4-47F49E8D332A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FD08B12E-5D3D-0B49-962D-2C07551D58EF}"/>
              </a:ext>
            </a:extLst>
          </p:cNvPr>
          <p:cNvSpPr/>
          <p:nvPr/>
        </p:nvSpPr>
        <p:spPr>
          <a:xfrm>
            <a:off x="3226082" y="2284615"/>
            <a:ext cx="2654691" cy="176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08F3B-A975-9B40-B366-5C95CCE33DC2}"/>
              </a:ext>
            </a:extLst>
          </p:cNvPr>
          <p:cNvSpPr/>
          <p:nvPr/>
        </p:nvSpPr>
        <p:spPr>
          <a:xfrm>
            <a:off x="3486912" y="1783424"/>
            <a:ext cx="2348808" cy="349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Search Screen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D569C81-27CF-EF43-99DB-DB9D60C0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70" y="4098768"/>
            <a:ext cx="2777683" cy="1685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A5457C-4413-1F4C-8239-1CB385B63FAC}"/>
              </a:ext>
            </a:extLst>
          </p:cNvPr>
          <p:cNvSpPr txBox="1"/>
          <p:nvPr/>
        </p:nvSpPr>
        <p:spPr>
          <a:xfrm>
            <a:off x="3588788" y="1764326"/>
            <a:ext cx="224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Search Music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0C5355-322E-1A48-B30E-A8F1C2D66228}"/>
              </a:ext>
            </a:extLst>
          </p:cNvPr>
          <p:cNvSpPr txBox="1"/>
          <p:nvPr/>
        </p:nvSpPr>
        <p:spPr>
          <a:xfrm>
            <a:off x="3766044" y="1764326"/>
            <a:ext cx="2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Keyboard visible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“Search Music” 40% transparent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Keystroke -&gt; Search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Start Screen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0E3030-E9BB-ED4B-BD7E-32FAE8E7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89" y="1856255"/>
            <a:ext cx="204037" cy="204037"/>
          </a:xfrm>
          <a:prstGeom prst="rect">
            <a:avLst/>
          </a:prstGeom>
        </p:spPr>
      </p:pic>
      <p:sp>
        <p:nvSpPr>
          <p:cNvPr id="15" name="TextBox 14">
            <a:hlinkClick r:id="rId4" action="ppaction://hlinksldjump"/>
            <a:extLst>
              <a:ext uri="{FF2B5EF4-FFF2-40B4-BE49-F238E27FC236}">
                <a16:creationId xmlns:a16="http://schemas.microsoft.com/office/drawing/2014/main" id="{A72D5231-0D58-1F48-84B1-079FD305BDD5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4B1F0C25-97F4-4247-AE0D-D4AF40404975}"/>
              </a:ext>
            </a:extLst>
          </p:cNvPr>
          <p:cNvSpPr/>
          <p:nvPr/>
        </p:nvSpPr>
        <p:spPr>
          <a:xfrm>
            <a:off x="3157470" y="4098767"/>
            <a:ext cx="2777683" cy="1672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5519B3D9-4FF7-D644-AA44-7F1BC3970D7E}"/>
              </a:ext>
            </a:extLst>
          </p:cNvPr>
          <p:cNvSpPr/>
          <p:nvPr/>
        </p:nvSpPr>
        <p:spPr>
          <a:xfrm>
            <a:off x="3183158" y="1718799"/>
            <a:ext cx="313161" cy="506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86912" y="1783424"/>
            <a:ext cx="2348808" cy="349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89" y="1856255"/>
            <a:ext cx="204037" cy="204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084" y="1764326"/>
            <a:ext cx="8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15|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947" y="1856255"/>
            <a:ext cx="28683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/>
              <a:t>Shows all items w/matching substring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Sort order: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/>
              <a:t>Exact page match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/>
              <a:t>Exact Psalm match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/>
              <a:t>Partial Psalm match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/>
              <a:t>Partial page match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/>
              <a:t>Partial word match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Empty search box -&gt; Search Screen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Touch song -&gt; Song Screen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Back -&gt; Start Screen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AA9A4-CFEE-084F-A99D-40969516A937}"/>
              </a:ext>
            </a:extLst>
          </p:cNvPr>
          <p:cNvSpPr txBox="1"/>
          <p:nvPr/>
        </p:nvSpPr>
        <p:spPr>
          <a:xfrm>
            <a:off x="3157469" y="2240891"/>
            <a:ext cx="2770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Ps 13: How Long, O LORD, Wilt Thou…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</a:t>
            </a:r>
            <a:r>
              <a:rPr lang="en-US" sz="1200" dirty="0">
                <a:highlight>
                  <a:srgbClr val="FFFF00"/>
                </a:highlight>
              </a:rPr>
              <a:t>15</a:t>
            </a:r>
            <a:r>
              <a:rPr lang="en-US" sz="1200" dirty="0"/>
              <a:t> (NKJV)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</a:t>
            </a:r>
            <a:r>
              <a:rPr lang="en-US" sz="1200" dirty="0">
                <a:highlight>
                  <a:srgbClr val="FFFF00"/>
                </a:highlight>
              </a:rPr>
              <a:t>15</a:t>
            </a:r>
            <a:r>
              <a:rPr lang="en-US" sz="1200" dirty="0"/>
              <a:t>: LORD, Who Shall Dwell With…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</a:t>
            </a:r>
            <a:r>
              <a:rPr lang="en-US" sz="1200" dirty="0">
                <a:highlight>
                  <a:srgbClr val="FFFF00"/>
                </a:highlight>
              </a:rPr>
              <a:t>15</a:t>
            </a:r>
            <a:r>
              <a:rPr lang="en-US" sz="1200" dirty="0"/>
              <a:t>0: Hallelujah! Praise the Lord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110: Jehovah to My Lord Has Sai…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111: Praised Be the LORD! I </a:t>
            </a:r>
            <a:r>
              <a:rPr lang="en-US" sz="1200" dirty="0" err="1"/>
              <a:t>Shal</a:t>
            </a:r>
            <a:r>
              <a:rPr lang="en-US" sz="12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Ps 116: I Love the LORD, the Fount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5ABAFB-FC3F-F841-B28D-12D2DA683056}"/>
              </a:ext>
            </a:extLst>
          </p:cNvPr>
          <p:cNvSpPr txBox="1"/>
          <p:nvPr/>
        </p:nvSpPr>
        <p:spPr>
          <a:xfrm>
            <a:off x="5402278" y="2239418"/>
            <a:ext cx="553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(</a:t>
            </a:r>
            <a:r>
              <a:rPr lang="en-US" sz="1200" dirty="0">
                <a:highlight>
                  <a:srgbClr val="FFFF00"/>
                </a:highlight>
              </a:rPr>
              <a:t>15</a:t>
            </a:r>
            <a:r>
              <a:rPr lang="en-US" sz="1200" dirty="0"/>
              <a:t>)</a:t>
            </a:r>
          </a:p>
          <a:p>
            <a:pPr algn="r">
              <a:lnSpc>
                <a:spcPct val="150000"/>
              </a:lnSpc>
            </a:pPr>
            <a:endParaRPr lang="en-US" sz="1200" dirty="0"/>
          </a:p>
          <a:p>
            <a:pPr algn="r">
              <a:lnSpc>
                <a:spcPct val="150000"/>
              </a:lnSpc>
            </a:pPr>
            <a:r>
              <a:rPr lang="en-US" sz="1200" dirty="0"/>
              <a:t>(17)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(196)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</a:t>
            </a:r>
            <a:r>
              <a:rPr lang="en-US" sz="1200" dirty="0">
                <a:highlight>
                  <a:srgbClr val="FFFF00"/>
                </a:highlight>
              </a:rPr>
              <a:t>15</a:t>
            </a:r>
            <a:r>
              <a:rPr lang="en-US" sz="1200" dirty="0"/>
              <a:t>0)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</a:t>
            </a:r>
            <a:r>
              <a:rPr lang="en-US" sz="1200" dirty="0">
                <a:highlight>
                  <a:srgbClr val="FFFF00"/>
                </a:highlight>
              </a:rPr>
              <a:t>15</a:t>
            </a:r>
            <a:r>
              <a:rPr lang="en-US" sz="1200" dirty="0"/>
              <a:t>1)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(</a:t>
            </a:r>
            <a:r>
              <a:rPr lang="en-US" sz="1200" dirty="0">
                <a:highlight>
                  <a:srgbClr val="FFFF00"/>
                </a:highlight>
              </a:rPr>
              <a:t>15</a:t>
            </a:r>
            <a:r>
              <a:rPr lang="en-US" sz="1200" dirty="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18A28-8E39-3A4F-B471-DAF3A1EAE144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70" y="4098768"/>
            <a:ext cx="2777683" cy="1685409"/>
          </a:xfrm>
          <a:prstGeom prst="rect">
            <a:avLst/>
          </a:prstGeom>
        </p:spPr>
      </p:pic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BA0CDC38-A90D-EB43-96FC-8053CA0D483F}"/>
              </a:ext>
            </a:extLst>
          </p:cNvPr>
          <p:cNvSpPr/>
          <p:nvPr/>
        </p:nvSpPr>
        <p:spPr>
          <a:xfrm>
            <a:off x="3178274" y="2245220"/>
            <a:ext cx="2777683" cy="1837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D0BE7D37-7AB3-A648-8BEE-C7A2C1444233}"/>
              </a:ext>
            </a:extLst>
          </p:cNvPr>
          <p:cNvSpPr/>
          <p:nvPr/>
        </p:nvSpPr>
        <p:spPr>
          <a:xfrm>
            <a:off x="3164439" y="1710963"/>
            <a:ext cx="331881" cy="52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221CDF-8BEB-2B4C-A0DC-41BA7AF5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8" y="5299087"/>
            <a:ext cx="164360" cy="164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Song Screen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4839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74839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72947" y="1856255"/>
            <a:ext cx="28683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/>
              <a:t>Displays title, page, Psalm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Back button -&gt; Search Results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/>
              <a:t>Retains previous search criteria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Checkbox enables/disables voice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Control each voice volume separately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Single play/pause button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Slider allows movement within song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Clicking heart -&gt; Add song to favorites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Clicking page icon -&gt; Sheet Music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B14C7-E363-F74C-996F-FA28194533C7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E5389-AE4E-7140-80DA-A898893971D8}"/>
              </a:ext>
            </a:extLst>
          </p:cNvPr>
          <p:cNvSpPr txBox="1"/>
          <p:nvPr/>
        </p:nvSpPr>
        <p:spPr>
          <a:xfrm>
            <a:off x="3334542" y="1709218"/>
            <a:ext cx="265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Psalm 118: O Come with Thanks, God’s Goodness Praising (154)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FA6DF-4F81-D746-9891-3E0DB28F5726}"/>
              </a:ext>
            </a:extLst>
          </p:cNvPr>
          <p:cNvSpPr txBox="1"/>
          <p:nvPr/>
        </p:nvSpPr>
        <p:spPr>
          <a:xfrm>
            <a:off x="3250652" y="2240351"/>
            <a:ext cx="274991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700"/>
              </a:lnSpc>
              <a:buFont typeface="Wingdings" pitchFamily="2" charset="2"/>
              <a:buChar char="þ"/>
            </a:pPr>
            <a:r>
              <a:rPr lang="en-US" sz="1600" dirty="0">
                <a:effectLst/>
              </a:rPr>
              <a:t>Soprano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¨"/>
            </a:pPr>
            <a:r>
              <a:rPr lang="en-US" sz="1600" dirty="0"/>
              <a:t>Alto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¨"/>
            </a:pPr>
            <a:r>
              <a:rPr lang="en-US" sz="1600" dirty="0"/>
              <a:t>Tenor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¨"/>
            </a:pPr>
            <a:r>
              <a:rPr lang="en-US" sz="1600" dirty="0"/>
              <a:t>Bass</a:t>
            </a:r>
          </a:p>
          <a:p>
            <a:pPr marL="285750" indent="-285750">
              <a:lnSpc>
                <a:spcPts val="3700"/>
              </a:lnSpc>
              <a:buFont typeface="Wingdings" pitchFamily="2" charset="2"/>
              <a:buChar char="þ"/>
            </a:pPr>
            <a:r>
              <a:rPr lang="en-US" sz="1600" dirty="0"/>
              <a:t>Piano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D6845F8-4DD8-8D48-8A75-CAFD6BB96DC7}"/>
              </a:ext>
            </a:extLst>
          </p:cNvPr>
          <p:cNvSpPr/>
          <p:nvPr/>
        </p:nvSpPr>
        <p:spPr>
          <a:xfrm flipH="1">
            <a:off x="4895998" y="2390608"/>
            <a:ext cx="857308" cy="253742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A43131B-AD17-9842-BDA7-23FA4FD36E32}"/>
              </a:ext>
            </a:extLst>
          </p:cNvPr>
          <p:cNvSpPr/>
          <p:nvPr/>
        </p:nvSpPr>
        <p:spPr>
          <a:xfrm flipH="1">
            <a:off x="4895996" y="2442682"/>
            <a:ext cx="709248" cy="20166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DF104EC-CF9F-9D4F-B5C2-61B31D199DBA}"/>
              </a:ext>
            </a:extLst>
          </p:cNvPr>
          <p:cNvSpPr/>
          <p:nvPr/>
        </p:nvSpPr>
        <p:spPr>
          <a:xfrm flipH="1">
            <a:off x="4887609" y="4261739"/>
            <a:ext cx="857308" cy="253742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2066BA70-CD26-8441-9FC0-60599C279F36}"/>
              </a:ext>
            </a:extLst>
          </p:cNvPr>
          <p:cNvSpPr/>
          <p:nvPr/>
        </p:nvSpPr>
        <p:spPr>
          <a:xfrm flipH="1">
            <a:off x="4887607" y="4341395"/>
            <a:ext cx="598412" cy="17408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40789D-ABBD-EF40-B976-F86A19E58B26}"/>
              </a:ext>
            </a:extLst>
          </p:cNvPr>
          <p:cNvCxnSpPr>
            <a:cxnSpLocks/>
          </p:cNvCxnSpPr>
          <p:nvPr/>
        </p:nvCxnSpPr>
        <p:spPr>
          <a:xfrm>
            <a:off x="3313651" y="4889256"/>
            <a:ext cx="2498378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0B43A2-BC2B-9A4E-B2D7-2BDDCFA8C0DE}"/>
              </a:ext>
            </a:extLst>
          </p:cNvPr>
          <p:cNvSpPr/>
          <p:nvPr/>
        </p:nvSpPr>
        <p:spPr>
          <a:xfrm>
            <a:off x="3674378" y="4829008"/>
            <a:ext cx="120497" cy="1204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EF4D52-042D-DB43-B99B-9ED53EF96D4E}"/>
              </a:ext>
            </a:extLst>
          </p:cNvPr>
          <p:cNvSpPr/>
          <p:nvPr/>
        </p:nvSpPr>
        <p:spPr>
          <a:xfrm>
            <a:off x="4305328" y="5120534"/>
            <a:ext cx="502771" cy="5027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748E9FCB-BD4B-014B-99D7-18C33685548C}"/>
              </a:ext>
            </a:extLst>
          </p:cNvPr>
          <p:cNvSpPr/>
          <p:nvPr/>
        </p:nvSpPr>
        <p:spPr>
          <a:xfrm rot="5400000">
            <a:off x="4478862" y="5284320"/>
            <a:ext cx="199151" cy="17168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5740B-7CD1-0640-A1C9-E1088266E99E}"/>
              </a:ext>
            </a:extLst>
          </p:cNvPr>
          <p:cNvSpPr/>
          <p:nvPr/>
        </p:nvSpPr>
        <p:spPr>
          <a:xfrm>
            <a:off x="5367294" y="5181283"/>
            <a:ext cx="237950" cy="313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C7B38A4-653E-3A45-B64D-1C22EEBAFC1D}"/>
              </a:ext>
            </a:extLst>
          </p:cNvPr>
          <p:cNvSpPr/>
          <p:nvPr/>
        </p:nvSpPr>
        <p:spPr>
          <a:xfrm>
            <a:off x="5506386" y="5202749"/>
            <a:ext cx="79734" cy="79734"/>
          </a:xfrm>
          <a:prstGeom prst="rt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E6D93CB-B066-C446-ACB5-EAD4B40D6C6D}"/>
              </a:ext>
            </a:extLst>
          </p:cNvPr>
          <p:cNvSpPr/>
          <p:nvPr/>
        </p:nvSpPr>
        <p:spPr>
          <a:xfrm flipH="1" flipV="1">
            <a:off x="5525510" y="5180872"/>
            <a:ext cx="79734" cy="79734"/>
          </a:xfrm>
          <a:prstGeom prst="rt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13DF3-B754-EA4E-A6EF-BAA77E8F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13" y="5216478"/>
            <a:ext cx="312868" cy="289935"/>
          </a:xfrm>
          <a:prstGeom prst="rect">
            <a:avLst/>
          </a:prstGeom>
        </p:spPr>
      </p:pic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C3E97BEB-8F62-C747-AED1-DEAB91C620FB}"/>
              </a:ext>
            </a:extLst>
          </p:cNvPr>
          <p:cNvSpPr/>
          <p:nvPr/>
        </p:nvSpPr>
        <p:spPr>
          <a:xfrm>
            <a:off x="3164439" y="1710963"/>
            <a:ext cx="331881" cy="52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F6A54916-8BE3-504C-B233-1C0E98DC218D}"/>
              </a:ext>
            </a:extLst>
          </p:cNvPr>
          <p:cNvSpPr/>
          <p:nvPr/>
        </p:nvSpPr>
        <p:spPr>
          <a:xfrm>
            <a:off x="5262980" y="5058638"/>
            <a:ext cx="481937" cy="52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5AB109-47F8-D54B-8A85-CF192CB3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38" y="2224946"/>
            <a:ext cx="2763749" cy="41099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F917C7-C63C-174F-A0F8-6429DAC50736}"/>
              </a:ext>
            </a:extLst>
          </p:cNvPr>
          <p:cNvSpPr/>
          <p:nvPr/>
        </p:nvSpPr>
        <p:spPr>
          <a:xfrm>
            <a:off x="3124192" y="5759257"/>
            <a:ext cx="2814395" cy="450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Sheet Music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4839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74839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72947" y="1856255"/>
            <a:ext cx="2868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/>
              <a:t>Music continues to play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Can zoom &amp; pan with fingers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Tap screen to play/pause?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Back button -&gt; Song Screen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B14C7-E363-F74C-996F-FA28194533C7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E5389-AE4E-7140-80DA-A898893971D8}"/>
              </a:ext>
            </a:extLst>
          </p:cNvPr>
          <p:cNvSpPr txBox="1"/>
          <p:nvPr/>
        </p:nvSpPr>
        <p:spPr>
          <a:xfrm>
            <a:off x="3334542" y="1709218"/>
            <a:ext cx="265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Psalm 118: O Come with Thanks, God’s Goodness Praising (154)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3BC255C-F834-DD48-8BA4-89521E527C11}"/>
              </a:ext>
            </a:extLst>
          </p:cNvPr>
          <p:cNvSpPr/>
          <p:nvPr/>
        </p:nvSpPr>
        <p:spPr>
          <a:xfrm>
            <a:off x="3164439" y="1710963"/>
            <a:ext cx="331881" cy="528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Church -&gt; Select Church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Church -&gt; Create Church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Weekly Songs -&gt; Enter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Password -&gt; Change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Start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Weekly Songs only shown once a church is selected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Church creation requests submitted to app admin for approval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499D0-C249-C34B-8856-FEBA518958AF}"/>
              </a:ext>
            </a:extLst>
          </p:cNvPr>
          <p:cNvSpPr txBox="1"/>
          <p:nvPr/>
        </p:nvSpPr>
        <p:spPr>
          <a:xfrm>
            <a:off x="3309257" y="2224946"/>
            <a:ext cx="244928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Select Church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Create Church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Select Weekly Songs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Change Password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F2FF3FE0-299D-8641-A678-0A7CB863C4E4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E0A57E67-850C-F846-A824-3D3A344E9434}"/>
              </a:ext>
            </a:extLst>
          </p:cNvPr>
          <p:cNvSpPr/>
          <p:nvPr/>
        </p:nvSpPr>
        <p:spPr>
          <a:xfrm>
            <a:off x="3302211" y="2266267"/>
            <a:ext cx="2307479" cy="47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1914EA5D-9F0A-EB4D-882B-CA6E756DF9F9}"/>
              </a:ext>
            </a:extLst>
          </p:cNvPr>
          <p:cNvSpPr/>
          <p:nvPr/>
        </p:nvSpPr>
        <p:spPr>
          <a:xfrm>
            <a:off x="3309257" y="2747433"/>
            <a:ext cx="2307479" cy="47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158673B9-2FCE-4F47-8F25-AEE47516E8B2}"/>
              </a:ext>
            </a:extLst>
          </p:cNvPr>
          <p:cNvSpPr/>
          <p:nvPr/>
        </p:nvSpPr>
        <p:spPr>
          <a:xfrm>
            <a:off x="3316303" y="3204273"/>
            <a:ext cx="2307479" cy="47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918F8F35-7548-F049-AA89-AA327B8F411F}"/>
              </a:ext>
            </a:extLst>
          </p:cNvPr>
          <p:cNvSpPr/>
          <p:nvPr/>
        </p:nvSpPr>
        <p:spPr>
          <a:xfrm>
            <a:off x="3302210" y="3683881"/>
            <a:ext cx="2307479" cy="473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Select Church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76CC2-8B72-5344-B3FF-EEF84D07C8BE}"/>
              </a:ext>
            </a:extLst>
          </p:cNvPr>
          <p:cNvSpPr/>
          <p:nvPr/>
        </p:nvSpPr>
        <p:spPr>
          <a:xfrm>
            <a:off x="3164441" y="1690689"/>
            <a:ext cx="2763748" cy="4068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F85AF-CC43-9C47-B87C-C800DBA2DD5B}"/>
              </a:ext>
            </a:extLst>
          </p:cNvPr>
          <p:cNvSpPr/>
          <p:nvPr/>
        </p:nvSpPr>
        <p:spPr>
          <a:xfrm>
            <a:off x="3164440" y="1690690"/>
            <a:ext cx="2763749" cy="53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18484" y="1724277"/>
            <a:ext cx="272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Lists all created churches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be scrolled up and 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Touching a church  selects that church, returns to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May add search capability if list becomes extremely long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Back -&gt; 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2A66-E05F-5244-9F9E-4F313498F8E7}"/>
              </a:ext>
            </a:extLst>
          </p:cNvPr>
          <p:cNvSpPr txBox="1"/>
          <p:nvPr/>
        </p:nvSpPr>
        <p:spPr>
          <a:xfrm>
            <a:off x="3226083" y="1732011"/>
            <a:ext cx="265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This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11F22-8674-2B4D-A391-8750C7C1A7C0}"/>
              </a:ext>
            </a:extLst>
          </p:cNvPr>
          <p:cNvSpPr txBox="1"/>
          <p:nvPr/>
        </p:nvSpPr>
        <p:spPr>
          <a:xfrm>
            <a:off x="3157469" y="2240891"/>
            <a:ext cx="2770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All Saints Church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Christ Church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Christ Reformed Church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Christ the King Church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Cornerstone Reformed </a:t>
            </a:r>
            <a:r>
              <a:rPr lang="en-US" sz="1200" dirty="0" err="1"/>
              <a:t>Ch</a:t>
            </a:r>
            <a:r>
              <a:rPr lang="en-US" sz="12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Salem Reformed Church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St. Mark Reformed Church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Trinity Presbyterian Chu…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Trinity Reformed Church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B593B-32E0-9548-A252-CAF3F88A607E}"/>
              </a:ext>
            </a:extLst>
          </p:cNvPr>
          <p:cNvSpPr txBox="1"/>
          <p:nvPr/>
        </p:nvSpPr>
        <p:spPr>
          <a:xfrm>
            <a:off x="4613097" y="2239418"/>
            <a:ext cx="1342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Akron, PA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Moscow, ID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Oakland, ME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Ferry, MI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Carbondale, IL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Rome, GA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Nashville, TN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Baton Rouge, LA</a:t>
            </a:r>
          </a:p>
          <a:p>
            <a:pPr algn="r">
              <a:lnSpc>
                <a:spcPct val="150000"/>
              </a:lnSpc>
            </a:pPr>
            <a:r>
              <a:rPr lang="en-US" sz="1200" dirty="0"/>
              <a:t>Moscow,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40BCB-3E06-5247-9015-082BE8544631}"/>
              </a:ext>
            </a:extLst>
          </p:cNvPr>
          <p:cNvSpPr txBox="1"/>
          <p:nvPr/>
        </p:nvSpPr>
        <p:spPr>
          <a:xfrm>
            <a:off x="3158373" y="1719557"/>
            <a:ext cx="28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S PGothic" charset="-128"/>
              </a:rPr>
              <a:t>&lt;</a:t>
            </a:r>
          </a:p>
        </p:txBody>
      </p:sp>
      <p:sp>
        <p:nvSpPr>
          <p:cNvPr id="13" name="Rectangle 12">
            <a:hlinkClick r:id="rId2" action="ppaction://hlinksldjump"/>
            <a:extLst>
              <a:ext uri="{FF2B5EF4-FFF2-40B4-BE49-F238E27FC236}">
                <a16:creationId xmlns:a16="http://schemas.microsoft.com/office/drawing/2014/main" id="{7673BD4C-8A7A-794C-A8C4-75F970EF9AD2}"/>
              </a:ext>
            </a:extLst>
          </p:cNvPr>
          <p:cNvSpPr/>
          <p:nvPr/>
        </p:nvSpPr>
        <p:spPr>
          <a:xfrm>
            <a:off x="3157469" y="1688287"/>
            <a:ext cx="366567" cy="55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84DA4DFC-438A-0143-9810-19A1DDFF5C3C}"/>
              </a:ext>
            </a:extLst>
          </p:cNvPr>
          <p:cNvSpPr/>
          <p:nvPr/>
        </p:nvSpPr>
        <p:spPr>
          <a:xfrm>
            <a:off x="3165345" y="2251872"/>
            <a:ext cx="2762843" cy="2587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836</Words>
  <Application>Microsoft Macintosh PowerPoint</Application>
  <PresentationFormat>On-screen Show (4:3)</PresentationFormat>
  <Paragraphs>205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Calibri Light</vt:lpstr>
      <vt:lpstr>Wingdings</vt:lpstr>
      <vt:lpstr>Office Theme</vt:lpstr>
      <vt:lpstr>Start Screen</vt:lpstr>
      <vt:lpstr>This Week</vt:lpstr>
      <vt:lpstr>Favorites</vt:lpstr>
      <vt:lpstr>Search Screen</vt:lpstr>
      <vt:lpstr>Search Results</vt:lpstr>
      <vt:lpstr>Song Screen</vt:lpstr>
      <vt:lpstr>Sheet Music</vt:lpstr>
      <vt:lpstr>Settings</vt:lpstr>
      <vt:lpstr>Select Church</vt:lpstr>
      <vt:lpstr>Create Church</vt:lpstr>
      <vt:lpstr>Request Submitted</vt:lpstr>
      <vt:lpstr>Change Password</vt:lpstr>
      <vt:lpstr>Enter Password</vt:lpstr>
      <vt:lpstr>Select Weekly Songs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</dc:title>
  <dc:creator>Michael Hewitt</dc:creator>
  <cp:lastModifiedBy>Michael Hewitt</cp:lastModifiedBy>
  <cp:revision>42</cp:revision>
  <cp:lastPrinted>2017-07-29T22:30:20Z</cp:lastPrinted>
  <dcterms:created xsi:type="dcterms:W3CDTF">2017-07-29T20:51:05Z</dcterms:created>
  <dcterms:modified xsi:type="dcterms:W3CDTF">2018-03-19T04:19:56Z</dcterms:modified>
</cp:coreProperties>
</file>