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9d2f8243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9d2f8243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Attendance :</a:t>
            </a:r>
            <a:r>
              <a:rPr i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“the number of people who go to an event, meeting, etc.:”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Taking attendance  manually: Time consuming,Error plagued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f3447d1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f3447d1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3447d1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3447d1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f3447d14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f3447d14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9d2f8243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9d2f8243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06400"/>
            <a:ext cx="57834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00"/>
              <a:t>Automatic Attendance System</a:t>
            </a:r>
            <a:endParaRPr sz="3500"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1680300" y="2035600"/>
            <a:ext cx="5783400" cy="7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66"/>
              <a:t>Presented by :</a:t>
            </a:r>
            <a:endParaRPr sz="15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Untitled Team</a:t>
            </a:r>
            <a:endParaRPr sz="2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80300" y="3049450"/>
            <a:ext cx="57834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Members: 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Herify Rakotoarisoa Ramahandry, 100994569 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Joshua Yap, 100780233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Andres Chaparro, 100939943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Abdullah Majid, 101002686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122900"/>
            <a:ext cx="83682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Capstone Project Kickoff: Automatic Attendance System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83682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Build an AI-powered application that will make the process of taking attendance seamless.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Scope : The application will use facial recognition to automate the creation of attendance records in the case of in-person or online meetings.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solution will focus on : </a:t>
            </a:r>
            <a:endParaRPr/>
          </a:p>
          <a:p>
            <a:pPr indent="-324213" lvl="0" marL="457200" rtl="0" algn="l">
              <a:spcBef>
                <a:spcPts val="1200"/>
              </a:spcBef>
              <a:spcAft>
                <a:spcPts val="0"/>
              </a:spcAft>
              <a:buSzPct val="118260"/>
              <a:buChar char="-"/>
            </a:pPr>
            <a:r>
              <a:rPr lang="en-GB" sz="1642"/>
              <a:t>Multiface Detection</a:t>
            </a:r>
            <a:endParaRPr sz="1642"/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642"/>
              <a:t>Scalability </a:t>
            </a:r>
            <a:endParaRPr sz="1642"/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642"/>
              <a:t>Real-Time Attendance</a:t>
            </a:r>
            <a:endParaRPr sz="16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Impact : Decrease the time used for taking attendance, produce more </a:t>
            </a:r>
            <a:r>
              <a:rPr lang="en-GB"/>
              <a:t>accurate</a:t>
            </a:r>
            <a:r>
              <a:rPr lang="en-GB"/>
              <a:t> </a:t>
            </a:r>
            <a:r>
              <a:rPr lang="en-GB"/>
              <a:t>attendance</a:t>
            </a:r>
            <a:r>
              <a:rPr lang="en-GB"/>
              <a:t> records and provide data related to attendance.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225" y="824976"/>
            <a:ext cx="3234249" cy="8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008" y="1504950"/>
            <a:ext cx="2465093" cy="246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83682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Phases 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Discovery and testing : identify the technologies used in face recognition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Development : Build user interface and database and integrate face recognition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Testing &amp; deployment : Validate performance, ensure usability and deliver the final solution.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</a:t>
            </a:r>
            <a:r>
              <a:rPr lang="en-GB"/>
              <a:t>deliverables</a:t>
            </a:r>
            <a:r>
              <a:rPr lang="en-GB"/>
              <a:t> 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Prototype in March, 3rd 2025.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Fully functional capstone project by April, 3rd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Technology landscape 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AI frameworks : to de defined in phase 1( DeepFace Framework, use a service , …)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Database management system : SnowFlake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Cloud platform : AWS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Integration tools : FastAPI backend, React frontend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122900"/>
            <a:ext cx="8368200" cy="10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&amp; Technology Framework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950" y="3358975"/>
            <a:ext cx="2533202" cy="16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90888" y="276988"/>
            <a:ext cx="8368200" cy="10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Flow: From Input to Output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recognition</a:t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103000" y="1923495"/>
            <a:ext cx="2214600" cy="3220210"/>
            <a:chOff x="0" y="1189989"/>
            <a:chExt cx="2214600" cy="3217636"/>
          </a:xfrm>
        </p:grpSpPr>
        <p:sp>
          <p:nvSpPr>
            <p:cNvPr id="87" name="Google Shape;87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Input 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Video feed / Image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Prompted by a link 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 using application interface : class information / meeting information must be created or provided aforehand.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1941325" y="1923280"/>
            <a:ext cx="2064000" cy="3220424"/>
            <a:chOff x="1838325" y="1189775"/>
            <a:chExt cx="2064000" cy="3217850"/>
          </a:xfrm>
        </p:grpSpPr>
        <p:sp>
          <p:nvSpPr>
            <p:cNvPr id="90" name="Google Shape;90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Processing :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Face recognition module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Image processing for face recognition :</a:t>
              </a:r>
              <a:endParaRPr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detection, normalization, matching.</a:t>
              </a:r>
              <a:endParaRPr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3619750" y="1923280"/>
            <a:ext cx="2064000" cy="3220424"/>
            <a:chOff x="3516750" y="1189775"/>
            <a:chExt cx="2064000" cy="3217850"/>
          </a:xfrm>
        </p:grpSpPr>
        <p:sp>
          <p:nvSpPr>
            <p:cNvPr id="93" name="Google Shape;93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Processing :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Attendance module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Fetch necessary information in database, create or update </a:t>
              </a:r>
              <a:r>
                <a:rPr lang="en-GB" sz="11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attendance</a:t>
              </a:r>
              <a:r>
                <a:rPr lang="en-GB" sz="11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records for meeting or class.</a:t>
              </a:r>
              <a:endParaRPr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6977025" y="1923280"/>
            <a:ext cx="2064000" cy="3220424"/>
            <a:chOff x="6874025" y="1189775"/>
            <a:chExt cx="2064000" cy="3217850"/>
          </a:xfrm>
        </p:grpSpPr>
        <p:sp>
          <p:nvSpPr>
            <p:cNvPr id="96" name="Google Shape;96;p1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Manual override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If necessary.</a:t>
              </a:r>
              <a:endParaRPr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5298350" y="1923280"/>
            <a:ext cx="2064000" cy="3220424"/>
            <a:chOff x="5195350" y="1189775"/>
            <a:chExt cx="2064000" cy="3217850"/>
          </a:xfrm>
        </p:grpSpPr>
        <p:sp>
          <p:nvSpPr>
            <p:cNvPr id="99" name="Google Shape;99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 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Attendance records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Provide attendance records document. </a:t>
              </a:r>
              <a:endParaRPr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12950" y="254850"/>
            <a:ext cx="8368200" cy="10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Flow: From Input to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registration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5735308" y="1723189"/>
            <a:ext cx="3305700" cy="2400866"/>
            <a:chOff x="5632317" y="1189775"/>
            <a:chExt cx="3305700" cy="3483050"/>
          </a:xfrm>
        </p:grpSpPr>
        <p:sp>
          <p:nvSpPr>
            <p:cNvPr id="107" name="Google Shape;107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Output :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Registered Face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Picture with the corresponding information </a:t>
              </a:r>
              <a:r>
                <a:rPr lang="en-GB" sz="12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related</a:t>
              </a:r>
              <a:r>
                <a:rPr lang="en-GB" sz="12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to it.</a:t>
              </a:r>
              <a:endParaRPr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102992" y="1723337"/>
            <a:ext cx="3546900" cy="2400719"/>
            <a:chOff x="0" y="1189989"/>
            <a:chExt cx="3546900" cy="3482836"/>
          </a:xfrm>
        </p:grpSpPr>
        <p:sp>
          <p:nvSpPr>
            <p:cNvPr id="110" name="Google Shape;110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Input : 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picture and useful information 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Picture, identity and useful informations are provided using the application interface.</a:t>
              </a:r>
              <a:endParaRPr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3047192" y="1723203"/>
            <a:ext cx="3305700" cy="2400852"/>
            <a:chOff x="2944200" y="1189796"/>
            <a:chExt cx="3305700" cy="3483029"/>
          </a:xfrm>
        </p:grpSpPr>
        <p:sp>
          <p:nvSpPr>
            <p:cNvPr id="113" name="Google Shape;113;p17"/>
            <p:cNvSpPr/>
            <p:nvPr/>
          </p:nvSpPr>
          <p:spPr>
            <a:xfrm>
              <a:off x="2944200" y="1189796"/>
              <a:ext cx="3305700" cy="867300"/>
            </a:xfrm>
            <a:prstGeom prst="chevron">
              <a:avLst>
                <a:gd fmla="val 50000" name="adj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Processing and storing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Pictures are processed before storing them and database records are created or updated.</a:t>
              </a:r>
              <a:endParaRPr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Z. Lei, M. Pietikainen, and S. Z. Li, “Learning discriminant face descriptor,” IEEE Trans. Pattern Anal. Machine Intell., vol. 36, no. 2,pp. 289–302, 2014.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T.-H. Chan, K. Jia, S. Gao, J. Lu, Z. Zeng, and Y. Ma, “Pcanet:A simple deep learning baseline for image classification?” IEEE Transactions on Image Processing, vol. 24, no. 12, pp. 5017–5032,2015.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Y. Taigman, M. Yang, M. Ranzato, and L. Wolf, “Deepface: Closing the gap to human-level performance in face verification,” in Proceedings of the IEEE conference on computer vision and pattern recognition, 2014, pp. 1701–1708.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Wang, M., Deng, W., &amp; Pattern Recognition and Intelligent System Laboratory, School of Information and Communication Engineering, Beijing University of Posts and Telecommunications, Beijing, 100876, China. (n.d.). Deep Face Recognition: A Survey. arxiv.org.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