
<file path=[Content_Types].xml><?xml version="1.0" encoding="utf-8"?>
<Types xmlns="http://schemas.openxmlformats.org/package/2006/content-types">
  <Default Extension="bin" ContentType="application/vnd.ms-office.activeX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3" r:id="rId5"/>
    <p:sldMasterId id="2147484328" r:id="rId6"/>
  </p:sldMasterIdLst>
  <p:notesMasterIdLst>
    <p:notesMasterId r:id="rId15"/>
  </p:notesMasterIdLst>
  <p:handoutMasterIdLst>
    <p:handoutMasterId r:id="rId16"/>
  </p:handoutMasterIdLst>
  <p:sldIdLst>
    <p:sldId id="2147471018" r:id="rId7"/>
    <p:sldId id="2147471305" r:id="rId8"/>
    <p:sldId id="11365" r:id="rId9"/>
    <p:sldId id="2147471344" r:id="rId10"/>
    <p:sldId id="2147471347" r:id="rId11"/>
    <p:sldId id="519" r:id="rId12"/>
    <p:sldId id="2147471483" r:id="rId13"/>
    <p:sldId id="2147471489" r:id="rId14"/>
  </p:sldIdLst>
  <p:sldSz cx="12192000" cy="6858000"/>
  <p:notesSz cx="7315200" cy="96012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080" userDrawn="1">
          <p15:clr>
            <a:srgbClr val="A4A3A4"/>
          </p15:clr>
        </p15:guide>
        <p15:guide id="4" pos="3613" userDrawn="1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CE5FD38-FC95-0624-FD71-A90613475B65}" name="Stewart, Casey A" initials="SCA" userId="S::casey.stewart@cgi.com::b39f3e4e-1968-4507-bdcf-f8399c7ca83f" providerId="AD"/>
  <p188:author id="{9BB2A889-2C28-43B5-59B8-DA7ED457C6AD}" name="Sauvageau, Joannie" initials="JS" userId="S::joannie.sauvageau@cgi.com::aba41f39-d51a-478e-b895-7de37a774b4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vageau, Joannie" initials="SJ" lastIdx="0" clrIdx="0">
    <p:extLst>
      <p:ext uri="{19B8F6BF-5375-455C-9EA6-DF929625EA0E}">
        <p15:presenceInfo xmlns:p15="http://schemas.microsoft.com/office/powerpoint/2012/main" userId="S-1-5-21-3641078771-3653456904-245653651-1738683" providerId="AD"/>
      </p:ext>
    </p:extLst>
  </p:cmAuthor>
  <p:cmAuthor id="2" name="Karen G Sellers" initials="KGS" lastIdx="0" clrIdx="1">
    <p:extLst>
      <p:ext uri="{19B8F6BF-5375-455C-9EA6-DF929625EA0E}">
        <p15:presenceInfo xmlns:p15="http://schemas.microsoft.com/office/powerpoint/2012/main" userId="S-1-5-21-682003330-1383384898-1801674531-29202" providerId="AD"/>
      </p:ext>
    </p:extLst>
  </p:cmAuthor>
  <p:cmAuthor id="3" name="Théorêt, Marie-Philippe" initials="TMP" lastIdx="1" clrIdx="2">
    <p:extLst>
      <p:ext uri="{19B8F6BF-5375-455C-9EA6-DF929625EA0E}">
        <p15:presenceInfo xmlns:p15="http://schemas.microsoft.com/office/powerpoint/2012/main" userId="S::marie-philippe.theoret@cgi.com::562c6f3d-82ec-464d-9a1f-d8b144078a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B53ED1-F577-CB85-5B0B-3BE81CD32547}" v="14" dt="2025-04-16T11:55:50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0" autoAdjust="0"/>
    <p:restoredTop sz="95646" autoAdjust="0"/>
  </p:normalViewPr>
  <p:slideViewPr>
    <p:cSldViewPr snapToGrid="0">
      <p:cViewPr varScale="1">
        <p:scale>
          <a:sx n="152" d="100"/>
          <a:sy n="152" d="100"/>
        </p:scale>
        <p:origin x="1236" y="138"/>
      </p:cViewPr>
      <p:guideLst>
        <p:guide pos="4080"/>
        <p:guide pos="3613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707"/>
    </p:cViewPr>
  </p:sorterViewPr>
  <p:notesViewPr>
    <p:cSldViewPr snapToGrid="0">
      <p:cViewPr varScale="1">
        <p:scale>
          <a:sx n="51" d="100"/>
          <a:sy n="51" d="100"/>
        </p:scale>
        <p:origin x="1696" y="3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microsoft.com/office/2018/10/relationships/authors" Target="authors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F3D0142-0A92-499C-9E53-36958F98D275}" type="slidenum">
              <a:rPr lang="en-CA" smtClean="0">
                <a:latin typeface="Arial" pitchFamily="34" charset="0"/>
              </a:rPr>
              <a:t>‹#›</a:t>
            </a:fld>
            <a:endParaRPr lang="en-CA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CA" smtClean="0"/>
              <a:t>2025-04-16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20B9C825-F38E-45BB-92C1-043DE61C9183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.opt.ent.cgi.com/#/hom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f.ent.cgi.com/en/engagement-risk-management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1862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1050" b="1" u="sng" dirty="0">
                <a:solidFill>
                  <a:srgbClr val="200A58"/>
                </a:solidFill>
                <a:latin typeface="Arial"/>
              </a:rPr>
              <a:t>INSTRUCTIONS</a:t>
            </a:r>
            <a:endParaRPr kumimoji="0" lang="en-US" sz="1050" b="1" i="0" u="sng" strike="noStrike" kern="1200" cap="none" spc="0" normalizeH="0" baseline="0" noProof="0" dirty="0">
              <a:ln>
                <a:noFill/>
              </a:ln>
              <a:solidFill>
                <a:srgbClr val="200A58"/>
              </a:solidFill>
              <a:effectLst/>
              <a:uLnTx/>
              <a:uFillTx/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1050" b="1" dirty="0"/>
              <a:t>Please access the online version of the </a:t>
            </a:r>
            <a:r>
              <a:rPr lang="en-US" sz="1050" b="1" dirty="0">
                <a:hlinkClick r:id="rId3"/>
              </a:rPr>
              <a:t>Engagement Complexity </a:t>
            </a:r>
            <a:r>
              <a:rPr lang="en-US" sz="1050" b="1" dirty="0"/>
              <a:t>assessment, complete the questionnaire, export the results to PowerPoint and replace this slide with the export.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50" dirty="0"/>
              <a:t>OR</a:t>
            </a:r>
          </a:p>
          <a:p>
            <a:r>
              <a:rPr lang="en-US" sz="1050" dirty="0"/>
              <a:t>Enter a rating of 1 – 4 for each factor</a:t>
            </a:r>
            <a:r>
              <a:rPr lang="en-US" sz="1050" b="1" dirty="0"/>
              <a:t>.</a:t>
            </a:r>
          </a:p>
          <a:p>
            <a:endParaRPr lang="en-US" sz="1050" dirty="0"/>
          </a:p>
          <a:p>
            <a:r>
              <a:rPr lang="en-US" sz="1050" b="1" dirty="0"/>
              <a:t>Overall complexity rating will be validated during the Step Review.</a:t>
            </a:r>
          </a:p>
          <a:p>
            <a:pPr>
              <a:spcBef>
                <a:spcPts val="600"/>
              </a:spcBef>
            </a:pPr>
            <a:r>
              <a:rPr lang="en-US" sz="1050" dirty="0"/>
              <a:t>Reference the </a:t>
            </a:r>
            <a:r>
              <a:rPr lang="en-US" sz="1050" dirty="0">
                <a:hlinkClick r:id="rId4"/>
              </a:rPr>
              <a:t>Engagement Complexity document </a:t>
            </a:r>
            <a:r>
              <a:rPr lang="en-US" sz="1050" dirty="0"/>
              <a:t>in the Management Foundation (Engagement Risk Management) for additional guidance</a:t>
            </a:r>
          </a:p>
          <a:p>
            <a:endParaRPr lang="en-US" sz="105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0853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2588" y="684213"/>
            <a:ext cx="6096000" cy="3429000"/>
          </a:xfrm>
          <a:ln/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6421" y="4342464"/>
            <a:ext cx="5485158" cy="411761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2" tIns="45707" rIns="91412" bIns="45707"/>
          <a:lstStyle/>
          <a:p>
            <a:endParaRPr lang="en-US"/>
          </a:p>
        </p:txBody>
      </p:sp>
      <p:sp>
        <p:nvSpPr>
          <p:cNvPr id="43012" name="Espace réservé du numéro de diapositive 3"/>
          <p:cNvSpPr txBox="1">
            <a:spLocks noGrp="1"/>
          </p:cNvSpPr>
          <p:nvPr/>
        </p:nvSpPr>
        <p:spPr bwMode="auto">
          <a:xfrm>
            <a:off x="3884027" y="8683366"/>
            <a:ext cx="2972421" cy="45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2" tIns="45707" rIns="91412" bIns="45707" anchor="b"/>
          <a:lstStyle>
            <a:lvl1pPr defTabSz="931863"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3186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3186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3186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31863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318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8ECDA-B6C8-41F8-9CD6-3FCF81CB29C6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l" defTabSz="9318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76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E9556-1F27-F6E8-34C1-2BBB320DD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8DA54A8-42FC-69CE-D2FA-88876712AC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EE85928-D796-2FDE-EE67-DB28D0833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E2F670-17E8-924F-D4BD-EAB8E005D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905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d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39E471-216A-F16D-9EED-678F84B8F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05B678-1769-99EA-ECF6-E729115A5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D8B9F-977E-4292-9524-3F0A97972769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16600" dirty="0">
                <a:solidFill>
                  <a:schemeClr val="bg1"/>
                </a:solidFill>
              </a:rPr>
              <a:t>Title &amp; agenda layouts</a:t>
            </a:r>
          </a:p>
        </p:txBody>
      </p:sp>
    </p:spTree>
    <p:extLst>
      <p:ext uri="{BB962C8B-B14F-4D97-AF65-F5344CB8AC3E}">
        <p14:creationId xmlns:p14="http://schemas.microsoft.com/office/powerpoint/2010/main" val="307543310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D54BB2-D6CB-0180-A851-A5A81129AE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Content slide with footer – click to add title</a:t>
            </a:r>
          </a:p>
        </p:txBody>
      </p:sp>
      <p:sp>
        <p:nvSpPr>
          <p:cNvPr id="11" name="Content Placeholder 20">
            <a:extLst>
              <a:ext uri="{FF2B5EF4-FFF2-40B4-BE49-F238E27FC236}">
                <a16:creationId xmlns:a16="http://schemas.microsoft.com/office/drawing/2014/main" id="{664288B6-E25D-149D-CA4E-3AC4D89126D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3" y="1527047"/>
            <a:ext cx="10658475" cy="3520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add text or select an icon to insert associated content (i.e., table, chart, picture or video). Images and video are available to download from brand.cgi.com.</a:t>
            </a:r>
          </a:p>
          <a:p>
            <a:pPr lvl="0"/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0BE596-BF62-6182-8D96-2B94A0B6D5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8096" y="5349240"/>
            <a:ext cx="10661904" cy="7406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/>
            </a:lvl1pPr>
            <a:lvl2pPr marL="457200" indent="0">
              <a:buNone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37A9F4-ACBC-2D14-03AD-EF40624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F9A04-27DF-54AE-C277-3B57C1FF6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9155167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D2EE9D2-4EE1-E84A-8F59-9549A5FAD5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00" y="684000"/>
            <a:ext cx="10647638" cy="5600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 and Content - High Content slide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5F3BF5DA-644D-6C41-A47D-B83355A971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AC11E-D167-EE4C-BF01-0C0C599D9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344271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2D8AF-452C-D94D-A560-DAD6A962E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61C906F-FE73-EC4B-9D46-7CD1B4F044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Title only slide</a:t>
            </a:r>
          </a:p>
        </p:txBody>
      </p:sp>
    </p:spTree>
    <p:extLst>
      <p:ext uri="{BB962C8B-B14F-4D97-AF65-F5344CB8AC3E}">
        <p14:creationId xmlns:p14="http://schemas.microsoft.com/office/powerpoint/2010/main" val="10313014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A829B-6B64-D945-9770-95A7A7747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113018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1098010A-37B8-1543-B650-F410D9020BD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1557339"/>
            <a:ext cx="4915580" cy="4535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3D191AF6-4147-D342-8647-88C4F48C1A6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96743" y="1557339"/>
            <a:ext cx="4828496" cy="4535486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DFA4433-FCCE-E346-8C9A-CC579FE537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Two columns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C057D-4B39-F949-92A2-1856EB58E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791489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D429A8B-5F07-CA4F-B342-C88D6C5DB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 and Content two - High Content slide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D7CEF6C1-9232-3C4B-9EB8-7F0577D6114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70591"/>
            <a:ext cx="4918419" cy="45222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8288" indent="-268288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tabLst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8163" indent="-358775">
              <a:spcBef>
                <a:spcPts val="6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717550" indent="-357188">
              <a:spcBef>
                <a:spcPts val="6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tabLst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896938" indent="-357188">
              <a:spcBef>
                <a:spcPts val="6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tabLst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D064A7A9-8523-0241-9AE4-6A60DEB4D4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586329" y="1557338"/>
            <a:ext cx="483890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F43615-B088-4842-8DD2-BA05F0EB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323181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FC187CB4-59E4-E948-8C18-9F705140F8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7634287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93E51C5F-F6C0-F042-8FC5-13245991A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5165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Content with side small graphic 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2D34D49C-F4FA-B74B-BB7F-2282D913443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156699" y="1557338"/>
            <a:ext cx="226853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F4CA38-72C4-D142-8247-6221593D8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110AC-EDD5-164D-9903-F88EACB2D912}"/>
              </a:ext>
            </a:extLst>
          </p:cNvPr>
          <p:cNvSpPr txBox="1"/>
          <p:nvPr userDrawn="1"/>
        </p:nvSpPr>
        <p:spPr>
          <a:xfrm>
            <a:off x="2823210" y="84582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454767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2D155C-3987-F847-9D0B-84468EFC74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2984416"/>
            <a:ext cx="7326914" cy="1730375"/>
          </a:xfrm>
        </p:spPr>
        <p:txBody>
          <a:bodyPr wrap="square" lIns="0" tIns="0" rIns="0" bIns="0" anchor="t" anchorCtr="0">
            <a:no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Quotation page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B6354D-4439-8B45-B450-15EA71FAF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00251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AB704F1-9387-744F-A7AB-A0C557474C54}"/>
              </a:ext>
            </a:extLst>
          </p:cNvPr>
          <p:cNvSpPr/>
          <p:nvPr userDrawn="1"/>
        </p:nvSpPr>
        <p:spPr bwMode="gray">
          <a:xfrm>
            <a:off x="766763" y="1557338"/>
            <a:ext cx="10658476" cy="2317016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F6F0F7F-AD94-8A45-9C63-550DEBA61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00" y="684000"/>
            <a:ext cx="10664561" cy="6733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Quotation page - 2</a:t>
            </a:r>
          </a:p>
        </p:txBody>
      </p: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3DC0A301-140F-B842-9A9E-9F3B20853141}"/>
              </a:ext>
            </a:extLst>
          </p:cNvPr>
          <p:cNvSpPr>
            <a:spLocks noGrp="1"/>
          </p:cNvSpPr>
          <p:nvPr>
            <p:ph sz="quarter" idx="17"/>
          </p:nvPr>
        </p:nvSpPr>
        <p:spPr bwMode="white">
          <a:xfrm>
            <a:off x="1558925" y="1924565"/>
            <a:ext cx="9109075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FD10FA1E-7A18-A84C-A80C-9F74B995D43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4156564"/>
            <a:ext cx="10658475" cy="19362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08F3D4F-4489-1549-AF20-5B88DAC96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735145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8E84C-B364-DA4D-B480-E2F8D7309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B9999-5E97-764D-AC76-E36C36BBB481}"/>
              </a:ext>
            </a:extLst>
          </p:cNvPr>
          <p:cNvSpPr/>
          <p:nvPr userDrawn="1"/>
        </p:nvSpPr>
        <p:spPr bwMode="gray">
          <a:xfrm>
            <a:off x="766762" y="4064734"/>
            <a:ext cx="10658475" cy="2028091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A2810CC-7DE6-E94F-923A-A26081CDD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383" y="684000"/>
            <a:ext cx="10657856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Client Ref page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151BEF49-6996-9A47-912D-07F058FDAB1B}"/>
              </a:ext>
            </a:extLst>
          </p:cNvPr>
          <p:cNvSpPr>
            <a:spLocks noGrp="1"/>
          </p:cNvSpPr>
          <p:nvPr>
            <p:ph sz="quarter" idx="17"/>
          </p:nvPr>
        </p:nvSpPr>
        <p:spPr bwMode="white">
          <a:xfrm>
            <a:off x="8401050" y="4295045"/>
            <a:ext cx="2266950" cy="15943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7CA668C0-7C71-1B43-845C-1FB224D98D2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2" y="1557338"/>
            <a:ext cx="3060701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6BA3A388-5D46-A842-AD3F-3B150C88B120}"/>
              </a:ext>
            </a:extLst>
          </p:cNvPr>
          <p:cNvSpPr>
            <a:spLocks noGrp="1"/>
          </p:cNvSpPr>
          <p:nvPr>
            <p:ph sz="quarter" idx="19"/>
          </p:nvPr>
        </p:nvSpPr>
        <p:spPr bwMode="white">
          <a:xfrm>
            <a:off x="1558925" y="4296427"/>
            <a:ext cx="6049963" cy="15782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Pct val="100000"/>
              <a:buFont typeface="Calibri" panose="020F0502020204030204" pitchFamily="34" charset="0"/>
              <a:buChar char="–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7C77CF-5DDA-6D4B-A333-0AFD2883FD0C}"/>
              </a:ext>
            </a:extLst>
          </p:cNvPr>
          <p:cNvCxnSpPr/>
          <p:nvPr userDrawn="1"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EF8BE-D231-7F42-B29A-F120EA6904AC}"/>
              </a:ext>
            </a:extLst>
          </p:cNvPr>
          <p:cNvCxnSpPr/>
          <p:nvPr userDrawn="1"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F210E7C6-C9C5-AB4F-B2C6-08CF54A3F47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83113" y="1557338"/>
            <a:ext cx="3025776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34A65C94-F52F-3944-81C4-F364744665C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01049" y="1557338"/>
            <a:ext cx="3024189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42284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BF8C6-FF3A-E946-B3D5-6C27E5F994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9301D37-B47A-0547-ABCC-1B647A2174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65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Comparison page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0E41DF0A-83D4-5F42-8E48-2002316825F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8880" y="2000028"/>
            <a:ext cx="3058583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6F1C2D-EAC0-104E-91F8-B5ECA6A6754C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585990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A4403B-4A6F-6C49-BB6C-AB5D0E54358A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8401050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7789C2AB-0FAA-0647-B95A-D8A3E341BD5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96063" y="2000028"/>
            <a:ext cx="3012824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52835192-0902-8445-BEBB-236A1C87ED5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13992" y="2000028"/>
            <a:ext cx="3011245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20A456-898E-7647-9636-3B35BE74CBD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541789"/>
            <a:ext cx="3060700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060416-9D8D-2B4A-96F8-0EF11DCAC266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583113" y="1541789"/>
            <a:ext cx="3025776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3F98ED-EDB1-0746-922E-070BFA3CA39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8401049" y="1541789"/>
            <a:ext cx="3024189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E45457-E95A-C34E-B64B-96FA51745FD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770515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8F13C5-CF61-4A4C-8183-EEC7441F9C66}"/>
              </a:ext>
            </a:extLst>
          </p:cNvPr>
          <p:cNvSpPr txBox="1"/>
          <p:nvPr userDrawn="1"/>
        </p:nvSpPr>
        <p:spPr>
          <a:xfrm>
            <a:off x="5320145" y="1025236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810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ower subtitle/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E9C16F-4BA6-5D28-1408-BCF6059A40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Content slide with lower subtitle/heading – click to add title</a:t>
            </a:r>
          </a:p>
        </p:txBody>
      </p:sp>
      <p:sp>
        <p:nvSpPr>
          <p:cNvPr id="4" name="Subtitle Placeholder 14">
            <a:extLst>
              <a:ext uri="{FF2B5EF4-FFF2-40B4-BE49-F238E27FC236}">
                <a16:creationId xmlns:a16="http://schemas.microsoft.com/office/drawing/2014/main" id="{9950F591-6698-174F-81A5-43CD769B10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212865"/>
            <a:ext cx="10658475" cy="8230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add subtitle (align top) or content heading (align bottom)</a:t>
            </a: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52F090BE-320E-CCD3-7735-A8BD8CFEC4F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3" y="2052242"/>
            <a:ext cx="10658475" cy="40405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add text or select an icon to insert associated content (i.e., table, chart, picture or video). Images and video are available to download from brand.cgi.com.</a:t>
            </a:r>
          </a:p>
          <a:p>
            <a:pPr lvl="0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EA9CA5-1476-F2C7-DB96-5E3787A7D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056D98B-D0D7-47C9-A401-01F5D11D1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3173008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F7349B97-C28F-3B44-B284-12F2C2ABD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278" y="615621"/>
            <a:ext cx="4573587" cy="24947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/>
            </a:lvl1pPr>
          </a:lstStyle>
          <a:p>
            <a:r>
              <a:rPr lang="en-CA" noProof="0" dirty="0"/>
              <a:t>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AD3CFF-35F0-EE42-99CF-7B91F884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6" name="Espace réservé pour une image  8">
            <a:extLst>
              <a:ext uri="{FF2B5EF4-FFF2-40B4-BE49-F238E27FC236}">
                <a16:creationId xmlns:a16="http://schemas.microsoft.com/office/drawing/2014/main" id="{C4B7093F-77F3-3449-9E60-BC70230FC0A3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111917" y="770881"/>
            <a:ext cx="5321943" cy="5321944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CA" sz="1800" dirty="0">
                <a:cs typeface="Arial" pitchFamily="34" charset="0"/>
              </a:rPr>
              <a:t>Click on the Image icon to change with a new picture located on your computer</a:t>
            </a:r>
            <a:endParaRPr lang="fr-FR" dirty="0"/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3429000"/>
            <a:ext cx="4573587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ClrTx/>
              <a:buSzPct val="100000"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45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 device and 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92206DE-17C9-E04C-89B5-21C279EE24F8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7632850" y="776137"/>
            <a:ext cx="3803349" cy="3781425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D3042FBB-DA17-F44B-831D-42583634A8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578900"/>
            <a:ext cx="6130753" cy="28588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837B84-BCBE-CE4F-AAD6-DC4A6359EA7D}"/>
              </a:ext>
            </a:extLst>
          </p:cNvPr>
          <p:cNvSpPr txBox="1"/>
          <p:nvPr userDrawn="1"/>
        </p:nvSpPr>
        <p:spPr bwMode="auto">
          <a:xfrm>
            <a:off x="766763" y="5916651"/>
            <a:ext cx="975360" cy="21544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CA" sz="1400" b="1" dirty="0">
                <a:cs typeface="Arial" pitchFamily="34" charset="0"/>
              </a:rPr>
              <a:t>cgi.com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A1E445-A6EB-ED42-914D-6C8866FA7691}"/>
              </a:ext>
            </a:extLst>
          </p:cNvPr>
          <p:cNvSpPr txBox="1"/>
          <p:nvPr userDrawn="1"/>
        </p:nvSpPr>
        <p:spPr>
          <a:xfrm>
            <a:off x="766763" y="3700463"/>
            <a:ext cx="6234112" cy="20145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fr-CA" dirty="0">
              <a:effectLst/>
              <a:highlight>
                <a:srgbClr val="FFFF00"/>
              </a:highlight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B73EB6-4721-DF40-89DE-28F0838BEA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3727452"/>
            <a:ext cx="6121400" cy="20161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 dirty="0"/>
              <a:t>To get the latest company description, visit brand.cgi.com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DB3BEC6-2C70-CA49-ACB5-5388FDDE5F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300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26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92206DE-17C9-E04C-89B5-21C279EE24F8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8417520" y="773869"/>
            <a:ext cx="3016411" cy="2999023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74D8A0-16FB-2542-B1F3-7CA2D1291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4B0EAFBC-1A30-3845-B3FB-9DDCB8086A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6108399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1704110"/>
            <a:ext cx="6107373" cy="41232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ClrTx/>
              <a:buSzPct val="100000"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40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CA3CDF8A-556A-3F4E-82A4-A5DA4775BE66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782529" y="3941366"/>
            <a:ext cx="1080647" cy="10800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BEE923B2-3662-614C-AEC1-846B00F55FD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3941366"/>
            <a:ext cx="1080647" cy="10800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4351994-C110-F943-BA9E-AB717123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2" y="2612855"/>
            <a:ext cx="10658475" cy="9207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5CCB27AD-C0CD-2C42-B030-26334E078C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16163" y="3941366"/>
            <a:ext cx="3816350" cy="2151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0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103CCFC1-1851-B54B-9A3F-03A9AB58288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608888" y="3941366"/>
            <a:ext cx="3816350" cy="2151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484C1-4630-D247-85B4-84AA33A12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237046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6762" y="1460253"/>
            <a:ext cx="8389938" cy="461665"/>
          </a:xfrm>
        </p:spPr>
        <p:txBody>
          <a:bodyPr wrap="square" lIns="0" tIns="0" rIns="0" bIns="0">
            <a:noAutofit/>
          </a:bodyPr>
          <a:lstStyle>
            <a:lvl1pPr algn="l"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Text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53138" y="2294587"/>
            <a:ext cx="8403561" cy="70236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92B566-061D-B145-9022-F401D638E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6559404"/>
      </p:ext>
    </p:extLst>
  </p:cSld>
  <p:clrMapOvr>
    <a:masterClrMapping/>
  </p:clrMapOvr>
  <p:hf hd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666CAE6-9220-9D4A-A132-D9F6BA0A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3285360"/>
            <a:ext cx="4608512" cy="3184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85E43662-3308-F34D-B441-CCB9F640690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2" y="3861360"/>
            <a:ext cx="4608513" cy="2231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6F09B8-6289-D048-8199-4C52FCE264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300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4770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2D8AF-452C-D94D-A560-DAD6A962E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61C906F-FE73-EC4B-9D46-7CD1B4F044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Title only slide</a:t>
            </a:r>
          </a:p>
        </p:txBody>
      </p:sp>
    </p:spTree>
    <p:extLst>
      <p:ext uri="{BB962C8B-B14F-4D97-AF65-F5344CB8AC3E}">
        <p14:creationId xmlns:p14="http://schemas.microsoft.com/office/powerpoint/2010/main" val="381737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op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8F1887-46C2-764B-CD62-2CCAA108C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Content slide with top subtitle – click to add title</a:t>
            </a:r>
          </a:p>
        </p:txBody>
      </p:sp>
      <p:sp>
        <p:nvSpPr>
          <p:cNvPr id="15" name="Subtitle Placeholder 14">
            <a:extLst>
              <a:ext uri="{FF2B5EF4-FFF2-40B4-BE49-F238E27FC236}">
                <a16:creationId xmlns:a16="http://schemas.microsoft.com/office/drawing/2014/main" id="{1D337854-DE91-4D89-3C23-0C741A9385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096" y="493776"/>
            <a:ext cx="10661904" cy="19202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cap="all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dirty="0"/>
              <a:t>CLICK TO ADD TOP SUBTITLE</a:t>
            </a:r>
          </a:p>
        </p:txBody>
      </p:sp>
      <p:sp>
        <p:nvSpPr>
          <p:cNvPr id="11" name="Content Placeholder 20">
            <a:extLst>
              <a:ext uri="{FF2B5EF4-FFF2-40B4-BE49-F238E27FC236}">
                <a16:creationId xmlns:a16="http://schemas.microsoft.com/office/drawing/2014/main" id="{33B0D3A4-3C87-C873-6889-FBD03968C92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3" y="1527176"/>
            <a:ext cx="10658475" cy="4565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add text or select an icon to insert associated content (i.e., table, chart, picture or video). Images and video are available to download from brand.cgi.com.</a:t>
            </a:r>
          </a:p>
          <a:p>
            <a:pPr lvl="0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F101EB-7095-792F-88CB-65BC1D480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3ADF45-7908-D034-459A-34D6592F8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387564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ight 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305D69-9C61-BDCE-2371-631ABA70F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Content slide with right side image – click to add title </a:t>
            </a:r>
          </a:p>
        </p:txBody>
      </p:sp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FC187CB4-59E4-E948-8C18-9F705140F8E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3" y="1527176"/>
            <a:ext cx="7615237" cy="4565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itchFamily="34" charset="0"/>
              <a:buNone/>
              <a:tabLst/>
              <a:defRPr/>
            </a:pPr>
            <a:r>
              <a:rPr lang="en-US" noProof="0" dirty="0"/>
              <a:t>Click to add text or select an icon to insert associated content (i.e., table, chart, picture or video). Images and video are available to download from brand.cgi.com.</a:t>
            </a:r>
          </a:p>
          <a:p>
            <a:pPr lvl="0"/>
            <a:endParaRPr lang="en-US" noProof="0" dirty="0"/>
          </a:p>
        </p:txBody>
      </p:sp>
      <p:sp>
        <p:nvSpPr>
          <p:cNvPr id="6" name="Picture Placeholder 11" descr="Image placeholder. Click icon to add image. Images are available to download from the Brand Source image library.">
            <a:extLst>
              <a:ext uri="{FF2B5EF4-FFF2-40B4-BE49-F238E27FC236}">
                <a16:creationId xmlns:a16="http://schemas.microsoft.com/office/drawing/2014/main" id="{2D34D49C-F4FA-B74B-BB7F-2282D91344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144000" y="1527176"/>
            <a:ext cx="2281239" cy="4565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 typeface="Arial" pitchFamily="34" charset="0"/>
              <a:buNone/>
              <a:defRPr lang="en-AU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defRPr>
            </a:lvl1pPr>
          </a:lstStyle>
          <a:p>
            <a:r>
              <a:rPr lang="en-US" noProof="0" dirty="0"/>
              <a:t>Click icon to add image. Images are available to download from the Brand Source image library  brand.cgi.com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AD9D05-F87F-396A-A6CA-39A648D5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FB2DA29-866C-745A-01A0-4C6BBD502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843972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+preset gradient A 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6CF8DE-4B31-0E22-8123-B7645F0C30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2514"/>
            <a:ext cx="6089904" cy="532765"/>
          </a:xfrm>
        </p:spPr>
        <p:txBody>
          <a:bodyPr/>
          <a:lstStyle/>
          <a:p>
            <a:r>
              <a:rPr lang="en-US" noProof="0" dirty="0"/>
              <a:t>Content slide + preset graphic device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66763" y="1527176"/>
            <a:ext cx="6091237" cy="4565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Click to add text or select an icon to insert associated content (i.e., table, chart, picture or video). Images and video are available to download from brand.cgi.com.</a:t>
            </a:r>
          </a:p>
        </p:txBody>
      </p:sp>
      <p:sp>
        <p:nvSpPr>
          <p:cNvPr id="11" name="Freeform 6" descr="CGI cornerstone">
            <a:extLst>
              <a:ext uri="{FF2B5EF4-FFF2-40B4-BE49-F238E27FC236}">
                <a16:creationId xmlns:a16="http://schemas.microsoft.com/office/drawing/2014/main" id="{E92206DE-17C9-E04C-89B5-21C279EE24F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 userDrawn="1"/>
        </p:nvSpPr>
        <p:spPr bwMode="auto">
          <a:xfrm rot="16200000" flipH="1">
            <a:off x="8373178" y="773997"/>
            <a:ext cx="3060882" cy="3043238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D034D2-7903-2113-FE42-5B6F2BEFC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9A10A-9E04-DE05-5267-749EDA193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90301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+preset gradient B 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BBE2AB-74DF-7C6B-5DDE-0697A5E3E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2514"/>
            <a:ext cx="6089904" cy="532765"/>
          </a:xfrm>
        </p:spPr>
        <p:txBody>
          <a:bodyPr/>
          <a:lstStyle/>
          <a:p>
            <a:r>
              <a:rPr lang="en-US" noProof="0" dirty="0"/>
              <a:t>Content slide + preset graphic device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66763" y="1527176"/>
            <a:ext cx="6091237" cy="4565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Click to add text or select an icon to insert associated content (i.e., table, chart, picture or video). Images and video are available to download from brand.cgi.com.</a:t>
            </a:r>
          </a:p>
        </p:txBody>
      </p:sp>
      <p:sp>
        <p:nvSpPr>
          <p:cNvPr id="5" name="Freeform 6" descr="CGI cornerstone">
            <a:extLst>
              <a:ext uri="{FF2B5EF4-FFF2-40B4-BE49-F238E27FC236}">
                <a16:creationId xmlns:a16="http://schemas.microsoft.com/office/drawing/2014/main" id="{64B10321-E484-92E9-2D6D-8479B617BD3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 userDrawn="1"/>
        </p:nvSpPr>
        <p:spPr bwMode="auto">
          <a:xfrm rot="16200000" flipH="1">
            <a:off x="8375904" y="777240"/>
            <a:ext cx="3060882" cy="3043238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CDD2"/>
              </a:gs>
              <a:gs pos="33000">
                <a:srgbClr val="FF6A00"/>
              </a:gs>
              <a:gs pos="66000">
                <a:srgbClr val="E31937"/>
              </a:gs>
              <a:gs pos="100000">
                <a:srgbClr val="991F3D"/>
              </a:gs>
            </a:gsLst>
            <a:lin ang="10800000" scaled="0"/>
          </a:gradFill>
        </p:spPr>
        <p:txBody>
          <a:bodyPr vert="horz" wrap="square" lIns="0" tIns="0" rIns="0" bIns="0" rtlCol="0" anchor="t" anchorCtr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B43DFA-7A0F-803C-0600-FDAD97E1D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C90010-93A7-4D95-4D42-49AA0D544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161989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516CAE9-EB95-AB28-DFD4-48E5F06DA6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Content slide with two content columns – click to add title</a:t>
            </a:r>
          </a:p>
        </p:txBody>
      </p:sp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1098010A-37B8-1543-B650-F410D9020BD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1527175"/>
            <a:ext cx="4948236" cy="4565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Tx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itchFamily="34" charset="0"/>
              <a:buNone/>
              <a:tabLst/>
              <a:defRPr/>
            </a:pPr>
            <a:r>
              <a:rPr lang="en-US" noProof="0" dirty="0"/>
              <a:t>Click to add text or select an icon to insert associated content (i.e., table, chart, picture or video). Images and video are available to download from brand.cgi.com.</a:t>
            </a:r>
          </a:p>
          <a:p>
            <a:pPr lvl="0"/>
            <a:endParaRPr lang="en-US" noProof="0" dirty="0"/>
          </a:p>
        </p:txBody>
      </p:sp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3D191AF6-4147-D342-8647-88C4F48C1A6B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476215" y="1527175"/>
            <a:ext cx="4949024" cy="456565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itchFamily="34" charset="0"/>
              <a:buNone/>
              <a:tabLst/>
              <a:defRPr/>
            </a:pPr>
            <a:r>
              <a:rPr lang="en-US" noProof="0" dirty="0"/>
              <a:t>Click to add text or select an icon to insert associated content (i.e., table, chart, picture or video). Images and video are available to download from brand.cgi.com.</a:t>
            </a:r>
          </a:p>
          <a:p>
            <a:pPr lvl="0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CEF9CC-7F4F-C8E8-77F3-E9BBBFF61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70ED40-01C4-0425-2999-8CB8F2DA7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801022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+1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B85198-6C2C-31CE-C61D-9A214162DD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Content slide with two columns + 1 heading – 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6BAA4B-61EB-5A96-D086-EFCC55F4D6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6762" y="1527048"/>
            <a:ext cx="10661904" cy="871538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000"/>
            </a:lvl1pPr>
          </a:lstStyle>
          <a:p>
            <a:pPr lvl="0"/>
            <a:r>
              <a:rPr lang="en-US" noProof="0" dirty="0"/>
              <a:t>Click to add subtitle, heading or introduction text, align text top or bottom as needed.</a:t>
            </a:r>
          </a:p>
        </p:txBody>
      </p:sp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04642528-8FF6-2D41-9E96-06B28BC27D1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2596896"/>
            <a:ext cx="4948236" cy="34930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+mn-lt"/>
                <a:sym typeface="Wingdings" panose="05000000000000000000" pitchFamily="2" charset="2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add text or select an icon to insert associated content (i.e., table, chart, picture or video). Images and video are available to download from brand.cgi.com.</a:t>
            </a:r>
          </a:p>
        </p:txBody>
      </p:sp>
      <p:sp>
        <p:nvSpPr>
          <p:cNvPr id="6" name="Content Placeholder 22">
            <a:extLst>
              <a:ext uri="{FF2B5EF4-FFF2-40B4-BE49-F238E27FC236}">
                <a16:creationId xmlns:a16="http://schemas.microsoft.com/office/drawing/2014/main" id="{1F8D1EDC-16DC-1E49-9140-329AB89F3C3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477000" y="2596896"/>
            <a:ext cx="4948238" cy="34930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add text or select an icon to insert associated content (i.e., table, chart, picture or video). Images and video are available to download from brand.cgi.com.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C12582-05E0-5B2C-89FF-F113AF238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75B9730-DEC2-8164-11CC-C7C739119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06214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164E1B-F377-3638-C24B-ED2381394C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Comparison slide with 2 columns + 2 headings – 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6CD6E4-AE64-57BA-532A-9A08227631D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6763" y="1527048"/>
            <a:ext cx="4946650" cy="832104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5" name="Content Placeholder 21">
            <a:extLst>
              <a:ext uri="{FF2B5EF4-FFF2-40B4-BE49-F238E27FC236}">
                <a16:creationId xmlns:a16="http://schemas.microsoft.com/office/drawing/2014/main" id="{04642528-8FF6-2D41-9E96-06B28BC27D1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2596896"/>
            <a:ext cx="4948236" cy="34930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itchFamily="34" charset="0"/>
              <a:buNone/>
              <a:tabLst/>
              <a:defRPr/>
            </a:pPr>
            <a:r>
              <a:rPr lang="en-US" noProof="0" dirty="0"/>
              <a:t>Click to add text or select an icon to insert associated content (i.e., table, chart, picture or video). Images and video are available to download from brand.cgi.com.</a:t>
            </a:r>
          </a:p>
          <a:p>
            <a:pPr lvl="0"/>
            <a:endParaRPr lang="en-US" noProof="0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22C64A1-C224-0E82-D864-8E5D3ABE313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75413" y="1527048"/>
            <a:ext cx="4946650" cy="832104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Click to add heading</a:t>
            </a:r>
          </a:p>
        </p:txBody>
      </p:sp>
      <p:sp>
        <p:nvSpPr>
          <p:cNvPr id="6" name="Content Placeholder 22">
            <a:extLst>
              <a:ext uri="{FF2B5EF4-FFF2-40B4-BE49-F238E27FC236}">
                <a16:creationId xmlns:a16="http://schemas.microsoft.com/office/drawing/2014/main" id="{1F8D1EDC-16DC-1E49-9140-329AB89F3C3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477000" y="2596896"/>
            <a:ext cx="4948238" cy="34930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10000"/>
              <a:buFont typeface="Arial" pitchFamily="34" charset="0"/>
              <a:buNone/>
              <a:tabLst/>
              <a:defRPr/>
            </a:pPr>
            <a:r>
              <a:rPr lang="en-US" noProof="0" dirty="0"/>
              <a:t>Click to add text or select an icon to insert associated content (i.e., table, chart, picture or video). Images and video are available to download from brand.cgi.com.</a:t>
            </a:r>
          </a:p>
          <a:p>
            <a:pPr lvl="0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CA95F5-6310-5153-6F18-F9AA8ED3F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F268E6-3D9E-CD3C-8CC7-469874AC3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63217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x3 (L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0CA416-0719-4312-1AE0-0E3860FA3C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Comparison slide with 3 columns + 3 headings – click to add title</a:t>
            </a:r>
          </a:p>
        </p:txBody>
      </p:sp>
      <p:sp>
        <p:nvSpPr>
          <p:cNvPr id="5" name="Textbox title 1">
            <a:extLst>
              <a:ext uri="{FF2B5EF4-FFF2-40B4-BE49-F238E27FC236}">
                <a16:creationId xmlns:a16="http://schemas.microsoft.com/office/drawing/2014/main" id="{8A171D6F-1D32-074E-9401-BC0D7B3A2B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762" y="1527175"/>
            <a:ext cx="3044952" cy="82881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add heading. 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549CB31-46D0-77B4-39C0-176F159ACF9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765737" y="2596896"/>
            <a:ext cx="3044952" cy="34930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0" indent="0">
              <a:lnSpc>
                <a:spcPct val="150000"/>
              </a:lnSpc>
              <a:buNone/>
              <a:defRPr sz="1600"/>
            </a:lvl2pPr>
            <a:lvl3pPr marL="287338" indent="-287338">
              <a:defRPr sz="1600"/>
            </a:lvl3pPr>
          </a:lstStyle>
          <a:p>
            <a:pPr lvl="1"/>
            <a:r>
              <a:rPr lang="en-US" noProof="0" dirty="0"/>
              <a:t>Click to add text</a:t>
            </a:r>
          </a:p>
          <a:p>
            <a:pPr lvl="2"/>
            <a:r>
              <a:rPr lang="en-US" noProof="0" dirty="0"/>
              <a:t>Second level</a:t>
            </a:r>
          </a:p>
          <a:p>
            <a:pPr lvl="1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5" name="Textbox title 2">
            <a:extLst>
              <a:ext uri="{FF2B5EF4-FFF2-40B4-BE49-F238E27FC236}">
                <a16:creationId xmlns:a16="http://schemas.microsoft.com/office/drawing/2014/main" id="{B0F5BD17-6E70-B847-AA7C-96CF8DC7A0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1527175"/>
            <a:ext cx="3044952" cy="82881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00F928B-5FF8-07F3-0B9C-EC136E85B13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572000" y="2596896"/>
            <a:ext cx="3044952" cy="34930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0" indent="0">
              <a:lnSpc>
                <a:spcPct val="150000"/>
              </a:lnSpc>
              <a:buNone/>
              <a:defRPr sz="1600"/>
            </a:lvl2pPr>
            <a:lvl3pPr marL="287338" indent="-287338">
              <a:defRPr sz="1600"/>
            </a:lvl3pPr>
          </a:lstStyle>
          <a:p>
            <a:pPr lvl="1"/>
            <a:r>
              <a:rPr lang="en-US" noProof="0" dirty="0"/>
              <a:t>Click to add text</a:t>
            </a:r>
          </a:p>
          <a:p>
            <a:pPr lvl="2"/>
            <a:r>
              <a:rPr lang="en-US" noProof="0" dirty="0"/>
              <a:t>Second level</a:t>
            </a:r>
          </a:p>
          <a:p>
            <a:pPr lvl="1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6" name="Textbox title 3">
            <a:extLst>
              <a:ext uri="{FF2B5EF4-FFF2-40B4-BE49-F238E27FC236}">
                <a16:creationId xmlns:a16="http://schemas.microsoft.com/office/drawing/2014/main" id="{AC833FC6-B9D6-D74D-BAE2-729D54713D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79742" y="1527175"/>
            <a:ext cx="3044952" cy="82881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4A208FFE-6EFD-D156-AA23-3E7CDCF7FEC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375904" y="2596896"/>
            <a:ext cx="3044952" cy="34930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0" indent="0">
              <a:lnSpc>
                <a:spcPct val="150000"/>
              </a:lnSpc>
              <a:buNone/>
              <a:defRPr sz="1600"/>
            </a:lvl2pPr>
            <a:lvl3pPr marL="287338" indent="-287338">
              <a:defRPr sz="1600"/>
            </a:lvl3pPr>
          </a:lstStyle>
          <a:p>
            <a:pPr lvl="1"/>
            <a:r>
              <a:rPr lang="en-US" noProof="0" dirty="0"/>
              <a:t>Click to add text</a:t>
            </a:r>
          </a:p>
          <a:p>
            <a:pPr lvl="2"/>
            <a:r>
              <a:rPr lang="en-US" noProof="0" dirty="0"/>
              <a:t>Second level</a:t>
            </a:r>
          </a:p>
          <a:p>
            <a:pPr lvl="1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7DC966-BB0B-F0CA-5981-D87E196C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6D298-729B-09F7-0711-9A41AB283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84201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56B0056-E0F3-20B9-BB54-44E09DF01C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15621"/>
            <a:ext cx="4672584" cy="29077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/>
            </a:lvl1pPr>
          </a:lstStyle>
          <a:p>
            <a:r>
              <a:rPr lang="en-US" noProof="0" dirty="0"/>
              <a:t>Title slide </a:t>
            </a:r>
            <a:br>
              <a:rPr lang="en-US" noProof="0" dirty="0"/>
            </a:br>
            <a:r>
              <a:rPr lang="en-US" noProof="0" dirty="0"/>
              <a:t>Click to add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E02232A4-A218-ED0C-51BC-1FE1F57693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200" b="0"/>
            </a:lvl1pPr>
          </a:lstStyle>
          <a:p>
            <a:pPr lvl="0"/>
            <a:r>
              <a:rPr lang="en-US" noProof="0" dirty="0"/>
              <a:t>Name, role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8" name="Picture Placeholder 2" descr="Image placeholder. Click icon to add image. Images are available to download from the Brand Source image library.">
            <a:extLst>
              <a:ext uri="{FF2B5EF4-FFF2-40B4-BE49-F238E27FC236}">
                <a16:creationId xmlns:a16="http://schemas.microsoft.com/office/drawing/2014/main" id="{BAC6136A-72EF-317C-AA1F-00D8CA1A6AE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7588" y="765175"/>
            <a:ext cx="5330952" cy="5330952"/>
          </a:xfrm>
          <a:prstGeom prst="rect">
            <a:avLst/>
          </a:prstGeom>
        </p:spPr>
        <p:txBody>
          <a:bodyPr rIns="0"/>
          <a:lstStyle>
            <a:lvl1pPr marL="0" indent="0">
              <a:buNone/>
              <a:defRPr sz="2400">
                <a:sym typeface="Wingdings" panose="05000000000000000000" pitchFamily="2" charset="2"/>
              </a:defRPr>
            </a:lvl1pPr>
          </a:lstStyle>
          <a:p>
            <a:r>
              <a:rPr lang="en-US" noProof="0" dirty="0"/>
              <a:t>Click icon to add image. Images are available to download from the Brand Source image library  brand.cgi.com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EAF96E-3382-6845-A90C-34A0524FB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163033" y="6345144"/>
            <a:ext cx="365760" cy="18288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 anchorCtr="0">
            <a:normAutofit fontScale="85000" lnSpcReduction="20000"/>
          </a:bodyPr>
          <a:lstStyle/>
          <a:p>
            <a:pPr algn="l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A096ED-76E6-2D8E-D62E-E554F7F1B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38600" y="6933865"/>
            <a:ext cx="4114800" cy="13716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648276-7BC7-CB2C-4DFC-34AD563DA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163034" y="6931152"/>
            <a:ext cx="261660" cy="137160"/>
          </a:xfrm>
        </p:spPr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6" name="CGI logo">
            <a:extLst>
              <a:ext uri="{FF2B5EF4-FFF2-40B4-BE49-F238E27FC236}">
                <a16:creationId xmlns:a16="http://schemas.microsoft.com/office/drawing/2014/main" id="{94D2197B-4A52-EFE6-7BA4-BA841BDCC942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58"/>
          <a:stretch/>
        </p:blipFill>
        <p:spPr>
          <a:xfrm>
            <a:off x="767134" y="5372173"/>
            <a:ext cx="1548656" cy="72395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113870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x3 (L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677150-E2E2-87B1-82B2-61A3264EE3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Comparison slide with 3 columns (layout 2) – click to add title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F01DE49-5620-98F5-132A-81DF9D9DB5B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768096" y="1527048"/>
            <a:ext cx="3043236" cy="28895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add text or select an icon to insert associated content (i.e., table, chart, picture or video). Images and video are available to download from brand.cgi.com.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C03956D-46EB-3F49-A20A-7C378E0B76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4587460"/>
            <a:ext cx="3043236" cy="15053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add text or select icon to insert content.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349B463-A002-CADC-B028-A857A9D2B775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572000" y="1527048"/>
            <a:ext cx="3043236" cy="28895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itchFamily="34" charset="0"/>
              <a:buNone/>
              <a:tabLst/>
              <a:defRPr/>
            </a:pPr>
            <a:r>
              <a:rPr lang="en-US" noProof="0" dirty="0"/>
              <a:t>Click to add text or select an icon to insert associated content (i.e., table, chart, picture or video). Images and video are available to download from brand.cgi.com.</a:t>
            </a:r>
          </a:p>
          <a:p>
            <a:pPr lvl="0"/>
            <a:endParaRPr lang="en-US" noProof="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7A005D06-9E5F-7443-9230-0698D255E51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572000" y="4587460"/>
            <a:ext cx="3044952" cy="15053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itchFamily="34" charset="0"/>
              <a:buNone/>
              <a:tabLst/>
              <a:defRPr/>
            </a:pPr>
            <a:r>
              <a:rPr lang="en-US" noProof="0" dirty="0"/>
              <a:t>Click to add text or select icon to insert content.</a:t>
            </a:r>
          </a:p>
          <a:p>
            <a:pPr lvl="0"/>
            <a:endParaRPr lang="en-US" noProof="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7B64D4C-EC56-7FFB-E206-D30E4C52DE50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8381458" y="1527048"/>
            <a:ext cx="3043236" cy="28895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itchFamily="34" charset="0"/>
              <a:buNone/>
              <a:tabLst/>
              <a:defRPr/>
            </a:pPr>
            <a:r>
              <a:rPr lang="en-US" noProof="0" dirty="0"/>
              <a:t>Click to add text or select an icon to insert associated content (i.e., table, chart, picture or video). Images and video are available to download from brand.cgi.com.</a:t>
            </a:r>
          </a:p>
          <a:p>
            <a:pPr lvl="0"/>
            <a:endParaRPr lang="en-US" noProof="0" dirty="0"/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01123FBB-4A46-6B4A-BA45-B31DC6905E5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382000" y="4587460"/>
            <a:ext cx="3043238" cy="15053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itchFamily="34" charset="0"/>
              <a:buNone/>
              <a:tabLst/>
              <a:defRPr/>
            </a:pPr>
            <a:r>
              <a:rPr lang="en-US" noProof="0" dirty="0"/>
              <a:t>Click to add text or select icon to insert content.</a:t>
            </a:r>
          </a:p>
          <a:p>
            <a:pPr lvl="0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7B240D-EC07-BCEC-A132-C2589A9E1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4326F86-700F-6DBD-58F6-906FF1E22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358209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4163AD-C768-E2F0-CB6B-BF3797DF1E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Comparison slide with 4 columns + 4 headings – click to add title</a:t>
            </a:r>
          </a:p>
        </p:txBody>
      </p:sp>
      <p:sp>
        <p:nvSpPr>
          <p:cNvPr id="5" name="Textbox title 1">
            <a:extLst>
              <a:ext uri="{FF2B5EF4-FFF2-40B4-BE49-F238E27FC236}">
                <a16:creationId xmlns:a16="http://schemas.microsoft.com/office/drawing/2014/main" id="{8A171D6F-1D32-074E-9401-BC0D7B3A2B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1527175"/>
            <a:ext cx="2281237" cy="82881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0812A03-61D4-6576-F299-AA737E4AB32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765737" y="2596896"/>
            <a:ext cx="2281236" cy="34930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0" indent="0">
              <a:lnSpc>
                <a:spcPct val="150000"/>
              </a:lnSpc>
              <a:buNone/>
              <a:defRPr sz="1600"/>
            </a:lvl2pPr>
            <a:lvl3pPr marL="287338" indent="-287338">
              <a:defRPr sz="1600"/>
            </a:lvl3pPr>
          </a:lstStyle>
          <a:p>
            <a:pPr lvl="1"/>
            <a:r>
              <a:rPr lang="en-US" noProof="0" dirty="0"/>
              <a:t>Click to add text</a:t>
            </a:r>
          </a:p>
          <a:p>
            <a:pPr lvl="2"/>
            <a:r>
              <a:rPr lang="en-US" noProof="0" dirty="0"/>
              <a:t>Second level</a:t>
            </a:r>
          </a:p>
          <a:p>
            <a:pPr lvl="1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5" name="Textbox title 2">
            <a:extLst>
              <a:ext uri="{FF2B5EF4-FFF2-40B4-BE49-F238E27FC236}">
                <a16:creationId xmlns:a16="http://schemas.microsoft.com/office/drawing/2014/main" id="{B0F5BD17-6E70-B847-AA7C-96CF8DC7A0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62096" y="1527175"/>
            <a:ext cx="2286000" cy="82881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Click to add 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DA1DF9-2B1D-FFD3-6085-B2E25AE04DF5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566160" y="2596896"/>
            <a:ext cx="2281236" cy="34930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0" indent="0">
              <a:lnSpc>
                <a:spcPct val="150000"/>
              </a:lnSpc>
              <a:buNone/>
              <a:defRPr sz="1600"/>
            </a:lvl2pPr>
            <a:lvl3pPr marL="287338" indent="-287338">
              <a:defRPr sz="1600"/>
            </a:lvl3pPr>
          </a:lstStyle>
          <a:p>
            <a:pPr lvl="1"/>
            <a:r>
              <a:rPr lang="en-US" noProof="0" dirty="0"/>
              <a:t>Click to add text</a:t>
            </a:r>
          </a:p>
          <a:p>
            <a:pPr lvl="2"/>
            <a:r>
              <a:rPr lang="en-US" noProof="0" dirty="0"/>
              <a:t>Second level</a:t>
            </a:r>
          </a:p>
          <a:p>
            <a:pPr lvl="1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6" name="Textbox title 3">
            <a:extLst>
              <a:ext uri="{FF2B5EF4-FFF2-40B4-BE49-F238E27FC236}">
                <a16:creationId xmlns:a16="http://schemas.microsoft.com/office/drawing/2014/main" id="{AC833FC6-B9D6-D74D-BAE2-729D54713D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53048" y="1527175"/>
            <a:ext cx="2286000" cy="82881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Click to add heading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BEAA0E5-BD9F-0137-9891-EB0A8405A44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355080" y="2596896"/>
            <a:ext cx="2281236" cy="34930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0" indent="0">
              <a:lnSpc>
                <a:spcPct val="150000"/>
              </a:lnSpc>
              <a:buNone/>
              <a:defRPr sz="1600"/>
            </a:lvl2pPr>
            <a:lvl3pPr marL="287338" indent="-287338">
              <a:defRPr sz="1600"/>
            </a:lvl3pPr>
          </a:lstStyle>
          <a:p>
            <a:pPr lvl="1"/>
            <a:r>
              <a:rPr lang="en-US" noProof="0" dirty="0"/>
              <a:t>Click to add text</a:t>
            </a:r>
          </a:p>
          <a:p>
            <a:pPr lvl="2"/>
            <a:r>
              <a:rPr lang="en-US" noProof="0" dirty="0"/>
              <a:t>Second level</a:t>
            </a:r>
          </a:p>
          <a:p>
            <a:pPr lvl="1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7" name="Textbox title 4">
            <a:extLst>
              <a:ext uri="{FF2B5EF4-FFF2-40B4-BE49-F238E27FC236}">
                <a16:creationId xmlns:a16="http://schemas.microsoft.com/office/drawing/2014/main" id="{2E44F90D-4F8F-6A4F-96CB-3485E90F31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0" y="1527175"/>
            <a:ext cx="2286000" cy="82881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Click to add heading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13766EE0-2835-554A-4436-60DF6FA56BD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144000" y="2596896"/>
            <a:ext cx="2281236" cy="34930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0" indent="0">
              <a:lnSpc>
                <a:spcPct val="150000"/>
              </a:lnSpc>
              <a:buNone/>
              <a:defRPr sz="1600"/>
            </a:lvl2pPr>
            <a:lvl3pPr marL="287338" indent="-287338">
              <a:defRPr sz="1600"/>
            </a:lvl3pPr>
          </a:lstStyle>
          <a:p>
            <a:pPr lvl="1"/>
            <a:r>
              <a:rPr lang="en-US" noProof="0" dirty="0"/>
              <a:t>Click to add text</a:t>
            </a:r>
          </a:p>
          <a:p>
            <a:pPr lvl="2"/>
            <a:r>
              <a:rPr lang="en-US" noProof="0" dirty="0"/>
              <a:t>Second level</a:t>
            </a:r>
          </a:p>
          <a:p>
            <a:pPr lvl="1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1F58D9-2A99-AC15-43B6-ABC2F633C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4917EC-02AC-2660-29AF-216C61AD2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491963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x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86B940-E6A0-53BD-76E5-3F59767B12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Comparison slide with 5 columns + 5 headings – click to add title</a:t>
            </a:r>
          </a:p>
        </p:txBody>
      </p:sp>
      <p:sp>
        <p:nvSpPr>
          <p:cNvPr id="5" name="Textbox title 1">
            <a:extLst>
              <a:ext uri="{FF2B5EF4-FFF2-40B4-BE49-F238E27FC236}">
                <a16:creationId xmlns:a16="http://schemas.microsoft.com/office/drawing/2014/main" id="{8A171D6F-1D32-074E-9401-BC0D7B3A2B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1527175"/>
            <a:ext cx="1874520" cy="82881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 dirty="0"/>
              <a:t>Click to add heading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50812A03-61D4-6576-F299-AA737E4AB32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765737" y="2596896"/>
            <a:ext cx="1874520" cy="34930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0" indent="0">
              <a:lnSpc>
                <a:spcPct val="150000"/>
              </a:lnSpc>
              <a:buNone/>
              <a:defRPr sz="1600"/>
            </a:lvl2pPr>
            <a:lvl3pPr marL="287338" indent="-287338">
              <a:defRPr sz="1600"/>
            </a:lvl3pPr>
          </a:lstStyle>
          <a:p>
            <a:pPr lvl="1"/>
            <a:r>
              <a:rPr lang="en-US" noProof="0" dirty="0"/>
              <a:t>Click to add text</a:t>
            </a:r>
          </a:p>
          <a:p>
            <a:pPr lvl="2"/>
            <a:r>
              <a:rPr lang="en-US" noProof="0" dirty="0"/>
              <a:t>Second level</a:t>
            </a:r>
          </a:p>
          <a:p>
            <a:pPr lvl="1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5" name="Textbox title 2">
            <a:extLst>
              <a:ext uri="{FF2B5EF4-FFF2-40B4-BE49-F238E27FC236}">
                <a16:creationId xmlns:a16="http://schemas.microsoft.com/office/drawing/2014/main" id="{B0F5BD17-6E70-B847-AA7C-96CF8DC7A0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2616" y="1527175"/>
            <a:ext cx="1874520" cy="82881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Click to add 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DA1DF9-2B1D-FFD3-6085-B2E25AE04DF5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2961846" y="2596896"/>
            <a:ext cx="1874520" cy="34930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0" indent="0">
              <a:lnSpc>
                <a:spcPct val="150000"/>
              </a:lnSpc>
              <a:buNone/>
              <a:defRPr sz="1600"/>
            </a:lvl2pPr>
            <a:lvl3pPr marL="287338" indent="-287338">
              <a:defRPr sz="1600"/>
            </a:lvl3pPr>
          </a:lstStyle>
          <a:p>
            <a:pPr lvl="1"/>
            <a:r>
              <a:rPr lang="en-US" noProof="0" dirty="0"/>
              <a:t>Click to add text</a:t>
            </a:r>
          </a:p>
          <a:p>
            <a:pPr lvl="2"/>
            <a:r>
              <a:rPr lang="en-US" noProof="0" dirty="0"/>
              <a:t>Second level</a:t>
            </a:r>
          </a:p>
          <a:p>
            <a:pPr lvl="1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3" name="Textbox title 3">
            <a:extLst>
              <a:ext uri="{FF2B5EF4-FFF2-40B4-BE49-F238E27FC236}">
                <a16:creationId xmlns:a16="http://schemas.microsoft.com/office/drawing/2014/main" id="{4FFF4BFE-0073-ED16-634B-0B6BDEFA18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158469" y="1527175"/>
            <a:ext cx="1874520" cy="82881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Click to add heading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A739C-D330-3625-7AA0-907C0CFEC7C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5157955" y="2596896"/>
            <a:ext cx="1874520" cy="34930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0" indent="0">
              <a:lnSpc>
                <a:spcPct val="150000"/>
              </a:lnSpc>
              <a:buNone/>
              <a:defRPr sz="1600"/>
            </a:lvl2pPr>
            <a:lvl3pPr marL="287338" indent="-287338">
              <a:defRPr sz="1600"/>
            </a:lvl3pPr>
          </a:lstStyle>
          <a:p>
            <a:pPr lvl="1"/>
            <a:r>
              <a:rPr lang="en-US" noProof="0" dirty="0"/>
              <a:t>Click to add text</a:t>
            </a:r>
          </a:p>
          <a:p>
            <a:pPr lvl="2"/>
            <a:r>
              <a:rPr lang="en-US" noProof="0" dirty="0"/>
              <a:t>Second level</a:t>
            </a:r>
          </a:p>
          <a:p>
            <a:pPr lvl="1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6" name="Textbox title 3">
            <a:extLst>
              <a:ext uri="{FF2B5EF4-FFF2-40B4-BE49-F238E27FC236}">
                <a16:creationId xmlns:a16="http://schemas.microsoft.com/office/drawing/2014/main" id="{AC833FC6-B9D6-D74D-BAE2-729D54713D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54322" y="1527175"/>
            <a:ext cx="1874520" cy="82881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Click to add heading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BEAA0E5-BD9F-0137-9891-EB0A8405A44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354064" y="2596896"/>
            <a:ext cx="1874520" cy="34930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0" indent="0">
              <a:lnSpc>
                <a:spcPct val="150000"/>
              </a:lnSpc>
              <a:buNone/>
              <a:defRPr sz="1600"/>
            </a:lvl2pPr>
            <a:lvl3pPr marL="287338" indent="-287338">
              <a:defRPr sz="1600"/>
            </a:lvl3pPr>
          </a:lstStyle>
          <a:p>
            <a:pPr lvl="1"/>
            <a:r>
              <a:rPr lang="en-US" noProof="0" dirty="0"/>
              <a:t>Click to add text</a:t>
            </a:r>
          </a:p>
          <a:p>
            <a:pPr lvl="2"/>
            <a:r>
              <a:rPr lang="en-US" noProof="0" dirty="0"/>
              <a:t>Second level</a:t>
            </a:r>
          </a:p>
          <a:p>
            <a:pPr lvl="1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7" name="Textbox title 4">
            <a:extLst>
              <a:ext uri="{FF2B5EF4-FFF2-40B4-BE49-F238E27FC236}">
                <a16:creationId xmlns:a16="http://schemas.microsoft.com/office/drawing/2014/main" id="{2E44F90D-4F8F-6A4F-96CB-3485E90F31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50174" y="1527175"/>
            <a:ext cx="1874520" cy="82881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Click to add heading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13766EE0-2835-554A-4436-60DF6FA56BD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550174" y="2596896"/>
            <a:ext cx="1874520" cy="34930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0" indent="0">
              <a:lnSpc>
                <a:spcPct val="150000"/>
              </a:lnSpc>
              <a:buNone/>
              <a:defRPr sz="1600"/>
            </a:lvl2pPr>
            <a:lvl3pPr marL="287338" indent="-287338">
              <a:defRPr sz="1600"/>
            </a:lvl3pPr>
          </a:lstStyle>
          <a:p>
            <a:pPr lvl="1"/>
            <a:r>
              <a:rPr lang="en-US" noProof="0" dirty="0"/>
              <a:t>Click to add text</a:t>
            </a:r>
          </a:p>
          <a:p>
            <a:pPr lvl="2"/>
            <a:r>
              <a:rPr lang="en-US" noProof="0" dirty="0"/>
              <a:t>Second level</a:t>
            </a:r>
          </a:p>
          <a:p>
            <a:pPr lvl="1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D49C1D-8B0E-1BD4-61F5-F8E3EF499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4A65B4A-1014-D76A-81D8-0C8244F33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456954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right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0E22E1-2CCF-9AA7-4663-E0C5B011C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2514"/>
            <a:ext cx="4572000" cy="532765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33476934-CF78-2D44-A533-364A3E20704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3" y="1527175"/>
            <a:ext cx="4567237" cy="45656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itchFamily="34" charset="0"/>
              <a:buNone/>
              <a:tabLst/>
              <a:defRPr/>
            </a:pPr>
            <a:r>
              <a:rPr lang="en-US" noProof="0" dirty="0"/>
              <a:t>Click to add text or select icon to insert content.</a:t>
            </a:r>
          </a:p>
        </p:txBody>
      </p:sp>
      <p:sp>
        <p:nvSpPr>
          <p:cNvPr id="4" name="Picture Placeholder 20" descr="Image placeholder. Click icon to add image. Images are available to download from the Brand Source image library.&#10;">
            <a:extLst>
              <a:ext uri="{FF2B5EF4-FFF2-40B4-BE49-F238E27FC236}">
                <a16:creationId xmlns:a16="http://schemas.microsoft.com/office/drawing/2014/main" id="{3A8E2A17-934C-7740-A581-F2AA6728D74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765176"/>
            <a:ext cx="5329239" cy="5327650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>
              <a:spcBef>
                <a:spcPts val="500"/>
              </a:spcBef>
              <a:buNone/>
              <a:defRPr lang="en-GB" sz="1800" kern="1200" baseline="0" noProof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defRPr>
            </a:lvl1pPr>
          </a:lstStyle>
          <a:p>
            <a:r>
              <a:rPr lang="en-US" noProof="0" dirty="0"/>
              <a:t>Click icon to add image. Images are available to download from the Brand Source image library  brand.cgi.com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777F67-088D-169E-D23B-911C753C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0190D9E-5F99-B4FA-2E16-8DFE9960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775744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itle +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7AC7F31-D848-7A42-9ED8-A1A89D3409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4" y="619403"/>
            <a:ext cx="4567237" cy="2508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B70092EE-877E-F647-8457-99B829A5343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3429000"/>
            <a:ext cx="4567237" cy="2663825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>
                <a:solidFill>
                  <a:schemeClr val="tx1"/>
                </a:solidFill>
                <a:latin typeface="+mn-lt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add text or select icon to insert content.</a:t>
            </a:r>
          </a:p>
        </p:txBody>
      </p:sp>
      <p:sp>
        <p:nvSpPr>
          <p:cNvPr id="6" name="Picture Placeholder 2" descr="Image placeholder. Click icon to add image. Images are available to download from the Brand Source image library.&#10;">
            <a:extLst>
              <a:ext uri="{FF2B5EF4-FFF2-40B4-BE49-F238E27FC236}">
                <a16:creationId xmlns:a16="http://schemas.microsoft.com/office/drawing/2014/main" id="{84A30FA9-EFE0-BD49-888A-59263379F2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765174"/>
            <a:ext cx="5329239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1800">
                <a:sym typeface="Wingdings" panose="05000000000000000000" pitchFamily="2" charset="2"/>
              </a:defRPr>
            </a:lvl1pPr>
          </a:lstStyle>
          <a:p>
            <a:r>
              <a:rPr lang="en-US" noProof="0" dirty="0"/>
              <a:t>Click icon to add image. Images are available to download from the Brand Source image library  brand.cgi.com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D02D09-217C-4FEB-7C49-069EB2FC1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D94A19A-67D7-850F-8887-B4BFAF0A2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82131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itle+right graphic de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BAC359-7971-3346-8D90-684CC25CF1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700" y="619403"/>
            <a:ext cx="4556776" cy="2508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66763" y="3429000"/>
            <a:ext cx="4567237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add text or select icon to insert content.</a:t>
            </a:r>
          </a:p>
        </p:txBody>
      </p:sp>
      <p:sp>
        <p:nvSpPr>
          <p:cNvPr id="6" name="Picture placeholder 8" descr="Image placeholder. Click icon to add image. Images are available to download from the Brand Source image library.&#10;">
            <a:extLst>
              <a:ext uri="{FF2B5EF4-FFF2-40B4-BE49-F238E27FC236}">
                <a16:creationId xmlns:a16="http://schemas.microsoft.com/office/drawing/2014/main" id="{C4B7093F-77F3-3449-9E60-BC70230FC0A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096000" y="765175"/>
            <a:ext cx="5332037" cy="5332038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 sz="1800">
                <a:sym typeface="Wingdings" panose="05000000000000000000" pitchFamily="2" charset="2"/>
              </a:defRPr>
            </a:lvl1pPr>
          </a:lstStyle>
          <a:p>
            <a:r>
              <a:rPr lang="en-US" sz="1800" noProof="0" dirty="0">
                <a:cs typeface="Arial" pitchFamily="34" charset="0"/>
              </a:rPr>
              <a:t>Click icon to add image. Images are available to download from the Brand Source image library  brand.cgi.com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B4C667-0FA7-D609-1ADA-EB0C16E07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0C67A-81E4-24D5-8D9F-71A927E7E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802786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 left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E14D4F1-0AFF-214C-92AA-BD02450E38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0" y="684000"/>
            <a:ext cx="4568023" cy="5303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Picture Placeholder 2" descr="Image placeholder. Click icon to add image. Images are available to download from the Brand Source image library.&#10;">
            <a:extLst>
              <a:ext uri="{FF2B5EF4-FFF2-40B4-BE49-F238E27FC236}">
                <a16:creationId xmlns:a16="http://schemas.microsoft.com/office/drawing/2014/main" id="{BDBF016D-4A07-3C4E-84B2-4A358A221DC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66763" y="765175"/>
            <a:ext cx="5329237" cy="53276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1800">
                <a:latin typeface="+mn-lt"/>
                <a:sym typeface="Wingdings" panose="05000000000000000000" pitchFamily="2" charset="2"/>
              </a:defRPr>
            </a:lvl1pPr>
          </a:lstStyle>
          <a:p>
            <a:r>
              <a:rPr lang="en-US" noProof="0" dirty="0"/>
              <a:t>Click icon to add image. Images are available to download from the Brand Source image library  brand.cgi.com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855D02E-339D-5043-B91B-5FF8B79BA5F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858000" y="1527175"/>
            <a:ext cx="4566107" cy="4565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ct val="110000"/>
              <a:buFont typeface="Arial" pitchFamily="34" charset="0"/>
              <a:buNone/>
              <a:tabLst/>
              <a:defRPr/>
            </a:pPr>
            <a:r>
              <a:rPr lang="en-US" noProof="0" dirty="0"/>
              <a:t>Click to add text or select icon to insert content.</a:t>
            </a:r>
          </a:p>
          <a:p>
            <a:pPr lvl="0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CFB3ED-7781-D4EF-E83D-C48F05F58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049E518-0D49-2B58-4476-F2561B342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81529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itle +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E82D4CB-D75A-1A45-B05D-E33B40304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1" y="621792"/>
            <a:ext cx="4567238" cy="25113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Picture Placeholder 2" descr="Image placeholder. Click icon to add image. Images are available to download from the Brand Source image library.&#10;">
            <a:extLst>
              <a:ext uri="{FF2B5EF4-FFF2-40B4-BE49-F238E27FC236}">
                <a16:creationId xmlns:a16="http://schemas.microsoft.com/office/drawing/2014/main" id="{A46A2561-43A0-D843-B868-9E14FD55F20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66763" y="765175"/>
            <a:ext cx="5329237" cy="53276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1800">
                <a:latin typeface="+mn-lt"/>
                <a:sym typeface="Wingdings" panose="05000000000000000000" pitchFamily="2" charset="2"/>
              </a:defRPr>
            </a:lvl1pPr>
          </a:lstStyle>
          <a:p>
            <a:r>
              <a:rPr lang="en-US" noProof="0" dirty="0"/>
              <a:t>Click icon to add image. Images are available to download from the Brand Source image library  brand.cgi.com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78BAFC30-690F-6A41-BE1B-8B7925B9B4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858001" y="3429000"/>
            <a:ext cx="4567238" cy="26609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add text or select icon to insert content.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B5AD0C-44EC-32B8-F1EF-E2197F69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26774E6-82FA-9467-E28A-C4CC98B3D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52886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graphic device left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4">
            <a:extLst>
              <a:ext uri="{FF2B5EF4-FFF2-40B4-BE49-F238E27FC236}">
                <a16:creationId xmlns:a16="http://schemas.microsoft.com/office/drawing/2014/main" id="{B83A3C21-1796-71D9-30EA-EAA7886455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0" y="621792"/>
            <a:ext cx="4572000" cy="2514600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Picture placeholder 8" descr="Image placeholder. Click icon to add image. Images are available to download from the Brand Source image library.&#10;">
            <a:extLst>
              <a:ext uri="{FF2B5EF4-FFF2-40B4-BE49-F238E27FC236}">
                <a16:creationId xmlns:a16="http://schemas.microsoft.com/office/drawing/2014/main" id="{A421830E-43AD-2D8E-C6C8-BCE3A9BF6F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768096" y="765175"/>
            <a:ext cx="5332037" cy="5332038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 sz="1800">
                <a:sym typeface="Wingdings" panose="05000000000000000000" pitchFamily="2" charset="2"/>
              </a:defRPr>
            </a:lvl1pPr>
          </a:lstStyle>
          <a:p>
            <a:r>
              <a:rPr lang="en-US" sz="1800" noProof="0" dirty="0">
                <a:cs typeface="Arial" pitchFamily="34" charset="0"/>
              </a:rPr>
              <a:t>Click icon to add image. Images are available to download from the Brand Source image library  brand.cgi.com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0E9648EC-C942-EFC6-8E33-CAB1FAB99C7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858002" y="3429000"/>
            <a:ext cx="4567237" cy="26609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add text or select icon to insert content.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2D5990-B71C-813A-9F27-4810CBA2E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463B1C6-8C17-350A-261D-406041A96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974625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794BB4-8070-CB70-06F6-0F69C00130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only slide – click to add title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C87742-AE32-5B9D-5FE2-AFB515A3B86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965950"/>
            <a:ext cx="4114800" cy="13716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7F76-3BCB-7CAC-C7D7-E0AAD9A9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3034" y="6965950"/>
            <a:ext cx="261660" cy="137160"/>
          </a:xfrm>
        </p:spPr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4866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–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09FD-5D17-CB60-A0D2-30CD6047E0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Agenda slide layout 1 - click to add title</a:t>
            </a:r>
          </a:p>
        </p:txBody>
      </p:sp>
      <p:sp>
        <p:nvSpPr>
          <p:cNvPr id="14" name="Agenda item 1">
            <a:extLst>
              <a:ext uri="{FF2B5EF4-FFF2-40B4-BE49-F238E27FC236}">
                <a16:creationId xmlns:a16="http://schemas.microsoft.com/office/drawing/2014/main" id="{143D3174-78EC-43C1-82E0-E82ABF8D21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5737" y="2295678"/>
            <a:ext cx="1511300" cy="76836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XX</a:t>
            </a:r>
            <a:endParaRPr lang="en-US" noProof="0" dirty="0"/>
          </a:p>
        </p:txBody>
      </p:sp>
      <p:sp>
        <p:nvSpPr>
          <p:cNvPr id="23" name="Agenda item 1 description">
            <a:extLst>
              <a:ext uri="{FF2B5EF4-FFF2-40B4-BE49-F238E27FC236}">
                <a16:creationId xmlns:a16="http://schemas.microsoft.com/office/drawing/2014/main" id="{F0474AB2-DB08-9E4B-A6C3-760F679766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5737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tabLst/>
              <a:defRPr sz="1600"/>
            </a:lvl1pPr>
          </a:lstStyle>
          <a:p>
            <a:pPr algn="l"/>
            <a:r>
              <a:rPr lang="en-US" noProof="0" dirty="0"/>
              <a:t>Agenda item 1</a:t>
            </a:r>
          </a:p>
        </p:txBody>
      </p:sp>
      <p:sp>
        <p:nvSpPr>
          <p:cNvPr id="16" name="Agenda item 2">
            <a:extLst>
              <a:ext uri="{FF2B5EF4-FFF2-40B4-BE49-F238E27FC236}">
                <a16:creationId xmlns:a16="http://schemas.microsoft.com/office/drawing/2014/main" id="{7016648B-BC25-4821-812E-87B50C18B66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54164" y="2295678"/>
            <a:ext cx="1508760" cy="76836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XX</a:t>
            </a:r>
            <a:endParaRPr lang="en-US" noProof="0" dirty="0"/>
          </a:p>
        </p:txBody>
      </p:sp>
      <p:sp>
        <p:nvSpPr>
          <p:cNvPr id="8" name="Agenda item 2 description">
            <a:extLst>
              <a:ext uri="{FF2B5EF4-FFF2-40B4-BE49-F238E27FC236}">
                <a16:creationId xmlns:a16="http://schemas.microsoft.com/office/drawing/2014/main" id="{D6910EBF-08E6-8540-896A-4B5E41727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54799" y="3183284"/>
            <a:ext cx="150876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tabLst/>
              <a:defRPr sz="1600"/>
            </a:lvl1pPr>
          </a:lstStyle>
          <a:p>
            <a:pPr algn="l"/>
            <a:r>
              <a:rPr lang="en-US" noProof="0" dirty="0"/>
              <a:t>Agenda item 2</a:t>
            </a:r>
          </a:p>
        </p:txBody>
      </p:sp>
      <p:sp>
        <p:nvSpPr>
          <p:cNvPr id="17" name="Agenda item 3">
            <a:extLst>
              <a:ext uri="{FF2B5EF4-FFF2-40B4-BE49-F238E27FC236}">
                <a16:creationId xmlns:a16="http://schemas.microsoft.com/office/drawing/2014/main" id="{A6E8C51F-9054-4DBF-8A5A-59322AC466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40051" y="2295678"/>
            <a:ext cx="1508760" cy="76836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XX</a:t>
            </a:r>
            <a:endParaRPr lang="en-US" noProof="0" dirty="0"/>
          </a:p>
        </p:txBody>
      </p:sp>
      <p:sp>
        <p:nvSpPr>
          <p:cNvPr id="20" name="Agenda item 3 description">
            <a:extLst>
              <a:ext uri="{FF2B5EF4-FFF2-40B4-BE49-F238E27FC236}">
                <a16:creationId xmlns:a16="http://schemas.microsoft.com/office/drawing/2014/main" id="{59A27FAB-0B96-BC42-A996-4CFEF0565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1321" y="3183284"/>
            <a:ext cx="150876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tabLst/>
              <a:defRPr sz="1600"/>
            </a:lvl1pPr>
          </a:lstStyle>
          <a:p>
            <a:pPr algn="l"/>
            <a:r>
              <a:rPr lang="en-US" noProof="0" dirty="0"/>
              <a:t>Agenda item 3</a:t>
            </a:r>
          </a:p>
        </p:txBody>
      </p:sp>
      <p:sp>
        <p:nvSpPr>
          <p:cNvPr id="18" name="Agenda item 4">
            <a:extLst>
              <a:ext uri="{FF2B5EF4-FFF2-40B4-BE49-F238E27FC236}">
                <a16:creationId xmlns:a16="http://schemas.microsoft.com/office/drawing/2014/main" id="{6FDD35C8-B77E-46BD-9338-72F9040FFA6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25938" y="2295678"/>
            <a:ext cx="1508760" cy="76836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XX</a:t>
            </a:r>
            <a:endParaRPr lang="en-US" noProof="0" dirty="0"/>
          </a:p>
        </p:txBody>
      </p:sp>
      <p:sp>
        <p:nvSpPr>
          <p:cNvPr id="15" name="Agenda item 4 description">
            <a:extLst>
              <a:ext uri="{FF2B5EF4-FFF2-40B4-BE49-F238E27FC236}">
                <a16:creationId xmlns:a16="http://schemas.microsoft.com/office/drawing/2014/main" id="{DBDC3BC5-8B9E-4D7D-B022-7DC492622A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7843" y="3182112"/>
            <a:ext cx="150876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tabLst/>
              <a:defRPr sz="1600"/>
            </a:lvl1pPr>
          </a:lstStyle>
          <a:p>
            <a:pPr algn="l"/>
            <a:r>
              <a:rPr lang="en-US" noProof="0" dirty="0"/>
              <a:t>Agenda item 4</a:t>
            </a:r>
          </a:p>
        </p:txBody>
      </p:sp>
      <p:sp>
        <p:nvSpPr>
          <p:cNvPr id="19" name="Agenda item 5">
            <a:extLst>
              <a:ext uri="{FF2B5EF4-FFF2-40B4-BE49-F238E27FC236}">
                <a16:creationId xmlns:a16="http://schemas.microsoft.com/office/drawing/2014/main" id="{D47B1D04-840A-4F73-BA57-8836852239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911825" y="2295678"/>
            <a:ext cx="1508760" cy="76836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XX</a:t>
            </a:r>
            <a:endParaRPr lang="en-US" noProof="0" dirty="0"/>
          </a:p>
        </p:txBody>
      </p:sp>
      <p:sp>
        <p:nvSpPr>
          <p:cNvPr id="22" name="Agenda item 5 description">
            <a:extLst>
              <a:ext uri="{FF2B5EF4-FFF2-40B4-BE49-F238E27FC236}">
                <a16:creationId xmlns:a16="http://schemas.microsoft.com/office/drawing/2014/main" id="{C31B4DD5-B41F-BE43-A386-8B7C4CFBC9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4365" y="3183284"/>
            <a:ext cx="150876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tabLst/>
              <a:defRPr sz="1600"/>
            </a:lvl1pPr>
          </a:lstStyle>
          <a:p>
            <a:pPr algn="l"/>
            <a:r>
              <a:rPr lang="en-US" noProof="0" dirty="0"/>
              <a:t>Agenda item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2B81B-3CB7-05E5-B0F7-506A0A4CC1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A5DBCA-C3A7-554C-80CD-9B2E51986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178162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d Only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39E471-216A-F16D-9EED-678F84B8F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05B678-1769-99EA-ECF6-E729115A5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D8B9F-977E-4292-9524-3F0A97972769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16600" noProof="0" dirty="0">
                <a:solidFill>
                  <a:schemeClr val="bg1"/>
                </a:solidFill>
              </a:rPr>
              <a:t>CV &amp; team layouts</a:t>
            </a:r>
            <a:endParaRPr lang="en-US" sz="1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37985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61904" cy="531097"/>
          </a:xfrm>
          <a:noFill/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Team slide with 2 individuals (layout A) – 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7F034D-7149-A614-1695-FEAB4805F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17320"/>
            <a:ext cx="12193200" cy="4686324"/>
            <a:chOff x="0" y="1417320"/>
            <a:chExt cx="12193200" cy="46863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519421-BBC9-E265-BC60-073203054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 userDrawn="1"/>
          </p:nvSpPr>
          <p:spPr>
            <a:xfrm>
              <a:off x="0" y="1525320"/>
              <a:ext cx="12192000" cy="4578324"/>
            </a:xfrm>
            <a:prstGeom prst="rect">
              <a:avLst/>
            </a:prstGeom>
            <a:solidFill>
              <a:srgbClr val="F8F8F8"/>
            </a:solidFill>
          </p:spPr>
          <p:txBody>
            <a:bodyPr vert="horz" wrap="square" lIns="0" tIns="0" rIns="0" bIns="0" rtlCol="0" anchor="t" anchorCtr="0">
              <a:normAutofit/>
            </a:bodyPr>
            <a:lstStyle/>
            <a:p>
              <a:pPr algn="l"/>
              <a:endParaRPr lang="en-US" noProof="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1CB1A3-4B69-185D-4EF4-F12A804B7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 userDrawn="1"/>
          </p:nvSpPr>
          <p:spPr>
            <a:xfrm>
              <a:off x="0" y="1417320"/>
              <a:ext cx="12193200" cy="108000"/>
            </a:xfrm>
            <a:prstGeom prst="rect">
              <a:avLst/>
            </a:prstGeom>
            <a:gradFill>
              <a:gsLst>
                <a:gs pos="60000">
                  <a:srgbClr val="B91C3A"/>
                </a:gs>
                <a:gs pos="0">
                  <a:srgbClr val="E31937"/>
                </a:gs>
                <a:gs pos="100000">
                  <a:srgbClr val="5236AB"/>
                </a:gs>
              </a:gsLst>
              <a:lin ang="10800000" scaled="0"/>
            </a:gradFill>
          </p:spPr>
          <p:txBody>
            <a:bodyPr vert="horz" wrap="square" lIns="0" tIns="0" rIns="0" bIns="0" rtlCol="0" anchor="t" anchorCtr="0">
              <a:normAutofit fontScale="40000" lnSpcReduction="20000"/>
            </a:bodyPr>
            <a:lstStyle/>
            <a:p>
              <a:pPr algn="l"/>
              <a:endParaRPr lang="en-US" noProof="0" dirty="0"/>
            </a:p>
          </p:txBody>
        </p:sp>
      </p:grpSp>
      <p:sp>
        <p:nvSpPr>
          <p:cNvPr id="8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12EC7163-7641-E7F6-4273-34D71DCF4372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3744272" y="2091264"/>
            <a:ext cx="1655455" cy="1655064"/>
          </a:xfrm>
          <a:prstGeom prst="rect">
            <a:avLst/>
          </a:prstGeom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noProof="0" dirty="0"/>
              <a:t>Click icon to add photo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CAA202A-5196-3008-D768-8C9A0F9DB6E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35781" y="4096409"/>
            <a:ext cx="2272437" cy="4727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First and Last name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B3AC22D-2FAC-715A-5263-BCA1A63D69B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35781" y="4723939"/>
            <a:ext cx="2272437" cy="11174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Job title or role          Division or Location</a:t>
            </a:r>
          </a:p>
        </p:txBody>
      </p:sp>
      <p:sp>
        <p:nvSpPr>
          <p:cNvPr id="17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C4D8F0BC-E3E7-4309-8BF4-8FF9C48BADC4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795017" y="2091264"/>
            <a:ext cx="1655455" cy="1655064"/>
          </a:xfrm>
          <a:prstGeom prst="rect">
            <a:avLst/>
          </a:prstGeom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noProof="0" dirty="0"/>
              <a:t>Click icon to add photo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15B83155-C75C-C6F4-37BD-7930F209763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86526" y="4091154"/>
            <a:ext cx="2272437" cy="4727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First and Last name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15A1721-09B8-7D7D-B5E1-52EA7FD69E5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86526" y="4723939"/>
            <a:ext cx="2272437" cy="11174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Job title or role     Division or Location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F76E3-C68E-FACE-879D-228018A9A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ftr" sz="quarter" idx="37"/>
          </p:nvPr>
        </p:nvSpPr>
        <p:spPr/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2635F-AE60-4A1F-B4D8-39B721D05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sldNum" sz="quarter" idx="36"/>
          </p:nvPr>
        </p:nvSpPr>
        <p:spPr/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632368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727B934-DD85-9B55-DE17-672E2E708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61904" cy="531097"/>
          </a:xfrm>
          <a:noFill/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Team slide with 2 individuals (layout B) – 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987D90-C3F5-2B7E-7C35-1164F519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17320"/>
            <a:ext cx="12193200" cy="4686324"/>
            <a:chOff x="0" y="1417320"/>
            <a:chExt cx="12193200" cy="46863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A13B3F-B6AF-32A2-DB2A-CE001985D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 userDrawn="1"/>
          </p:nvSpPr>
          <p:spPr>
            <a:xfrm>
              <a:off x="0" y="1525320"/>
              <a:ext cx="12192000" cy="4578324"/>
            </a:xfrm>
            <a:prstGeom prst="rect">
              <a:avLst/>
            </a:prstGeom>
            <a:solidFill>
              <a:srgbClr val="F8F8F8"/>
            </a:solidFill>
          </p:spPr>
          <p:txBody>
            <a:bodyPr vert="horz" wrap="square" lIns="0" tIns="0" rIns="0" bIns="0" rtlCol="0" anchor="t" anchorCtr="0">
              <a:normAutofit/>
            </a:bodyPr>
            <a:lstStyle/>
            <a:p>
              <a:pPr algn="l"/>
              <a:endParaRPr lang="en-US" noProof="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543F5C-9EF3-CCC2-FA51-6E974CB68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 userDrawn="1"/>
          </p:nvSpPr>
          <p:spPr>
            <a:xfrm>
              <a:off x="0" y="1417320"/>
              <a:ext cx="12193200" cy="108000"/>
            </a:xfrm>
            <a:prstGeom prst="rect">
              <a:avLst/>
            </a:prstGeom>
            <a:gradFill>
              <a:gsLst>
                <a:gs pos="0">
                  <a:srgbClr val="FFCDD2"/>
                </a:gs>
                <a:gs pos="33000">
                  <a:srgbClr val="FF6A00"/>
                </a:gs>
                <a:gs pos="66000">
                  <a:srgbClr val="E31937"/>
                </a:gs>
                <a:gs pos="100000">
                  <a:srgbClr val="991F3D"/>
                </a:gs>
              </a:gsLst>
              <a:lin ang="10800000" scaled="0"/>
            </a:gradFill>
          </p:spPr>
          <p:txBody>
            <a:bodyPr vert="horz" wrap="square" lIns="0" tIns="0" rIns="0" bIns="0" rtlCol="0" anchor="t" anchorCtr="0">
              <a:normAutofit fontScale="40000" lnSpcReduction="20000"/>
            </a:bodyPr>
            <a:lstStyle/>
            <a:p>
              <a:pPr algn="l"/>
              <a:endParaRPr lang="en-US" noProof="0" dirty="0"/>
            </a:p>
          </p:txBody>
        </p:sp>
      </p:grpSp>
      <p:sp>
        <p:nvSpPr>
          <p:cNvPr id="13" name="Picture placeholder 5" descr="Photograph of Name (person the slide is referencing)">
            <a:extLst>
              <a:ext uri="{FF2B5EF4-FFF2-40B4-BE49-F238E27FC236}">
                <a16:creationId xmlns:a16="http://schemas.microsoft.com/office/drawing/2014/main" id="{79F8553C-A3D0-7224-5D0C-66AD11A2B2C7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3744272" y="2091264"/>
            <a:ext cx="1655455" cy="1655064"/>
          </a:xfrm>
          <a:prstGeom prst="rect">
            <a:avLst/>
          </a:prstGeom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noProof="0" dirty="0"/>
              <a:t>Click icon to add photo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9692D77-7355-D933-14D4-8DBE72881BD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35781" y="4096409"/>
            <a:ext cx="2272437" cy="4727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First and Last name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1C1727B-B112-4ED5-6A77-DB479A2878A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35781" y="4723939"/>
            <a:ext cx="2272437" cy="11174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Job title or role          Division or Location</a:t>
            </a:r>
          </a:p>
        </p:txBody>
      </p:sp>
      <p:sp>
        <p:nvSpPr>
          <p:cNvPr id="16" name="Picture placeholder 5" descr="Photograph of Name (person the slide is referencing)">
            <a:extLst>
              <a:ext uri="{FF2B5EF4-FFF2-40B4-BE49-F238E27FC236}">
                <a16:creationId xmlns:a16="http://schemas.microsoft.com/office/drawing/2014/main" id="{D650A5C8-835C-0D2C-C826-9957DB37A11E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795017" y="2091264"/>
            <a:ext cx="1655455" cy="1655064"/>
          </a:xfrm>
          <a:prstGeom prst="rect">
            <a:avLst/>
          </a:prstGeom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noProof="0" dirty="0"/>
              <a:t>Click icon to add photo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FA1F04B9-C968-8379-E3C5-A5067E2D4AD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86526" y="4091154"/>
            <a:ext cx="2272437" cy="4727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First and Last name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DD348EEE-01C9-D1C1-EA4D-5FA3A00701E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86526" y="4723939"/>
            <a:ext cx="2272437" cy="11174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Job title or role     Division or Location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72E95-302C-66FA-6C40-2BBD7D9705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654C8-21AC-A85D-C564-E231F952AC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804804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3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  <a:noFill/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Team slide with 3 individuals (layout A) – click to add title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6149398-F80F-87FC-8242-C9E2BA2A1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17320"/>
            <a:ext cx="12193200" cy="4686324"/>
            <a:chOff x="0" y="1417320"/>
            <a:chExt cx="12193200" cy="468632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0B5B32-D9B0-9B27-C4FA-13F40088B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 userDrawn="1"/>
          </p:nvSpPr>
          <p:spPr>
            <a:xfrm>
              <a:off x="0" y="1525320"/>
              <a:ext cx="12192000" cy="4578324"/>
            </a:xfrm>
            <a:prstGeom prst="rect">
              <a:avLst/>
            </a:prstGeom>
            <a:solidFill>
              <a:srgbClr val="F8F8F8"/>
            </a:solidFill>
          </p:spPr>
          <p:txBody>
            <a:bodyPr vert="horz" wrap="square" lIns="0" tIns="0" rIns="0" bIns="0" rtlCol="0" anchor="t" anchorCtr="0">
              <a:normAutofit/>
            </a:bodyPr>
            <a:lstStyle/>
            <a:p>
              <a:pPr algn="l"/>
              <a:endParaRPr lang="en-US" noProof="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AF076D-C2D1-A806-7D2A-97FD8B319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 userDrawn="1"/>
          </p:nvSpPr>
          <p:spPr>
            <a:xfrm>
              <a:off x="0" y="1417320"/>
              <a:ext cx="12193200" cy="108000"/>
            </a:xfrm>
            <a:prstGeom prst="rect">
              <a:avLst/>
            </a:prstGeom>
            <a:gradFill>
              <a:gsLst>
                <a:gs pos="60000">
                  <a:srgbClr val="B91C3A"/>
                </a:gs>
                <a:gs pos="0">
                  <a:srgbClr val="E31937"/>
                </a:gs>
                <a:gs pos="100000">
                  <a:srgbClr val="5236AB"/>
                </a:gs>
              </a:gsLst>
              <a:lin ang="10800000" scaled="0"/>
            </a:gradFill>
          </p:spPr>
          <p:txBody>
            <a:bodyPr vert="horz" wrap="square" lIns="0" tIns="0" rIns="0" bIns="0" rtlCol="0" anchor="t" anchorCtr="0">
              <a:normAutofit fontScale="40000" lnSpcReduction="20000"/>
            </a:bodyPr>
            <a:lstStyle/>
            <a:p>
              <a:pPr algn="l"/>
              <a:endParaRPr lang="en-US" noProof="0" dirty="0"/>
            </a:p>
          </p:txBody>
        </p:sp>
      </p:grpSp>
      <p:sp>
        <p:nvSpPr>
          <p:cNvPr id="20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E09F7703-90ED-00AF-3067-E1A4CABBA8A5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2234504" y="2132064"/>
            <a:ext cx="1650634" cy="1650244"/>
          </a:xfrm>
          <a:prstGeom prst="rect">
            <a:avLst/>
          </a:prstGeom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sz="14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05BCF0A-2A4E-9CDE-1FF3-A3F38FD5DBF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23603" y="4094254"/>
            <a:ext cx="2272437" cy="4727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First and Last name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316168BE-32B5-A8EC-586B-CE369689C4D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23603" y="4721784"/>
            <a:ext cx="2272437" cy="11174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Job title or role         Division or Location</a:t>
            </a:r>
          </a:p>
        </p:txBody>
      </p:sp>
      <p:sp>
        <p:nvSpPr>
          <p:cNvPr id="23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FCBF45A8-285D-1449-6DC9-FBA5757D1E2C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287759" y="2132064"/>
            <a:ext cx="1650634" cy="1650244"/>
          </a:xfrm>
          <a:prstGeom prst="rect">
            <a:avLst/>
          </a:prstGeom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sz="14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8DF36D87-44A8-CBBD-AD90-39493D55BD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76858" y="4088999"/>
            <a:ext cx="2272437" cy="4727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First and Last name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7C93CD8F-87F4-8D9A-3701-0AD84D3C9DB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6858" y="4721784"/>
            <a:ext cx="2272437" cy="11174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Job title or role         Division or Location</a:t>
            </a:r>
          </a:p>
        </p:txBody>
      </p:sp>
      <p:sp>
        <p:nvSpPr>
          <p:cNvPr id="28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7DC5D551-905D-0923-7AAC-4160C867D02A}"/>
              </a:ext>
            </a:extLst>
          </p:cNvPr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8314739" y="2132064"/>
            <a:ext cx="1650634" cy="1650244"/>
          </a:xfrm>
          <a:prstGeom prst="rect">
            <a:avLst/>
          </a:prstGeom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sz="14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ED5944CA-F01F-8A47-30C9-BBFD710FF11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03838" y="4088999"/>
            <a:ext cx="2272437" cy="4727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First and Last name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76531A7E-D51B-59B2-6103-980B07801D1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03838" y="4721784"/>
            <a:ext cx="2272437" cy="11174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Job title or role         Division or Location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D93CB-7754-3E30-DD83-9BDC0A151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ftr" sz="quarter" idx="38"/>
          </p:nvPr>
        </p:nvSpPr>
        <p:spPr/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FF57C-3521-7C73-57FB-6E892812A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sldNum" sz="quarter" idx="37"/>
          </p:nvPr>
        </p:nvSpPr>
        <p:spPr/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86357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  <a:noFill/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Team slide with 3 individuals (layout B) – 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8E27BB-7AB7-CDC3-CFE0-440923FF4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17320"/>
            <a:ext cx="12193200" cy="4686324"/>
            <a:chOff x="0" y="1417320"/>
            <a:chExt cx="12193200" cy="46863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F6CB23-D104-A406-9015-092E7AA24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 userDrawn="1"/>
          </p:nvSpPr>
          <p:spPr>
            <a:xfrm>
              <a:off x="0" y="1525320"/>
              <a:ext cx="12192000" cy="4578324"/>
            </a:xfrm>
            <a:prstGeom prst="rect">
              <a:avLst/>
            </a:prstGeom>
            <a:solidFill>
              <a:srgbClr val="F8F8F8"/>
            </a:solidFill>
          </p:spPr>
          <p:txBody>
            <a:bodyPr vert="horz" wrap="square" lIns="0" tIns="0" rIns="0" bIns="0" rtlCol="0" anchor="t" anchorCtr="0">
              <a:normAutofit/>
            </a:bodyPr>
            <a:lstStyle/>
            <a:p>
              <a:pPr algn="l"/>
              <a:endParaRPr lang="en-US" noProof="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8E3E26-04F2-0B45-9794-6AD724504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 userDrawn="1"/>
          </p:nvSpPr>
          <p:spPr>
            <a:xfrm>
              <a:off x="0" y="1417320"/>
              <a:ext cx="12193200" cy="108000"/>
            </a:xfrm>
            <a:prstGeom prst="rect">
              <a:avLst/>
            </a:prstGeom>
            <a:gradFill>
              <a:gsLst>
                <a:gs pos="0">
                  <a:srgbClr val="FFCDD2"/>
                </a:gs>
                <a:gs pos="33000">
                  <a:srgbClr val="FF6A00"/>
                </a:gs>
                <a:gs pos="66000">
                  <a:srgbClr val="E31937"/>
                </a:gs>
                <a:gs pos="100000">
                  <a:srgbClr val="991F3D"/>
                </a:gs>
              </a:gsLst>
              <a:lin ang="10800000" scaled="0"/>
            </a:gradFill>
          </p:spPr>
          <p:txBody>
            <a:bodyPr vert="horz" wrap="square" lIns="0" tIns="0" rIns="0" bIns="0" rtlCol="0" anchor="t" anchorCtr="0">
              <a:normAutofit fontScale="40000" lnSpcReduction="20000"/>
            </a:bodyPr>
            <a:lstStyle/>
            <a:p>
              <a:pPr algn="l"/>
              <a:endParaRPr lang="en-US" noProof="0" dirty="0"/>
            </a:p>
          </p:txBody>
        </p:sp>
      </p:grpSp>
      <p:sp>
        <p:nvSpPr>
          <p:cNvPr id="35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3A86A467-D855-8D1E-59EB-90310C8DADC0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2234504" y="2132064"/>
            <a:ext cx="1650634" cy="1650244"/>
          </a:xfrm>
          <a:prstGeom prst="rect">
            <a:avLst/>
          </a:prstGeom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sz="14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9D486887-C41D-5605-71FF-F9698270EAB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23603" y="4094254"/>
            <a:ext cx="2272437" cy="4727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First and Last name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6500EE20-5AC6-3657-3DD0-7AD97ED7963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23603" y="4721784"/>
            <a:ext cx="2272437" cy="11174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Job title or role         Division or Location</a:t>
            </a:r>
          </a:p>
        </p:txBody>
      </p:sp>
      <p:sp>
        <p:nvSpPr>
          <p:cNvPr id="38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A494526E-4E99-DC68-7E49-D5A978CE9CBB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5287759" y="2132064"/>
            <a:ext cx="1650634" cy="1650244"/>
          </a:xfrm>
          <a:prstGeom prst="rect">
            <a:avLst/>
          </a:prstGeom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sz="14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9D673A4-C543-9C26-7E55-8EB17385008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76858" y="4088999"/>
            <a:ext cx="2272437" cy="4727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First and Last name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185AC4BF-E6BF-D39D-A8E7-2505A33087F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6858" y="4721784"/>
            <a:ext cx="2272437" cy="11174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Job title or role         Division or Location</a:t>
            </a:r>
          </a:p>
        </p:txBody>
      </p:sp>
      <p:sp>
        <p:nvSpPr>
          <p:cNvPr id="41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ADB10A66-6145-1471-4C0C-5D7910FACEE1}"/>
              </a:ext>
            </a:extLst>
          </p:cNvPr>
          <p:cNvSpPr>
            <a:spLocks noGrp="1" noChangeAspect="1"/>
          </p:cNvSpPr>
          <p:nvPr>
            <p:ph type="pic" sz="quarter" idx="34" hasCustomPrompt="1"/>
          </p:nvPr>
        </p:nvSpPr>
        <p:spPr>
          <a:xfrm>
            <a:off x="8314739" y="2132064"/>
            <a:ext cx="1650634" cy="1650244"/>
          </a:xfrm>
          <a:prstGeom prst="rect">
            <a:avLst/>
          </a:prstGeom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r>
              <a:rPr lang="en-US" sz="14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2ED88A52-6A17-2AA0-73AC-0F77A3B7B44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03838" y="4088999"/>
            <a:ext cx="2272437" cy="4727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First and Last name</a:t>
            </a: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08B978EE-ED47-502D-A0D5-7392A7960FD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03838" y="4721784"/>
            <a:ext cx="2272437" cy="11174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Job title or role         Division or Location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11A63-055C-B023-572C-AF762E30B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ftr" sz="quarter" idx="38"/>
          </p:nvPr>
        </p:nvSpPr>
        <p:spPr/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078C6-BBC5-8D5E-1DBF-9E32207B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sldNum" sz="quarter" idx="37"/>
          </p:nvPr>
        </p:nvSpPr>
        <p:spPr/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86648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CDA66FE-4D5A-4E48-BDC4-6C987A8FA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  <a:noFill/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Team slide with 4 individuals (layout A) – 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9BD4E2-CAF1-660B-B621-322151500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17320"/>
            <a:ext cx="12193200" cy="4686324"/>
            <a:chOff x="0" y="1417320"/>
            <a:chExt cx="12193200" cy="46863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A6216E-2B23-859B-D779-ADD510296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 userDrawn="1"/>
          </p:nvSpPr>
          <p:spPr>
            <a:xfrm>
              <a:off x="0" y="1525320"/>
              <a:ext cx="12192000" cy="4578324"/>
            </a:xfrm>
            <a:prstGeom prst="rect">
              <a:avLst/>
            </a:prstGeom>
            <a:solidFill>
              <a:srgbClr val="F8F8F8"/>
            </a:solidFill>
          </p:spPr>
          <p:txBody>
            <a:bodyPr vert="horz" wrap="square" lIns="0" tIns="0" rIns="0" bIns="0" rtlCol="0" anchor="t" anchorCtr="0">
              <a:normAutofit/>
            </a:bodyPr>
            <a:lstStyle/>
            <a:p>
              <a:pPr algn="l"/>
              <a:endParaRPr lang="en-US" noProof="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5F8A29-E0AF-3CF9-5179-EDB040F36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 userDrawn="1"/>
          </p:nvSpPr>
          <p:spPr>
            <a:xfrm>
              <a:off x="0" y="1417320"/>
              <a:ext cx="12193200" cy="108000"/>
            </a:xfrm>
            <a:prstGeom prst="rect">
              <a:avLst/>
            </a:prstGeom>
            <a:gradFill>
              <a:gsLst>
                <a:gs pos="60000">
                  <a:srgbClr val="B91C3A"/>
                </a:gs>
                <a:gs pos="0">
                  <a:srgbClr val="E31937"/>
                </a:gs>
                <a:gs pos="100000">
                  <a:srgbClr val="5236AB"/>
                </a:gs>
              </a:gsLst>
              <a:lin ang="10800000" scaled="0"/>
            </a:gradFill>
          </p:spPr>
          <p:txBody>
            <a:bodyPr vert="horz" wrap="square" lIns="0" tIns="0" rIns="0" bIns="0" rtlCol="0" anchor="t" anchorCtr="0">
              <a:normAutofit fontScale="40000" lnSpcReduction="20000"/>
            </a:bodyPr>
            <a:lstStyle/>
            <a:p>
              <a:pPr algn="l"/>
              <a:endParaRPr lang="en-US" noProof="0" dirty="0"/>
            </a:p>
          </p:txBody>
        </p:sp>
      </p:grpSp>
      <p:sp>
        <p:nvSpPr>
          <p:cNvPr id="56" name="Picture placeholder 1" descr="Photograph of First and Last name &#10;(person the slide is referencing)">
            <a:extLst>
              <a:ext uri="{FF2B5EF4-FFF2-40B4-BE49-F238E27FC236}">
                <a16:creationId xmlns:a16="http://schemas.microsoft.com/office/drawing/2014/main" id="{61E355BA-E8F2-FA80-1060-127D34E1F29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021011" y="2276543"/>
            <a:ext cx="1319356" cy="1323730"/>
          </a:xfrm>
          <a:prstGeom prst="rect">
            <a:avLst/>
          </a:prstGeom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200" dirty="0">
                <a:cs typeface="Arial" pitchFamily="34" charset="0"/>
              </a:defRPr>
            </a:lvl1pPr>
          </a:lstStyle>
          <a:p>
            <a:r>
              <a:rPr lang="en-US" sz="14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57" name="Name placeholder 1">
            <a:extLst>
              <a:ext uri="{FF2B5EF4-FFF2-40B4-BE49-F238E27FC236}">
                <a16:creationId xmlns:a16="http://schemas.microsoft.com/office/drawing/2014/main" id="{F8BE96B3-364D-CF0B-C4EE-FDD8FD85DB3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21089" y="4050585"/>
            <a:ext cx="1519200" cy="44420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First and Last name</a:t>
            </a:r>
          </a:p>
        </p:txBody>
      </p:sp>
      <p:sp>
        <p:nvSpPr>
          <p:cNvPr id="58" name="Title placeholder 1">
            <a:extLst>
              <a:ext uri="{FF2B5EF4-FFF2-40B4-BE49-F238E27FC236}">
                <a16:creationId xmlns:a16="http://schemas.microsoft.com/office/drawing/2014/main" id="{06D7070F-F243-4240-4F93-32021724176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21089" y="4657237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Job title or role Division or Location</a:t>
            </a:r>
          </a:p>
        </p:txBody>
      </p:sp>
      <p:sp>
        <p:nvSpPr>
          <p:cNvPr id="59" name="Picture placeholder 2" descr="Photograph of First and Last name &#10;(person the slide is referencing)">
            <a:extLst>
              <a:ext uri="{FF2B5EF4-FFF2-40B4-BE49-F238E27FC236}">
                <a16:creationId xmlns:a16="http://schemas.microsoft.com/office/drawing/2014/main" id="{3D456D4E-6644-5DF9-A9D7-88C041B422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92620" y="2276626"/>
            <a:ext cx="1319356" cy="1324860"/>
          </a:xfrm>
          <a:prstGeom prst="rect">
            <a:avLst/>
          </a:prstGeom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200" dirty="0">
                <a:cs typeface="Arial" pitchFamily="34" charset="0"/>
              </a:defRPr>
            </a:lvl1pPr>
          </a:lstStyle>
          <a:p>
            <a:r>
              <a:rPr lang="en-US" sz="14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60" name="Name placeholder 2">
            <a:extLst>
              <a:ext uri="{FF2B5EF4-FFF2-40B4-BE49-F238E27FC236}">
                <a16:creationId xmlns:a16="http://schemas.microsoft.com/office/drawing/2014/main" id="{2BD28511-12ED-6273-45AB-79457976718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92698" y="4050585"/>
            <a:ext cx="1519200" cy="44420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First and Last name</a:t>
            </a:r>
          </a:p>
        </p:txBody>
      </p:sp>
      <p:sp>
        <p:nvSpPr>
          <p:cNvPr id="61" name="Title placeholder 2">
            <a:extLst>
              <a:ext uri="{FF2B5EF4-FFF2-40B4-BE49-F238E27FC236}">
                <a16:creationId xmlns:a16="http://schemas.microsoft.com/office/drawing/2014/main" id="{CF8EC483-1935-30ED-F977-D8CFB5ECA5E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192698" y="4657237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Job title or role Division or Location</a:t>
            </a:r>
          </a:p>
        </p:txBody>
      </p:sp>
      <p:sp>
        <p:nvSpPr>
          <p:cNvPr id="62" name="Picture placeholder 3" descr="Photograph of First and Last name &#10;(person the slide is referencing)">
            <a:extLst>
              <a:ext uri="{FF2B5EF4-FFF2-40B4-BE49-F238E27FC236}">
                <a16:creationId xmlns:a16="http://schemas.microsoft.com/office/drawing/2014/main" id="{2951CF9E-670B-FB68-05C9-C84EE6E2B7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580025" y="2276626"/>
            <a:ext cx="1319356" cy="1324860"/>
          </a:xfrm>
          <a:prstGeom prst="rect">
            <a:avLst/>
          </a:prstGeom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200">
                <a:cs typeface="Arial" pitchFamily="34" charset="0"/>
              </a:defRPr>
            </a:lvl1pPr>
          </a:lstStyle>
          <a:p>
            <a:r>
              <a:rPr lang="en-US" sz="14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63" name="Name placeholder 3">
            <a:extLst>
              <a:ext uri="{FF2B5EF4-FFF2-40B4-BE49-F238E27FC236}">
                <a16:creationId xmlns:a16="http://schemas.microsoft.com/office/drawing/2014/main" id="{858A0D1D-CB20-FBC4-5A9D-B1286D8A09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80103" y="4050585"/>
            <a:ext cx="1519200" cy="44420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First and Last name</a:t>
            </a:r>
          </a:p>
        </p:txBody>
      </p:sp>
      <p:sp>
        <p:nvSpPr>
          <p:cNvPr id="64" name="Title placeholder 3">
            <a:extLst>
              <a:ext uri="{FF2B5EF4-FFF2-40B4-BE49-F238E27FC236}">
                <a16:creationId xmlns:a16="http://schemas.microsoft.com/office/drawing/2014/main" id="{0E3B37AD-C100-1938-BFC7-82820CCFF2A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80103" y="4657237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Job title or role Division or Location</a:t>
            </a:r>
          </a:p>
        </p:txBody>
      </p:sp>
      <p:sp>
        <p:nvSpPr>
          <p:cNvPr id="65" name="Picture placeholder 4" descr="Photograph of First and Last name &#10;(person the slide is referencing)">
            <a:extLst>
              <a:ext uri="{FF2B5EF4-FFF2-40B4-BE49-F238E27FC236}">
                <a16:creationId xmlns:a16="http://schemas.microsoft.com/office/drawing/2014/main" id="{C4496A7D-273A-76C6-B132-C131F661FA1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59634" y="2276626"/>
            <a:ext cx="1319356" cy="1324860"/>
          </a:xfrm>
          <a:prstGeom prst="rect">
            <a:avLst/>
          </a:prstGeom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200">
                <a:cs typeface="Arial" pitchFamily="34" charset="0"/>
              </a:defRPr>
            </a:lvl1pPr>
          </a:lstStyle>
          <a:p>
            <a:r>
              <a:rPr lang="en-US" sz="14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66" name="Name placeholder 4">
            <a:extLst>
              <a:ext uri="{FF2B5EF4-FFF2-40B4-BE49-F238E27FC236}">
                <a16:creationId xmlns:a16="http://schemas.microsoft.com/office/drawing/2014/main" id="{97DBE2D5-E353-851D-37B3-4F25F0EFAF6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59712" y="4050585"/>
            <a:ext cx="1519200" cy="44420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First and Last name</a:t>
            </a:r>
          </a:p>
        </p:txBody>
      </p:sp>
      <p:sp>
        <p:nvSpPr>
          <p:cNvPr id="67" name="Text placeholder 4">
            <a:extLst>
              <a:ext uri="{FF2B5EF4-FFF2-40B4-BE49-F238E27FC236}">
                <a16:creationId xmlns:a16="http://schemas.microsoft.com/office/drawing/2014/main" id="{CB7A0617-2753-C524-D31E-9114CDB7112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59712" y="4657237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Job title or role Division or Location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3F272-716A-1371-7363-CAC9AC80E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ftr" sz="quarter" idx="38"/>
          </p:nvPr>
        </p:nvSpPr>
        <p:spPr/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B1690-105B-4E85-4DE8-784706BAA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sldNum" sz="quarter" idx="37"/>
          </p:nvPr>
        </p:nvSpPr>
        <p:spPr/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98349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CDA66FE-4D5A-4E48-BDC4-6C987A8FA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  <a:noFill/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Team slide with 4 individuals (layout B) – 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BC0E8E-EB61-8CEA-6B3D-89362B4F7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17320"/>
            <a:ext cx="12193200" cy="4686324"/>
            <a:chOff x="0" y="1417320"/>
            <a:chExt cx="12193200" cy="46863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74812D-09D8-25C4-10C1-33805E082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 userDrawn="1"/>
          </p:nvSpPr>
          <p:spPr>
            <a:xfrm>
              <a:off x="0" y="1525320"/>
              <a:ext cx="12192000" cy="4578324"/>
            </a:xfrm>
            <a:prstGeom prst="rect">
              <a:avLst/>
            </a:prstGeom>
            <a:solidFill>
              <a:srgbClr val="F8F8F8"/>
            </a:solidFill>
          </p:spPr>
          <p:txBody>
            <a:bodyPr vert="horz" wrap="square" lIns="0" tIns="0" rIns="0" bIns="0" rtlCol="0" anchor="t" anchorCtr="0">
              <a:normAutofit/>
            </a:bodyPr>
            <a:lstStyle/>
            <a:p>
              <a:pPr algn="l"/>
              <a:endParaRPr lang="en-US" noProof="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38EC40-3B5D-575C-3AA5-DC9059DDA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 userDrawn="1"/>
          </p:nvSpPr>
          <p:spPr>
            <a:xfrm>
              <a:off x="0" y="1417320"/>
              <a:ext cx="12193200" cy="108000"/>
            </a:xfrm>
            <a:prstGeom prst="rect">
              <a:avLst/>
            </a:prstGeom>
            <a:gradFill>
              <a:gsLst>
                <a:gs pos="0">
                  <a:srgbClr val="FFCDD2"/>
                </a:gs>
                <a:gs pos="33000">
                  <a:srgbClr val="FF6A00"/>
                </a:gs>
                <a:gs pos="66000">
                  <a:srgbClr val="E31937"/>
                </a:gs>
                <a:gs pos="100000">
                  <a:srgbClr val="991F3D"/>
                </a:gs>
              </a:gsLst>
              <a:lin ang="10800000" scaled="0"/>
            </a:gradFill>
          </p:spPr>
          <p:txBody>
            <a:bodyPr vert="horz" wrap="square" lIns="0" tIns="0" rIns="0" bIns="0" rtlCol="0" anchor="t" anchorCtr="0">
              <a:normAutofit fontScale="40000" lnSpcReduction="20000"/>
            </a:bodyPr>
            <a:lstStyle/>
            <a:p>
              <a:pPr algn="l"/>
              <a:endParaRPr lang="en-US" noProof="0" dirty="0"/>
            </a:p>
          </p:txBody>
        </p:sp>
      </p:grpSp>
      <p:sp>
        <p:nvSpPr>
          <p:cNvPr id="54" name="Picture placeholder 1" descr="Photograph of First and Last name &#10;(person the slide is referencing)">
            <a:extLst>
              <a:ext uri="{FF2B5EF4-FFF2-40B4-BE49-F238E27FC236}">
                <a16:creationId xmlns:a16="http://schemas.microsoft.com/office/drawing/2014/main" id="{BC75D193-B63D-3EB1-5C51-02DFEEF844E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021011" y="2276543"/>
            <a:ext cx="1319356" cy="1323730"/>
          </a:xfrm>
          <a:prstGeom prst="rect">
            <a:avLst/>
          </a:prstGeom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200" dirty="0">
                <a:cs typeface="Arial" pitchFamily="34" charset="0"/>
              </a:defRPr>
            </a:lvl1pPr>
          </a:lstStyle>
          <a:p>
            <a:r>
              <a:rPr lang="en-US" sz="14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42" name="Name placeholder 1">
            <a:extLst>
              <a:ext uri="{FF2B5EF4-FFF2-40B4-BE49-F238E27FC236}">
                <a16:creationId xmlns:a16="http://schemas.microsoft.com/office/drawing/2014/main" id="{21EEAEC1-5542-BE87-4E61-120E5F176CE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21089" y="4050585"/>
            <a:ext cx="1519200" cy="44420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First and Last name</a:t>
            </a:r>
          </a:p>
        </p:txBody>
      </p:sp>
      <p:sp>
        <p:nvSpPr>
          <p:cNvPr id="43" name="Title placeholder 1">
            <a:extLst>
              <a:ext uri="{FF2B5EF4-FFF2-40B4-BE49-F238E27FC236}">
                <a16:creationId xmlns:a16="http://schemas.microsoft.com/office/drawing/2014/main" id="{762E9E9E-5555-BEF0-CFD7-1F514520E6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21089" y="4657237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Job title or role Division or Location</a:t>
            </a:r>
          </a:p>
        </p:txBody>
      </p:sp>
      <p:sp>
        <p:nvSpPr>
          <p:cNvPr id="55" name="Picture placeholder 2" descr="Photograph of First and Last name &#10;(person the slide is referencing)">
            <a:extLst>
              <a:ext uri="{FF2B5EF4-FFF2-40B4-BE49-F238E27FC236}">
                <a16:creationId xmlns:a16="http://schemas.microsoft.com/office/drawing/2014/main" id="{E3A5396A-9C06-97E5-D236-BBECD913A2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92620" y="2276626"/>
            <a:ext cx="1319356" cy="1324860"/>
          </a:xfrm>
          <a:prstGeom prst="rect">
            <a:avLst/>
          </a:prstGeom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200" dirty="0">
                <a:cs typeface="Arial" pitchFamily="34" charset="0"/>
              </a:defRPr>
            </a:lvl1pPr>
          </a:lstStyle>
          <a:p>
            <a:r>
              <a:rPr lang="en-US" sz="14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45" name="Name placeholder 2">
            <a:extLst>
              <a:ext uri="{FF2B5EF4-FFF2-40B4-BE49-F238E27FC236}">
                <a16:creationId xmlns:a16="http://schemas.microsoft.com/office/drawing/2014/main" id="{C6918BD0-8C15-5CC0-08DA-8AFEA9292F8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92698" y="4050585"/>
            <a:ext cx="1519200" cy="44420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First and Last name</a:t>
            </a:r>
          </a:p>
        </p:txBody>
      </p:sp>
      <p:sp>
        <p:nvSpPr>
          <p:cNvPr id="46" name="Title placeholder 2">
            <a:extLst>
              <a:ext uri="{FF2B5EF4-FFF2-40B4-BE49-F238E27FC236}">
                <a16:creationId xmlns:a16="http://schemas.microsoft.com/office/drawing/2014/main" id="{9C26550F-706D-C4D7-00A0-9965441C17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192698" y="4657237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Job title or role Division or Location</a:t>
            </a:r>
          </a:p>
        </p:txBody>
      </p:sp>
      <p:sp>
        <p:nvSpPr>
          <p:cNvPr id="47" name="Picture placeholder 3" descr="Photograph of First and Last name &#10;(person the slide is referencing)">
            <a:extLst>
              <a:ext uri="{FF2B5EF4-FFF2-40B4-BE49-F238E27FC236}">
                <a16:creationId xmlns:a16="http://schemas.microsoft.com/office/drawing/2014/main" id="{BD11C062-10D2-EF6D-D335-BCA75A0304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580025" y="2276626"/>
            <a:ext cx="1319356" cy="1324860"/>
          </a:xfrm>
          <a:prstGeom prst="rect">
            <a:avLst/>
          </a:prstGeom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200">
                <a:cs typeface="Arial" pitchFamily="34" charset="0"/>
              </a:defRPr>
            </a:lvl1pPr>
          </a:lstStyle>
          <a:p>
            <a:r>
              <a:rPr lang="en-US" sz="14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48" name="Name placeholder 3">
            <a:extLst>
              <a:ext uri="{FF2B5EF4-FFF2-40B4-BE49-F238E27FC236}">
                <a16:creationId xmlns:a16="http://schemas.microsoft.com/office/drawing/2014/main" id="{FEF8E10B-95A1-9662-0209-D35B338B280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80103" y="4050585"/>
            <a:ext cx="1519200" cy="44420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First and Last name</a:t>
            </a:r>
          </a:p>
        </p:txBody>
      </p:sp>
      <p:sp>
        <p:nvSpPr>
          <p:cNvPr id="49" name="Title placeholder 3">
            <a:extLst>
              <a:ext uri="{FF2B5EF4-FFF2-40B4-BE49-F238E27FC236}">
                <a16:creationId xmlns:a16="http://schemas.microsoft.com/office/drawing/2014/main" id="{4D3D5982-FC92-05C9-5D34-2E8DD3769AC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80103" y="4657237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Job title or role Division or Location</a:t>
            </a:r>
          </a:p>
        </p:txBody>
      </p:sp>
      <p:sp>
        <p:nvSpPr>
          <p:cNvPr id="50" name="Picture placeholder 4" descr="Photograph of First and Last name &#10;(person the slide is referencing)">
            <a:extLst>
              <a:ext uri="{FF2B5EF4-FFF2-40B4-BE49-F238E27FC236}">
                <a16:creationId xmlns:a16="http://schemas.microsoft.com/office/drawing/2014/main" id="{2D1D6470-DA39-6042-ACD6-36D59EAE5D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59634" y="2276626"/>
            <a:ext cx="1319356" cy="1324860"/>
          </a:xfrm>
          <a:prstGeom prst="rect">
            <a:avLst/>
          </a:prstGeom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200">
                <a:cs typeface="Arial" pitchFamily="34" charset="0"/>
              </a:defRPr>
            </a:lvl1pPr>
          </a:lstStyle>
          <a:p>
            <a:r>
              <a:rPr lang="en-US" sz="14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51" name="Name placeholder 4">
            <a:extLst>
              <a:ext uri="{FF2B5EF4-FFF2-40B4-BE49-F238E27FC236}">
                <a16:creationId xmlns:a16="http://schemas.microsoft.com/office/drawing/2014/main" id="{DE0955AD-9D5F-CAD4-2F91-4C4DB0D77DA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59712" y="4050585"/>
            <a:ext cx="1519200" cy="44420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First and Last name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98EBA5D6-58EC-CC31-FCF7-A9CE29BC8BB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59712" y="4657237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Job title or role Division or Location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B056E-C443-96BF-B229-D1D085FFC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ftr" sz="quarter" idx="38"/>
          </p:nvPr>
        </p:nvSpPr>
        <p:spPr>
          <a:xfrm>
            <a:off x="4044193" y="6952791"/>
            <a:ext cx="4114800" cy="137160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F6EAA-8485-183F-ACBE-90ADE7ED6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sldNum" sz="quarter" idx="37"/>
          </p:nvPr>
        </p:nvSpPr>
        <p:spPr>
          <a:xfrm>
            <a:off x="11168627" y="6952791"/>
            <a:ext cx="261660" cy="137160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40123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5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FCE2C510-3773-D94D-B183-17C419A0D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Team slide with 5 individuals (layout A) – 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C466B3-D9D9-C596-A9A6-C9E09644E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17320"/>
            <a:ext cx="12193200" cy="4686324"/>
            <a:chOff x="0" y="1417320"/>
            <a:chExt cx="12193200" cy="46863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1E5527-7120-C75D-06B8-AC657BDA4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 userDrawn="1"/>
          </p:nvSpPr>
          <p:spPr>
            <a:xfrm>
              <a:off x="0" y="1525320"/>
              <a:ext cx="12192000" cy="4578324"/>
            </a:xfrm>
            <a:prstGeom prst="rect">
              <a:avLst/>
            </a:prstGeom>
            <a:solidFill>
              <a:srgbClr val="F8F8F8"/>
            </a:solidFill>
          </p:spPr>
          <p:txBody>
            <a:bodyPr vert="horz" wrap="square" lIns="0" tIns="0" rIns="0" bIns="0" rtlCol="0" anchor="t" anchorCtr="0">
              <a:normAutofit/>
            </a:bodyPr>
            <a:lstStyle/>
            <a:p>
              <a:pPr algn="l"/>
              <a:endParaRPr lang="en-US" noProof="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C290C6-F4A8-D641-4A94-FDE87D8CD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 userDrawn="1"/>
          </p:nvSpPr>
          <p:spPr>
            <a:xfrm>
              <a:off x="0" y="1417320"/>
              <a:ext cx="12193200" cy="108000"/>
            </a:xfrm>
            <a:prstGeom prst="rect">
              <a:avLst/>
            </a:prstGeom>
            <a:gradFill>
              <a:gsLst>
                <a:gs pos="60000">
                  <a:srgbClr val="B91C3A"/>
                </a:gs>
                <a:gs pos="0">
                  <a:srgbClr val="E31937"/>
                </a:gs>
                <a:gs pos="100000">
                  <a:srgbClr val="5236AB"/>
                </a:gs>
              </a:gsLst>
              <a:lin ang="10800000" scaled="0"/>
            </a:gradFill>
          </p:spPr>
          <p:txBody>
            <a:bodyPr vert="horz" wrap="square" lIns="0" tIns="0" rIns="0" bIns="0" rtlCol="0" anchor="t" anchorCtr="0">
              <a:normAutofit fontScale="40000" lnSpcReduction="20000"/>
            </a:bodyPr>
            <a:lstStyle/>
            <a:p>
              <a:pPr algn="l"/>
              <a:endParaRPr lang="en-US" noProof="0" dirty="0"/>
            </a:p>
          </p:txBody>
        </p:sp>
      </p:grpSp>
      <p:sp>
        <p:nvSpPr>
          <p:cNvPr id="16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B0F3C47A-5AB5-53B9-6AC5-A2E27AE815B6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58837" y="2313262"/>
            <a:ext cx="1335024" cy="1335024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342900" indent="-342900" algn="l">
              <a:buFont typeface="Arial" panose="020B0604020202020204" pitchFamily="34" charset="0"/>
              <a:buNone/>
              <a:defRPr lang="fr-FR" sz="110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49A78CD-66DE-0CBE-3D20-56B5205863C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023" y="4128009"/>
            <a:ext cx="1519200" cy="39155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First and Last name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0856E97-52AE-BB00-087A-234E8CFDC85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7023" y="4687466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Job title or role</a:t>
            </a:r>
          </a:p>
        </p:txBody>
      </p:sp>
      <p:sp>
        <p:nvSpPr>
          <p:cNvPr id="19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96150D64-4A5D-4DE2-4CBE-F9FA7E6A82E4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140500" y="2313262"/>
            <a:ext cx="1335024" cy="1335024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FD9A6D0-97E5-A877-4BAF-633E5BB6D4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53355" y="4126695"/>
            <a:ext cx="1519200" cy="39155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First and Last name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6BD2A5E7-6DFE-1FFE-9A31-D21A0275566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53355" y="4686553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Job title or role</a:t>
            </a:r>
          </a:p>
        </p:txBody>
      </p:sp>
      <p:sp>
        <p:nvSpPr>
          <p:cNvPr id="26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16298009-BE76-12AA-4F4F-AD13EA66C7DE}"/>
              </a:ext>
            </a:extLst>
          </p:cNvPr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5436444" y="2313262"/>
            <a:ext cx="1335024" cy="1335024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FB1474A4-88CB-E3F3-514D-30CD1F1F31F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39687" y="4130637"/>
            <a:ext cx="1519200" cy="39155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First and Last name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889462A5-3D28-160D-040A-DD72EC9C2C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9687" y="4691809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Job title or role</a:t>
            </a:r>
          </a:p>
        </p:txBody>
      </p:sp>
      <p:sp>
        <p:nvSpPr>
          <p:cNvPr id="29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754B2C56-5296-EC90-CB2D-1A7D813479E3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7718107" y="2313262"/>
            <a:ext cx="1335024" cy="1335024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 dirty="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256CD1C2-6B20-C5C5-840E-DE6FF6124AB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26019" y="4131951"/>
            <a:ext cx="1519200" cy="39155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First and Last name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3E22EB7D-141F-8622-E318-83557006BB3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26019" y="4691809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Job title or role</a:t>
            </a:r>
          </a:p>
        </p:txBody>
      </p:sp>
      <p:sp>
        <p:nvSpPr>
          <p:cNvPr id="32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6CEF03F1-0AA3-145F-5F72-810EF2E8D1E5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10004438" y="2313262"/>
            <a:ext cx="1335024" cy="1335024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817F331B-E013-C48B-BA60-1764E06E80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912350" y="4129323"/>
            <a:ext cx="1519200" cy="39155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First and Last name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9EF7E684-CBA0-4EF8-34E2-C41DF82EE40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912350" y="4691808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Job title or role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5869E-BD7C-9D43-BFC8-40D867949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ftr" sz="quarter" idx="4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0B57B8-E00E-D1C4-E5CE-C896D3396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sldNum" sz="quarter" idx="40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158264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5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FCE2C510-3773-D94D-B183-17C419A0D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Team slide with 5 individuals (layout B) – 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5BDC27-183E-779E-713B-C6416E61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17320"/>
            <a:ext cx="12193200" cy="4686324"/>
            <a:chOff x="0" y="1417320"/>
            <a:chExt cx="12193200" cy="46863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018302-992C-63A3-22D4-6AA1AC8E9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 userDrawn="1"/>
          </p:nvSpPr>
          <p:spPr>
            <a:xfrm>
              <a:off x="0" y="1525320"/>
              <a:ext cx="12192000" cy="4578324"/>
            </a:xfrm>
            <a:prstGeom prst="rect">
              <a:avLst/>
            </a:prstGeom>
            <a:solidFill>
              <a:srgbClr val="F8F8F8"/>
            </a:solidFill>
          </p:spPr>
          <p:txBody>
            <a:bodyPr vert="horz" wrap="square" lIns="0" tIns="0" rIns="0" bIns="0" rtlCol="0" anchor="t" anchorCtr="0">
              <a:normAutofit/>
            </a:bodyPr>
            <a:lstStyle/>
            <a:p>
              <a:pPr algn="l"/>
              <a:endParaRPr lang="en-US" noProof="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662E19-41C8-5C54-2238-4485EAFE8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 userDrawn="1"/>
          </p:nvSpPr>
          <p:spPr>
            <a:xfrm>
              <a:off x="0" y="1417320"/>
              <a:ext cx="12193200" cy="108000"/>
            </a:xfrm>
            <a:prstGeom prst="rect">
              <a:avLst/>
            </a:prstGeom>
            <a:gradFill>
              <a:gsLst>
                <a:gs pos="0">
                  <a:srgbClr val="FFCDD2"/>
                </a:gs>
                <a:gs pos="33000">
                  <a:srgbClr val="FF6A00"/>
                </a:gs>
                <a:gs pos="66000">
                  <a:srgbClr val="E31937"/>
                </a:gs>
                <a:gs pos="100000">
                  <a:srgbClr val="991F3D"/>
                </a:gs>
              </a:gsLst>
              <a:lin ang="10800000" scaled="0"/>
            </a:gradFill>
          </p:spPr>
          <p:txBody>
            <a:bodyPr vert="horz" wrap="square" lIns="0" tIns="0" rIns="0" bIns="0" rtlCol="0" anchor="t" anchorCtr="0">
              <a:normAutofit fontScale="40000" lnSpcReduction="20000"/>
            </a:bodyPr>
            <a:lstStyle/>
            <a:p>
              <a:pPr algn="l"/>
              <a:endParaRPr lang="en-US" noProof="0" dirty="0"/>
            </a:p>
          </p:txBody>
        </p:sp>
      </p:grpSp>
      <p:sp>
        <p:nvSpPr>
          <p:cNvPr id="16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459C76BA-4EE1-FE31-FB7B-42B8C97B9445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58837" y="2313262"/>
            <a:ext cx="1335024" cy="1335024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42366CA-3D36-9ADB-9F79-D7ECB36D16E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023" y="4128009"/>
            <a:ext cx="1519200" cy="39155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First and Last name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18BA7120-8A1D-7DDB-0181-2135C0FE4C1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7023" y="4687466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Job title or role</a:t>
            </a:r>
          </a:p>
        </p:txBody>
      </p:sp>
      <p:sp>
        <p:nvSpPr>
          <p:cNvPr id="19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8535FF8A-8144-9AFD-5A3E-6BAE52706799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140500" y="2313262"/>
            <a:ext cx="1335024" cy="1335024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72E923C-701B-A856-A43D-3C2C3954224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53355" y="4126695"/>
            <a:ext cx="1519200" cy="39155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First and Last name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2D13632A-7BF3-F452-E599-A0A9093A81E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53355" y="4686553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Job title or role</a:t>
            </a:r>
          </a:p>
        </p:txBody>
      </p:sp>
      <p:sp>
        <p:nvSpPr>
          <p:cNvPr id="26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47018D75-9E00-8DDD-4314-0DA2A1F40C35}"/>
              </a:ext>
            </a:extLst>
          </p:cNvPr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5436444" y="2313262"/>
            <a:ext cx="1335024" cy="1335024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1F2F4D3A-5E40-B8BD-884A-B60404094F1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39687" y="4130637"/>
            <a:ext cx="1519200" cy="39155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First and Last name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13924404-7B61-56D4-6D8B-43A23757FD5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9687" y="4691809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Job title or role</a:t>
            </a:r>
          </a:p>
        </p:txBody>
      </p:sp>
      <p:sp>
        <p:nvSpPr>
          <p:cNvPr id="29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0CE555FE-DC6A-EE11-B384-C2EEE2679B96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7718107" y="2313262"/>
            <a:ext cx="1335024" cy="1335024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 dirty="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474467A7-A6D7-2ED3-4F33-966947382A5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26019" y="4131951"/>
            <a:ext cx="1519200" cy="39155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First and Last name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2712CF8-AA73-F646-0041-12F445D2375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26019" y="4691809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Job title or role</a:t>
            </a:r>
          </a:p>
        </p:txBody>
      </p:sp>
      <p:sp>
        <p:nvSpPr>
          <p:cNvPr id="32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6DEBCB5C-5B70-BE28-6329-04FBC2E49E14}"/>
              </a:ext>
            </a:extLst>
          </p:cNvPr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10004438" y="2313262"/>
            <a:ext cx="1335024" cy="1335024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F61EB877-C8BD-7348-FBB9-39A3D55A0D9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912350" y="4129323"/>
            <a:ext cx="1519200" cy="39155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 dirty="0"/>
              <a:t>First and Last name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461FB0C1-1871-C6E7-E127-84BAA7E09EA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912350" y="4691808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Job title or role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21031-42F9-7803-07C5-5ED7C6BA1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ftr" sz="quarter" idx="4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762E3FF-F3C2-F1FF-39B1-EC3FA1A24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sldNum" sz="quarter" idx="40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346866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10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13DF76B2-8FA9-D54D-9F04-3EBFADE2D4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 marL="0" indent="0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Team slide with 10 individuals (layout A) – 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F69D0C-6FAF-3370-64ED-BF21B653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17320"/>
            <a:ext cx="12193200" cy="4686324"/>
            <a:chOff x="0" y="1417320"/>
            <a:chExt cx="12193200" cy="46863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8AA9B0-634F-E9AD-EFE7-21E29331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 userDrawn="1"/>
          </p:nvSpPr>
          <p:spPr>
            <a:xfrm>
              <a:off x="0" y="1525320"/>
              <a:ext cx="12192000" cy="4578324"/>
            </a:xfrm>
            <a:prstGeom prst="rect">
              <a:avLst/>
            </a:prstGeom>
            <a:solidFill>
              <a:srgbClr val="F8F8F8"/>
            </a:solidFill>
          </p:spPr>
          <p:txBody>
            <a:bodyPr vert="horz" wrap="square" lIns="0" tIns="0" rIns="0" bIns="0" rtlCol="0" anchor="t" anchorCtr="0">
              <a:normAutofit/>
            </a:bodyPr>
            <a:lstStyle/>
            <a:p>
              <a:pPr algn="l"/>
              <a:endParaRPr lang="en-US" noProof="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35C596F-D7B8-B486-5687-8F8C2CB0C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 userDrawn="1"/>
          </p:nvSpPr>
          <p:spPr>
            <a:xfrm>
              <a:off x="0" y="1417320"/>
              <a:ext cx="12193200" cy="108000"/>
            </a:xfrm>
            <a:prstGeom prst="rect">
              <a:avLst/>
            </a:prstGeom>
            <a:gradFill>
              <a:gsLst>
                <a:gs pos="60000">
                  <a:srgbClr val="B91C3A"/>
                </a:gs>
                <a:gs pos="0">
                  <a:srgbClr val="E31937"/>
                </a:gs>
                <a:gs pos="100000">
                  <a:srgbClr val="5236AB"/>
                </a:gs>
              </a:gsLst>
              <a:lin ang="10800000" scaled="0"/>
            </a:gradFill>
          </p:spPr>
          <p:txBody>
            <a:bodyPr vert="horz" wrap="square" lIns="0" tIns="0" rIns="0" bIns="0" rtlCol="0" anchor="t" anchorCtr="0">
              <a:normAutofit fontScale="40000" lnSpcReduction="20000"/>
            </a:bodyPr>
            <a:lstStyle/>
            <a:p>
              <a:pPr algn="l"/>
              <a:endParaRPr lang="en-US" noProof="0" dirty="0"/>
            </a:p>
          </p:txBody>
        </p:sp>
      </p:grpSp>
      <p:sp>
        <p:nvSpPr>
          <p:cNvPr id="53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1E9DD10C-39C6-009E-EA85-C0A1F1D9BC1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59536" y="1746504"/>
            <a:ext cx="1152144" cy="1152144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A529CFD9-179B-0D57-D81E-98D524898A5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72630" y="3073237"/>
            <a:ext cx="1332000" cy="28283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First and Last name</a:t>
            </a:r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D9523B55-398D-A183-44BA-D7978CA2094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72630" y="3430899"/>
            <a:ext cx="1332000" cy="3566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Job title or role</a:t>
            </a:r>
          </a:p>
        </p:txBody>
      </p:sp>
      <p:sp>
        <p:nvSpPr>
          <p:cNvPr id="58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F1F05CC9-60A2-C5F9-614F-CCC20CDAD1AA}"/>
              </a:ext>
            </a:extLst>
          </p:cNvPr>
          <p:cNvSpPr>
            <a:spLocks noGrp="1"/>
          </p:cNvSpPr>
          <p:nvPr>
            <p:ph type="pic" sz="quarter" idx="100" hasCustomPrompt="1"/>
          </p:nvPr>
        </p:nvSpPr>
        <p:spPr>
          <a:xfrm>
            <a:off x="3191256" y="1746504"/>
            <a:ext cx="1152144" cy="1152144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59" name="Text placeholder 5">
            <a:extLst>
              <a:ext uri="{FF2B5EF4-FFF2-40B4-BE49-F238E27FC236}">
                <a16:creationId xmlns:a16="http://schemas.microsoft.com/office/drawing/2014/main" id="{6562AEC7-DC14-9F64-A58F-57889D653895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096923" y="3073237"/>
            <a:ext cx="1332000" cy="28283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First and Last name</a:t>
            </a:r>
          </a:p>
        </p:txBody>
      </p:sp>
      <p:sp>
        <p:nvSpPr>
          <p:cNvPr id="62" name="Text placeholder 5">
            <a:extLst>
              <a:ext uri="{FF2B5EF4-FFF2-40B4-BE49-F238E27FC236}">
                <a16:creationId xmlns:a16="http://schemas.microsoft.com/office/drawing/2014/main" id="{8F3AF9E7-6D1F-FB1D-79D0-018727DEFB0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096923" y="3430899"/>
            <a:ext cx="1332000" cy="3566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Job title or role</a:t>
            </a:r>
          </a:p>
        </p:txBody>
      </p:sp>
      <p:sp>
        <p:nvSpPr>
          <p:cNvPr id="63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A33BCA58-CD54-BBB9-5EEE-53CEC4688C79}"/>
              </a:ext>
            </a:extLst>
          </p:cNvPr>
          <p:cNvSpPr>
            <a:spLocks noGrp="1"/>
          </p:cNvSpPr>
          <p:nvPr>
            <p:ph type="pic" sz="quarter" idx="101" hasCustomPrompt="1"/>
          </p:nvPr>
        </p:nvSpPr>
        <p:spPr>
          <a:xfrm>
            <a:off x="5522976" y="1746504"/>
            <a:ext cx="1152144" cy="1152144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4E011573-D799-6DA8-5A8F-E217ADA30A1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431389" y="3073237"/>
            <a:ext cx="1332000" cy="28283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First and Last name</a:t>
            </a:r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5C26C960-18FD-1ECA-CB1E-E31538F69627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431389" y="3430899"/>
            <a:ext cx="1332000" cy="3566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Job title or role</a:t>
            </a:r>
          </a:p>
        </p:txBody>
      </p:sp>
      <p:sp>
        <p:nvSpPr>
          <p:cNvPr id="66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89FBC76F-36CF-AE55-8453-B5C3AF130404}"/>
              </a:ext>
            </a:extLst>
          </p:cNvPr>
          <p:cNvSpPr>
            <a:spLocks noGrp="1"/>
          </p:cNvSpPr>
          <p:nvPr>
            <p:ph type="pic" sz="quarter" idx="102" hasCustomPrompt="1"/>
          </p:nvPr>
        </p:nvSpPr>
        <p:spPr>
          <a:xfrm>
            <a:off x="7854696" y="1746504"/>
            <a:ext cx="1152144" cy="1152144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69" name="Text placeholder 5">
            <a:extLst>
              <a:ext uri="{FF2B5EF4-FFF2-40B4-BE49-F238E27FC236}">
                <a16:creationId xmlns:a16="http://schemas.microsoft.com/office/drawing/2014/main" id="{7EBFF4F6-8FCF-9D24-59BF-878667B36CFF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7765801" y="3073237"/>
            <a:ext cx="1332000" cy="28283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First and Last name</a:t>
            </a:r>
          </a:p>
        </p:txBody>
      </p:sp>
      <p:sp>
        <p:nvSpPr>
          <p:cNvPr id="70" name="Text placeholder 5">
            <a:extLst>
              <a:ext uri="{FF2B5EF4-FFF2-40B4-BE49-F238E27FC236}">
                <a16:creationId xmlns:a16="http://schemas.microsoft.com/office/drawing/2014/main" id="{A4E86292-6501-F817-DBF5-84F8B3B5996B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765801" y="3430899"/>
            <a:ext cx="1332000" cy="3566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Job title or role</a:t>
            </a:r>
          </a:p>
        </p:txBody>
      </p:sp>
      <p:sp>
        <p:nvSpPr>
          <p:cNvPr id="71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0F916C77-5AD4-5C11-410B-ECF235BD2B43}"/>
              </a:ext>
            </a:extLst>
          </p:cNvPr>
          <p:cNvSpPr>
            <a:spLocks noGrp="1"/>
          </p:cNvSpPr>
          <p:nvPr>
            <p:ph type="pic" sz="quarter" idx="103" hasCustomPrompt="1"/>
          </p:nvPr>
        </p:nvSpPr>
        <p:spPr>
          <a:xfrm>
            <a:off x="10186416" y="1746504"/>
            <a:ext cx="1152144" cy="1152144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72" name="Text placeholder 5">
            <a:extLst>
              <a:ext uri="{FF2B5EF4-FFF2-40B4-BE49-F238E27FC236}">
                <a16:creationId xmlns:a16="http://schemas.microsoft.com/office/drawing/2014/main" id="{980AF009-89AC-49AD-DCDA-46B857076804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093238" y="3073237"/>
            <a:ext cx="1332000" cy="28283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First and Last name</a:t>
            </a:r>
          </a:p>
        </p:txBody>
      </p:sp>
      <p:sp>
        <p:nvSpPr>
          <p:cNvPr id="73" name="Text placeholder 5">
            <a:extLst>
              <a:ext uri="{FF2B5EF4-FFF2-40B4-BE49-F238E27FC236}">
                <a16:creationId xmlns:a16="http://schemas.microsoft.com/office/drawing/2014/main" id="{A6DDA18B-1FE0-E0B9-76D4-0CF941CA2EB3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093238" y="3430899"/>
            <a:ext cx="1332000" cy="3566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Job title or role</a:t>
            </a:r>
          </a:p>
        </p:txBody>
      </p:sp>
      <p:sp>
        <p:nvSpPr>
          <p:cNvPr id="74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45A3B18E-47C9-951B-1F34-B129E1383BF2}"/>
              </a:ext>
            </a:extLst>
          </p:cNvPr>
          <p:cNvSpPr>
            <a:spLocks noGrp="1"/>
          </p:cNvSpPr>
          <p:nvPr>
            <p:ph type="pic" sz="quarter" idx="104" hasCustomPrompt="1"/>
          </p:nvPr>
        </p:nvSpPr>
        <p:spPr>
          <a:xfrm>
            <a:off x="859536" y="4041648"/>
            <a:ext cx="1152144" cy="1152144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75" name="Text placeholder 5">
            <a:extLst>
              <a:ext uri="{FF2B5EF4-FFF2-40B4-BE49-F238E27FC236}">
                <a16:creationId xmlns:a16="http://schemas.microsoft.com/office/drawing/2014/main" id="{7C7D0432-6649-B033-7F99-5828767B1D19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772630" y="5367239"/>
            <a:ext cx="1332000" cy="28283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First and Last name</a:t>
            </a:r>
          </a:p>
        </p:txBody>
      </p:sp>
      <p:sp>
        <p:nvSpPr>
          <p:cNvPr id="76" name="Text placeholder 5">
            <a:extLst>
              <a:ext uri="{FF2B5EF4-FFF2-40B4-BE49-F238E27FC236}">
                <a16:creationId xmlns:a16="http://schemas.microsoft.com/office/drawing/2014/main" id="{09E68937-7497-3B1C-8978-5218C6146F2D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772630" y="5724901"/>
            <a:ext cx="1332000" cy="3566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Job title or role</a:t>
            </a:r>
          </a:p>
        </p:txBody>
      </p:sp>
      <p:sp>
        <p:nvSpPr>
          <p:cNvPr id="77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DB398322-BDC5-7AD1-81AF-003F8196DB66}"/>
              </a:ext>
            </a:extLst>
          </p:cNvPr>
          <p:cNvSpPr>
            <a:spLocks noGrp="1"/>
          </p:cNvSpPr>
          <p:nvPr>
            <p:ph type="pic" sz="quarter" idx="105" hasCustomPrompt="1"/>
          </p:nvPr>
        </p:nvSpPr>
        <p:spPr>
          <a:xfrm>
            <a:off x="3191256" y="4041648"/>
            <a:ext cx="1152144" cy="1152144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78" name="Text placeholder 5">
            <a:extLst>
              <a:ext uri="{FF2B5EF4-FFF2-40B4-BE49-F238E27FC236}">
                <a16:creationId xmlns:a16="http://schemas.microsoft.com/office/drawing/2014/main" id="{BF345552-43FD-CA3B-CBF3-A60FFDFB5EBF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3096923" y="5367239"/>
            <a:ext cx="1332000" cy="28283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First and Last name</a:t>
            </a:r>
          </a:p>
        </p:txBody>
      </p:sp>
      <p:sp>
        <p:nvSpPr>
          <p:cNvPr id="79" name="Text placeholder 5">
            <a:extLst>
              <a:ext uri="{FF2B5EF4-FFF2-40B4-BE49-F238E27FC236}">
                <a16:creationId xmlns:a16="http://schemas.microsoft.com/office/drawing/2014/main" id="{1C65CFED-6C08-2238-F0A9-1217AA0E4C63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3096923" y="5724901"/>
            <a:ext cx="1332000" cy="3566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Job title or role</a:t>
            </a:r>
          </a:p>
        </p:txBody>
      </p:sp>
      <p:sp>
        <p:nvSpPr>
          <p:cNvPr id="80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6C7AE4E1-C7D3-A07E-F3B9-F7CFFC65D496}"/>
              </a:ext>
            </a:extLst>
          </p:cNvPr>
          <p:cNvSpPr>
            <a:spLocks noGrp="1"/>
          </p:cNvSpPr>
          <p:nvPr>
            <p:ph type="pic" sz="quarter" idx="106" hasCustomPrompt="1"/>
          </p:nvPr>
        </p:nvSpPr>
        <p:spPr>
          <a:xfrm>
            <a:off x="5522976" y="4041648"/>
            <a:ext cx="1152144" cy="1152144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81" name="Text placeholder 5">
            <a:extLst>
              <a:ext uri="{FF2B5EF4-FFF2-40B4-BE49-F238E27FC236}">
                <a16:creationId xmlns:a16="http://schemas.microsoft.com/office/drawing/2014/main" id="{D813AAFA-8DF6-DA12-A665-D2D4727E1AA9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5431389" y="5367239"/>
            <a:ext cx="1332000" cy="28283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First and Last name</a:t>
            </a:r>
          </a:p>
        </p:txBody>
      </p:sp>
      <p:sp>
        <p:nvSpPr>
          <p:cNvPr id="82" name="Text placeholder 5">
            <a:extLst>
              <a:ext uri="{FF2B5EF4-FFF2-40B4-BE49-F238E27FC236}">
                <a16:creationId xmlns:a16="http://schemas.microsoft.com/office/drawing/2014/main" id="{A7DEF59E-319D-9591-63E8-1B800A80D31C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5431389" y="5724901"/>
            <a:ext cx="1332000" cy="3566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Job title or role</a:t>
            </a:r>
          </a:p>
        </p:txBody>
      </p:sp>
      <p:sp>
        <p:nvSpPr>
          <p:cNvPr id="83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CA89A590-686C-BEB3-E272-C48BF67718E7}"/>
              </a:ext>
            </a:extLst>
          </p:cNvPr>
          <p:cNvSpPr>
            <a:spLocks noGrp="1"/>
          </p:cNvSpPr>
          <p:nvPr>
            <p:ph type="pic" sz="quarter" idx="107" hasCustomPrompt="1"/>
          </p:nvPr>
        </p:nvSpPr>
        <p:spPr>
          <a:xfrm>
            <a:off x="7854696" y="4041648"/>
            <a:ext cx="1152144" cy="1152144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84" name="Text placeholder 5">
            <a:extLst>
              <a:ext uri="{FF2B5EF4-FFF2-40B4-BE49-F238E27FC236}">
                <a16:creationId xmlns:a16="http://schemas.microsoft.com/office/drawing/2014/main" id="{62E75F92-DCE3-7CAC-54D5-E223958851CE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7765801" y="5367239"/>
            <a:ext cx="1332000" cy="28283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First and Last name</a:t>
            </a:r>
          </a:p>
        </p:txBody>
      </p:sp>
      <p:sp>
        <p:nvSpPr>
          <p:cNvPr id="85" name="Text placeholder 5">
            <a:extLst>
              <a:ext uri="{FF2B5EF4-FFF2-40B4-BE49-F238E27FC236}">
                <a16:creationId xmlns:a16="http://schemas.microsoft.com/office/drawing/2014/main" id="{80CDE410-C3B4-49CF-020A-7A4BF252ECD7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7765801" y="5724901"/>
            <a:ext cx="1332000" cy="3566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Job title or role</a:t>
            </a:r>
          </a:p>
        </p:txBody>
      </p:sp>
      <p:sp>
        <p:nvSpPr>
          <p:cNvPr id="86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4D5B701E-CF83-43D3-53AE-489AE08B2FFA}"/>
              </a:ext>
            </a:extLst>
          </p:cNvPr>
          <p:cNvSpPr>
            <a:spLocks noGrp="1"/>
          </p:cNvSpPr>
          <p:nvPr>
            <p:ph type="pic" sz="quarter" idx="108" hasCustomPrompt="1"/>
          </p:nvPr>
        </p:nvSpPr>
        <p:spPr>
          <a:xfrm>
            <a:off x="10186416" y="4041648"/>
            <a:ext cx="1152144" cy="1152144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87" name="Text placeholder 5">
            <a:extLst>
              <a:ext uri="{FF2B5EF4-FFF2-40B4-BE49-F238E27FC236}">
                <a16:creationId xmlns:a16="http://schemas.microsoft.com/office/drawing/2014/main" id="{0A08428B-F243-D913-409A-B863F30EBD28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10093238" y="5367239"/>
            <a:ext cx="1332000" cy="28283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First and Last name</a:t>
            </a:r>
          </a:p>
        </p:txBody>
      </p:sp>
      <p:sp>
        <p:nvSpPr>
          <p:cNvPr id="88" name="Text placeholder 5">
            <a:extLst>
              <a:ext uri="{FF2B5EF4-FFF2-40B4-BE49-F238E27FC236}">
                <a16:creationId xmlns:a16="http://schemas.microsoft.com/office/drawing/2014/main" id="{BE699E39-5A18-3E54-C0F2-67BEB0C064EA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10093238" y="5724901"/>
            <a:ext cx="1332000" cy="3566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Job title or role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F0419-6770-892C-3061-9D79FF673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ftr" sz="quarter" idx="112"/>
          </p:nvPr>
        </p:nvSpPr>
        <p:spPr>
          <a:xfrm>
            <a:off x="4038600" y="7052789"/>
            <a:ext cx="4114800" cy="13716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FC32E26-E2EE-BEA4-9A03-54981F58F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sldNum" sz="quarter" idx="111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48986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–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976DB5-697C-A62A-7A55-C2DFCAC96B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Agenda slide layout 2 - click to add title</a:t>
            </a:r>
          </a:p>
        </p:txBody>
      </p:sp>
      <p:sp>
        <p:nvSpPr>
          <p:cNvPr id="6" name="Agenda item 1 description">
            <a:extLst>
              <a:ext uri="{FF2B5EF4-FFF2-40B4-BE49-F238E27FC236}">
                <a16:creationId xmlns:a16="http://schemas.microsoft.com/office/drawing/2014/main" id="{0CF1332E-48CF-C54F-F696-17DB5D1B32A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6763" y="1605722"/>
            <a:ext cx="4572000" cy="56692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 anchorCtr="0">
            <a:noAutofit/>
          </a:bodyPr>
          <a:lstStyle>
            <a:lvl1pPr marL="285750" indent="-285750" algn="l">
              <a:buFontTx/>
              <a:buBlip>
                <a:blip r:embed="rId2"/>
              </a:buBlip>
              <a:tabLst/>
              <a:defRPr sz="1800"/>
            </a:lvl1pPr>
          </a:lstStyle>
          <a:p>
            <a:pPr algn="l"/>
            <a:r>
              <a:rPr lang="en-US" noProof="0" dirty="0"/>
              <a:t>Click to add agenda item 1</a:t>
            </a:r>
          </a:p>
        </p:txBody>
      </p:sp>
      <p:sp>
        <p:nvSpPr>
          <p:cNvPr id="9" name="Agenda item 2 description">
            <a:extLst>
              <a:ext uri="{FF2B5EF4-FFF2-40B4-BE49-F238E27FC236}">
                <a16:creationId xmlns:a16="http://schemas.microsoft.com/office/drawing/2014/main" id="{A727F33B-E5E8-74BC-7588-761838366B8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763" y="2379425"/>
            <a:ext cx="4572000" cy="56692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 anchorCtr="0">
            <a:noAutofit/>
          </a:bodyPr>
          <a:lstStyle>
            <a:lvl1pPr marL="285750" indent="-285750" algn="l">
              <a:buFontTx/>
              <a:buBlip>
                <a:blip r:embed="rId2"/>
              </a:buBlip>
              <a:tabLst/>
              <a:defRPr sz="1800"/>
            </a:lvl1pPr>
          </a:lstStyle>
          <a:p>
            <a:pPr algn="l"/>
            <a:r>
              <a:rPr lang="en-US" noProof="0" dirty="0"/>
              <a:t>Click to add agenda item 2</a:t>
            </a:r>
          </a:p>
        </p:txBody>
      </p:sp>
      <p:sp>
        <p:nvSpPr>
          <p:cNvPr id="11" name="Agenda item 3 description">
            <a:extLst>
              <a:ext uri="{FF2B5EF4-FFF2-40B4-BE49-F238E27FC236}">
                <a16:creationId xmlns:a16="http://schemas.microsoft.com/office/drawing/2014/main" id="{71486317-244D-E80A-48EE-489F232609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6763" y="3153128"/>
            <a:ext cx="4572000" cy="56692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 anchorCtr="0">
            <a:noAutofit/>
          </a:bodyPr>
          <a:lstStyle>
            <a:lvl1pPr marL="285750" indent="-285750" algn="l">
              <a:buFontTx/>
              <a:buBlip>
                <a:blip r:embed="rId2"/>
              </a:buBlip>
              <a:tabLst/>
              <a:defRPr sz="1800"/>
            </a:lvl1pPr>
          </a:lstStyle>
          <a:p>
            <a:pPr algn="l"/>
            <a:r>
              <a:rPr lang="en-US" noProof="0" dirty="0"/>
              <a:t>Click to add agenda item 3</a:t>
            </a:r>
          </a:p>
        </p:txBody>
      </p:sp>
      <p:sp>
        <p:nvSpPr>
          <p:cNvPr id="13" name="Agenda item 4 description">
            <a:extLst>
              <a:ext uri="{FF2B5EF4-FFF2-40B4-BE49-F238E27FC236}">
                <a16:creationId xmlns:a16="http://schemas.microsoft.com/office/drawing/2014/main" id="{587C085A-666F-7685-37AD-9707E899EA4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66763" y="3926831"/>
            <a:ext cx="4572000" cy="56692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 anchorCtr="0">
            <a:noAutofit/>
          </a:bodyPr>
          <a:lstStyle>
            <a:lvl1pPr marL="285750" indent="-285750" algn="l">
              <a:buFontTx/>
              <a:buBlip>
                <a:blip r:embed="rId2"/>
              </a:buBlip>
              <a:tabLst/>
              <a:defRPr sz="1800"/>
            </a:lvl1pPr>
          </a:lstStyle>
          <a:p>
            <a:pPr algn="l"/>
            <a:r>
              <a:rPr lang="en-US" noProof="0" dirty="0"/>
              <a:t>Click to add agenda item 4 or delete</a:t>
            </a:r>
          </a:p>
        </p:txBody>
      </p:sp>
      <p:sp>
        <p:nvSpPr>
          <p:cNvPr id="15" name="Agenda item 5 description">
            <a:extLst>
              <a:ext uri="{FF2B5EF4-FFF2-40B4-BE49-F238E27FC236}">
                <a16:creationId xmlns:a16="http://schemas.microsoft.com/office/drawing/2014/main" id="{B84D09D0-FA09-8D48-D485-141D5D6AB61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6763" y="4700534"/>
            <a:ext cx="4572000" cy="56692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 anchorCtr="0">
            <a:noAutofit/>
          </a:bodyPr>
          <a:lstStyle>
            <a:lvl1pPr marL="285750" indent="-285750" algn="l">
              <a:buFontTx/>
              <a:buBlip>
                <a:blip r:embed="rId2"/>
              </a:buBlip>
              <a:tabLst/>
              <a:defRPr sz="1800"/>
            </a:lvl1pPr>
          </a:lstStyle>
          <a:p>
            <a:pPr algn="l"/>
            <a:r>
              <a:rPr lang="en-US" noProof="0" dirty="0"/>
              <a:t>Click to add agenda item 5 or delete</a:t>
            </a:r>
          </a:p>
        </p:txBody>
      </p:sp>
      <p:sp>
        <p:nvSpPr>
          <p:cNvPr id="17" name="Agenda item 6 description">
            <a:extLst>
              <a:ext uri="{FF2B5EF4-FFF2-40B4-BE49-F238E27FC236}">
                <a16:creationId xmlns:a16="http://schemas.microsoft.com/office/drawing/2014/main" id="{15923D97-A4C0-761B-93A1-D2D634A228E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6763" y="5474236"/>
            <a:ext cx="4572000" cy="56692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 anchorCtr="0">
            <a:noAutofit/>
          </a:bodyPr>
          <a:lstStyle>
            <a:lvl1pPr marL="285750" indent="-285750" algn="l">
              <a:buFontTx/>
              <a:buBlip>
                <a:blip r:embed="rId2"/>
              </a:buBlip>
              <a:tabLst/>
              <a:defRPr sz="1800"/>
            </a:lvl1pPr>
          </a:lstStyle>
          <a:p>
            <a:pPr algn="l"/>
            <a:r>
              <a:rPr lang="en-US" noProof="0" dirty="0"/>
              <a:t>Click to add agenda item 6 or delete</a:t>
            </a:r>
          </a:p>
        </p:txBody>
      </p:sp>
      <p:sp>
        <p:nvSpPr>
          <p:cNvPr id="26" name="Agenda item 7 description">
            <a:extLst>
              <a:ext uri="{FF2B5EF4-FFF2-40B4-BE49-F238E27FC236}">
                <a16:creationId xmlns:a16="http://schemas.microsoft.com/office/drawing/2014/main" id="{8CC9E50C-3FB3-8E10-8031-E225A7C9D7F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03394" y="1600200"/>
            <a:ext cx="4572000" cy="56692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 anchorCtr="0">
            <a:noAutofit/>
          </a:bodyPr>
          <a:lstStyle>
            <a:lvl1pPr marL="285750" indent="-285750" algn="l">
              <a:buFontTx/>
              <a:buBlip>
                <a:blip r:embed="rId2"/>
              </a:buBlip>
              <a:tabLst/>
              <a:defRPr sz="1800"/>
            </a:lvl1pPr>
          </a:lstStyle>
          <a:p>
            <a:pPr algn="l"/>
            <a:r>
              <a:rPr lang="en-US" noProof="0" dirty="0"/>
              <a:t>Click to add agenda item 7 or delete</a:t>
            </a:r>
          </a:p>
        </p:txBody>
      </p:sp>
      <p:sp>
        <p:nvSpPr>
          <p:cNvPr id="27" name="Agenda item 8 description">
            <a:extLst>
              <a:ext uri="{FF2B5EF4-FFF2-40B4-BE49-F238E27FC236}">
                <a16:creationId xmlns:a16="http://schemas.microsoft.com/office/drawing/2014/main" id="{F8C99894-7E03-C896-81C5-D3E3E4283DC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03394" y="2379425"/>
            <a:ext cx="4572000" cy="56692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 anchorCtr="0">
            <a:noAutofit/>
          </a:bodyPr>
          <a:lstStyle>
            <a:lvl1pPr marL="285750" indent="-285750" algn="l">
              <a:buFontTx/>
              <a:buBlip>
                <a:blip r:embed="rId2"/>
              </a:buBlip>
              <a:tabLst/>
              <a:defRPr sz="1800"/>
            </a:lvl1pPr>
          </a:lstStyle>
          <a:p>
            <a:pPr algn="l"/>
            <a:r>
              <a:rPr lang="en-US" noProof="0" dirty="0"/>
              <a:t>Click to add agenda item 8 or delete</a:t>
            </a:r>
          </a:p>
        </p:txBody>
      </p:sp>
      <p:sp>
        <p:nvSpPr>
          <p:cNvPr id="28" name="Agenda item 9 description">
            <a:extLst>
              <a:ext uri="{FF2B5EF4-FFF2-40B4-BE49-F238E27FC236}">
                <a16:creationId xmlns:a16="http://schemas.microsoft.com/office/drawing/2014/main" id="{6AD70C5E-C60E-6351-E0AD-35AC67F867C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6103394" y="3153128"/>
            <a:ext cx="4572000" cy="56692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 anchorCtr="0">
            <a:noAutofit/>
          </a:bodyPr>
          <a:lstStyle>
            <a:lvl1pPr marL="285750" indent="-285750" algn="l">
              <a:buFontTx/>
              <a:buBlip>
                <a:blip r:embed="rId2"/>
              </a:buBlip>
              <a:tabLst/>
              <a:defRPr sz="1800"/>
            </a:lvl1pPr>
          </a:lstStyle>
          <a:p>
            <a:pPr algn="l"/>
            <a:r>
              <a:rPr lang="en-US" noProof="0" dirty="0"/>
              <a:t>Click to add agenda item 9 or delete</a:t>
            </a:r>
          </a:p>
        </p:txBody>
      </p:sp>
      <p:sp>
        <p:nvSpPr>
          <p:cNvPr id="29" name="Agenda item 10 description">
            <a:extLst>
              <a:ext uri="{FF2B5EF4-FFF2-40B4-BE49-F238E27FC236}">
                <a16:creationId xmlns:a16="http://schemas.microsoft.com/office/drawing/2014/main" id="{73E0F363-7FBA-B1FD-FB13-1A6C322A02C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6103394" y="3926831"/>
            <a:ext cx="4572000" cy="56692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 anchorCtr="0">
            <a:noAutofit/>
          </a:bodyPr>
          <a:lstStyle>
            <a:lvl1pPr marL="285750" indent="-285750" algn="l">
              <a:buFontTx/>
              <a:buBlip>
                <a:blip r:embed="rId2"/>
              </a:buBlip>
              <a:tabLst/>
              <a:defRPr sz="1800"/>
            </a:lvl1pPr>
          </a:lstStyle>
          <a:p>
            <a:pPr algn="l"/>
            <a:r>
              <a:rPr lang="en-US" noProof="0" dirty="0"/>
              <a:t>Click to add agenda item 10 or delete</a:t>
            </a:r>
          </a:p>
        </p:txBody>
      </p:sp>
      <p:sp>
        <p:nvSpPr>
          <p:cNvPr id="30" name="Agenda item 11 description">
            <a:extLst>
              <a:ext uri="{FF2B5EF4-FFF2-40B4-BE49-F238E27FC236}">
                <a16:creationId xmlns:a16="http://schemas.microsoft.com/office/drawing/2014/main" id="{D58ED04A-7400-00EC-8982-A1E1CFEFA68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6103394" y="4700534"/>
            <a:ext cx="4572000" cy="56692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 anchorCtr="0">
            <a:noAutofit/>
          </a:bodyPr>
          <a:lstStyle>
            <a:lvl1pPr marL="285750" indent="-285750" algn="l">
              <a:buFontTx/>
              <a:buBlip>
                <a:blip r:embed="rId2"/>
              </a:buBlip>
              <a:tabLst/>
              <a:defRPr sz="1800"/>
            </a:lvl1pPr>
          </a:lstStyle>
          <a:p>
            <a:pPr algn="l"/>
            <a:r>
              <a:rPr lang="en-US" noProof="0" dirty="0"/>
              <a:t>Click to add agenda item 11 or delete</a:t>
            </a:r>
          </a:p>
        </p:txBody>
      </p:sp>
      <p:sp>
        <p:nvSpPr>
          <p:cNvPr id="31" name="Agenda item 12 description">
            <a:extLst>
              <a:ext uri="{FF2B5EF4-FFF2-40B4-BE49-F238E27FC236}">
                <a16:creationId xmlns:a16="http://schemas.microsoft.com/office/drawing/2014/main" id="{91054C35-1504-9990-BDEF-C88B0598C60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6103394" y="5474236"/>
            <a:ext cx="4572000" cy="56692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 anchorCtr="0">
            <a:noAutofit/>
          </a:bodyPr>
          <a:lstStyle>
            <a:lvl1pPr marL="285750" indent="-285750" algn="l">
              <a:buFontTx/>
              <a:buBlip>
                <a:blip r:embed="rId2"/>
              </a:buBlip>
              <a:tabLst/>
              <a:defRPr sz="1800"/>
            </a:lvl1pPr>
          </a:lstStyle>
          <a:p>
            <a:pPr algn="l"/>
            <a:r>
              <a:rPr lang="en-US" noProof="0" dirty="0"/>
              <a:t>Click to add agenda item 12 or delete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0DBC9-3586-A9CB-3BAD-7A1413F7A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4038600" y="6967728"/>
            <a:ext cx="4114800" cy="13716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2679693-BA13-5E4E-91BE-1606A75B0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163034" y="6967728"/>
            <a:ext cx="261660" cy="13716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900" kern="1200" noProof="0" smtClean="0">
                <a:solidFill>
                  <a:srgbClr val="E6E6E6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9834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10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13DF76B2-8FA9-D54D-9F04-3EBFADE2D4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  <a:noFill/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Team slide with 10 individuals (layout B) – 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E87E92-08FD-A2A7-FE01-239749BBB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17320"/>
            <a:ext cx="12193200" cy="4686324"/>
            <a:chOff x="0" y="1417320"/>
            <a:chExt cx="12193200" cy="46863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FF2CC3-FE6C-26AE-3D44-9D64095C5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 userDrawn="1"/>
          </p:nvSpPr>
          <p:spPr>
            <a:xfrm>
              <a:off x="0" y="1525320"/>
              <a:ext cx="12192000" cy="4578324"/>
            </a:xfrm>
            <a:prstGeom prst="rect">
              <a:avLst/>
            </a:prstGeom>
            <a:solidFill>
              <a:srgbClr val="F8F8F8"/>
            </a:solidFill>
          </p:spPr>
          <p:txBody>
            <a:bodyPr vert="horz" wrap="square" lIns="0" tIns="0" rIns="0" bIns="0" rtlCol="0" anchor="t" anchorCtr="0">
              <a:normAutofit/>
            </a:bodyPr>
            <a:lstStyle/>
            <a:p>
              <a:pPr algn="l"/>
              <a:endParaRPr lang="en-US" noProof="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47A736-F0E2-6BFE-838D-1A61CFF42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 userDrawn="1"/>
          </p:nvSpPr>
          <p:spPr>
            <a:xfrm>
              <a:off x="0" y="1417320"/>
              <a:ext cx="12193200" cy="108000"/>
            </a:xfrm>
            <a:prstGeom prst="rect">
              <a:avLst/>
            </a:prstGeom>
            <a:gradFill>
              <a:gsLst>
                <a:gs pos="0">
                  <a:srgbClr val="FFCDD2"/>
                </a:gs>
                <a:gs pos="33000">
                  <a:srgbClr val="FF6A00"/>
                </a:gs>
                <a:gs pos="66000">
                  <a:srgbClr val="E31937"/>
                </a:gs>
                <a:gs pos="100000">
                  <a:srgbClr val="991F3D"/>
                </a:gs>
              </a:gsLst>
              <a:lin ang="10800000" scaled="0"/>
            </a:gradFill>
          </p:spPr>
          <p:txBody>
            <a:bodyPr vert="horz" wrap="square" lIns="0" tIns="0" rIns="0" bIns="0" rtlCol="0" anchor="t" anchorCtr="0">
              <a:normAutofit fontScale="40000" lnSpcReduction="20000"/>
            </a:bodyPr>
            <a:lstStyle/>
            <a:p>
              <a:pPr algn="l"/>
              <a:endParaRPr lang="en-US" noProof="0" dirty="0"/>
            </a:p>
          </p:txBody>
        </p:sp>
      </p:grpSp>
      <p:sp>
        <p:nvSpPr>
          <p:cNvPr id="56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83BC0750-8119-F69A-32AD-9EE149AA78EE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59536" y="1746504"/>
            <a:ext cx="1152144" cy="1152144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7D64D81B-2716-CA70-422F-884E93A2D6F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72630" y="3073237"/>
            <a:ext cx="1332000" cy="28283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First and Last name</a:t>
            </a:r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83316E65-6F11-E343-8A89-39DF0398A69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72630" y="3430899"/>
            <a:ext cx="1332000" cy="3566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 dirty="0"/>
              <a:t>Job title or role</a:t>
            </a:r>
          </a:p>
        </p:txBody>
      </p:sp>
      <p:sp>
        <p:nvSpPr>
          <p:cNvPr id="59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B6F6A509-787F-2E55-CE10-3244E9BE76B5}"/>
              </a:ext>
            </a:extLst>
          </p:cNvPr>
          <p:cNvSpPr>
            <a:spLocks noGrp="1" noChangeAspect="1"/>
          </p:cNvSpPr>
          <p:nvPr>
            <p:ph type="pic" sz="quarter" idx="100" hasCustomPrompt="1"/>
          </p:nvPr>
        </p:nvSpPr>
        <p:spPr>
          <a:xfrm>
            <a:off x="3191256" y="1746504"/>
            <a:ext cx="1152144" cy="1152144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62" name="Text placeholder 5">
            <a:extLst>
              <a:ext uri="{FF2B5EF4-FFF2-40B4-BE49-F238E27FC236}">
                <a16:creationId xmlns:a16="http://schemas.microsoft.com/office/drawing/2014/main" id="{CDE753D4-C90A-4ECE-95F2-F8DCF776D741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096923" y="3073237"/>
            <a:ext cx="1332000" cy="28283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First and Last name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309FF256-83EC-EBC2-6D73-9980D8317DB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096923" y="3430899"/>
            <a:ext cx="1332000" cy="3566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Job title or role</a:t>
            </a:r>
          </a:p>
        </p:txBody>
      </p:sp>
      <p:sp>
        <p:nvSpPr>
          <p:cNvPr id="64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E2C825AB-350F-ED85-9D83-FE82A247BDDA}"/>
              </a:ext>
            </a:extLst>
          </p:cNvPr>
          <p:cNvSpPr>
            <a:spLocks noGrp="1" noChangeAspect="1"/>
          </p:cNvSpPr>
          <p:nvPr>
            <p:ph type="pic" sz="quarter" idx="101" hasCustomPrompt="1"/>
          </p:nvPr>
        </p:nvSpPr>
        <p:spPr>
          <a:xfrm>
            <a:off x="5522976" y="1746504"/>
            <a:ext cx="1152144" cy="1152144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799BDA78-7627-7B47-F094-FFA2AEAC66F9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431389" y="3073237"/>
            <a:ext cx="1332000" cy="28283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First and Last name</a:t>
            </a:r>
          </a:p>
        </p:txBody>
      </p:sp>
      <p:sp>
        <p:nvSpPr>
          <p:cNvPr id="66" name="Text placeholder 5">
            <a:extLst>
              <a:ext uri="{FF2B5EF4-FFF2-40B4-BE49-F238E27FC236}">
                <a16:creationId xmlns:a16="http://schemas.microsoft.com/office/drawing/2014/main" id="{3AA175F2-EF5E-657C-3C80-8F9327C8550E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431389" y="3430899"/>
            <a:ext cx="1332000" cy="3566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Job title or role</a:t>
            </a:r>
          </a:p>
        </p:txBody>
      </p:sp>
      <p:sp>
        <p:nvSpPr>
          <p:cNvPr id="69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709A6B6C-6509-BBC9-3297-29CACF0BFE14}"/>
              </a:ext>
            </a:extLst>
          </p:cNvPr>
          <p:cNvSpPr>
            <a:spLocks noGrp="1" noChangeAspect="1"/>
          </p:cNvSpPr>
          <p:nvPr>
            <p:ph type="pic" sz="quarter" idx="102" hasCustomPrompt="1"/>
          </p:nvPr>
        </p:nvSpPr>
        <p:spPr>
          <a:xfrm>
            <a:off x="7854696" y="1746504"/>
            <a:ext cx="1152144" cy="1152144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70" name="Text placeholder 5">
            <a:extLst>
              <a:ext uri="{FF2B5EF4-FFF2-40B4-BE49-F238E27FC236}">
                <a16:creationId xmlns:a16="http://schemas.microsoft.com/office/drawing/2014/main" id="{DDD0A537-BA60-B19E-F15B-90DFA13EC599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7765801" y="3073237"/>
            <a:ext cx="1332000" cy="28283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First and Last name</a:t>
            </a:r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41A4BCD7-DE61-50D8-949D-1BF5C0A8B8B8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765801" y="3430899"/>
            <a:ext cx="1332000" cy="3566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Job title or role</a:t>
            </a:r>
          </a:p>
        </p:txBody>
      </p:sp>
      <p:sp>
        <p:nvSpPr>
          <p:cNvPr id="72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C32EF674-C494-0ECD-E34F-5A97CB292BEC}"/>
              </a:ext>
            </a:extLst>
          </p:cNvPr>
          <p:cNvSpPr>
            <a:spLocks noGrp="1" noChangeAspect="1"/>
          </p:cNvSpPr>
          <p:nvPr>
            <p:ph type="pic" sz="quarter" idx="103" hasCustomPrompt="1"/>
          </p:nvPr>
        </p:nvSpPr>
        <p:spPr>
          <a:xfrm>
            <a:off x="10186416" y="1746504"/>
            <a:ext cx="1152144" cy="1152144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73" name="Text placeholder 5">
            <a:extLst>
              <a:ext uri="{FF2B5EF4-FFF2-40B4-BE49-F238E27FC236}">
                <a16:creationId xmlns:a16="http://schemas.microsoft.com/office/drawing/2014/main" id="{8363BD52-39BE-1B60-541E-B66D7854DB9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093238" y="3073237"/>
            <a:ext cx="1332000" cy="28283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First and Last name</a:t>
            </a:r>
          </a:p>
        </p:txBody>
      </p:sp>
      <p:sp>
        <p:nvSpPr>
          <p:cNvPr id="74" name="Text placeholder 5">
            <a:extLst>
              <a:ext uri="{FF2B5EF4-FFF2-40B4-BE49-F238E27FC236}">
                <a16:creationId xmlns:a16="http://schemas.microsoft.com/office/drawing/2014/main" id="{07F67F54-1EAE-B7BA-D267-361C9DC86D43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093238" y="3430899"/>
            <a:ext cx="1332000" cy="3566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Job title or role</a:t>
            </a:r>
          </a:p>
        </p:txBody>
      </p:sp>
      <p:sp>
        <p:nvSpPr>
          <p:cNvPr id="75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FACCD386-9189-169C-A09C-D21E0F35E7B0}"/>
              </a:ext>
            </a:extLst>
          </p:cNvPr>
          <p:cNvSpPr>
            <a:spLocks noGrp="1" noChangeAspect="1"/>
          </p:cNvSpPr>
          <p:nvPr>
            <p:ph type="pic" sz="quarter" idx="104" hasCustomPrompt="1"/>
          </p:nvPr>
        </p:nvSpPr>
        <p:spPr>
          <a:xfrm>
            <a:off x="859536" y="4041648"/>
            <a:ext cx="1152144" cy="1152144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76" name="Text placeholder 5">
            <a:extLst>
              <a:ext uri="{FF2B5EF4-FFF2-40B4-BE49-F238E27FC236}">
                <a16:creationId xmlns:a16="http://schemas.microsoft.com/office/drawing/2014/main" id="{80BF2158-1BF0-047B-6140-2448785BF857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772630" y="5367239"/>
            <a:ext cx="1332000" cy="28283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First and Last name</a:t>
            </a:r>
          </a:p>
        </p:txBody>
      </p:sp>
      <p:sp>
        <p:nvSpPr>
          <p:cNvPr id="77" name="Text placeholder 5">
            <a:extLst>
              <a:ext uri="{FF2B5EF4-FFF2-40B4-BE49-F238E27FC236}">
                <a16:creationId xmlns:a16="http://schemas.microsoft.com/office/drawing/2014/main" id="{CA9F9A32-DB73-DB6F-8E19-99F72FFF08E1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772630" y="5724901"/>
            <a:ext cx="1332000" cy="3566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Job title or role</a:t>
            </a:r>
          </a:p>
        </p:txBody>
      </p:sp>
      <p:sp>
        <p:nvSpPr>
          <p:cNvPr id="78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5B216939-AB12-50E2-F455-BA1313824F2D}"/>
              </a:ext>
            </a:extLst>
          </p:cNvPr>
          <p:cNvSpPr>
            <a:spLocks noGrp="1" noChangeAspect="1"/>
          </p:cNvSpPr>
          <p:nvPr>
            <p:ph type="pic" sz="quarter" idx="105" hasCustomPrompt="1"/>
          </p:nvPr>
        </p:nvSpPr>
        <p:spPr>
          <a:xfrm>
            <a:off x="3191256" y="4041648"/>
            <a:ext cx="1152144" cy="1152144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79" name="Text placeholder 5">
            <a:extLst>
              <a:ext uri="{FF2B5EF4-FFF2-40B4-BE49-F238E27FC236}">
                <a16:creationId xmlns:a16="http://schemas.microsoft.com/office/drawing/2014/main" id="{ECFE43AE-9FE8-8126-BE14-3C4AC556CF64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3096923" y="5367239"/>
            <a:ext cx="1332000" cy="28283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First and Last name</a:t>
            </a:r>
          </a:p>
        </p:txBody>
      </p:sp>
      <p:sp>
        <p:nvSpPr>
          <p:cNvPr id="80" name="Text placeholder 5">
            <a:extLst>
              <a:ext uri="{FF2B5EF4-FFF2-40B4-BE49-F238E27FC236}">
                <a16:creationId xmlns:a16="http://schemas.microsoft.com/office/drawing/2014/main" id="{6112D329-2A43-86AB-4F77-A7DA1F5DF1DC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3096923" y="5724901"/>
            <a:ext cx="1332000" cy="3566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Job title or role</a:t>
            </a:r>
          </a:p>
        </p:txBody>
      </p:sp>
      <p:sp>
        <p:nvSpPr>
          <p:cNvPr id="81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629949E7-5C9A-5947-5D49-5A69F29D360B}"/>
              </a:ext>
            </a:extLst>
          </p:cNvPr>
          <p:cNvSpPr>
            <a:spLocks noGrp="1" noChangeAspect="1"/>
          </p:cNvSpPr>
          <p:nvPr>
            <p:ph type="pic" sz="quarter" idx="106" hasCustomPrompt="1"/>
          </p:nvPr>
        </p:nvSpPr>
        <p:spPr>
          <a:xfrm>
            <a:off x="5522976" y="4041648"/>
            <a:ext cx="1152144" cy="1152144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82" name="Text placeholder 5">
            <a:extLst>
              <a:ext uri="{FF2B5EF4-FFF2-40B4-BE49-F238E27FC236}">
                <a16:creationId xmlns:a16="http://schemas.microsoft.com/office/drawing/2014/main" id="{88B2AB9D-9838-55FF-9BBB-8F354D7E56D6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5431389" y="5367239"/>
            <a:ext cx="1332000" cy="28283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First and Last name</a:t>
            </a:r>
          </a:p>
        </p:txBody>
      </p:sp>
      <p:sp>
        <p:nvSpPr>
          <p:cNvPr id="83" name="Text placeholder 5">
            <a:extLst>
              <a:ext uri="{FF2B5EF4-FFF2-40B4-BE49-F238E27FC236}">
                <a16:creationId xmlns:a16="http://schemas.microsoft.com/office/drawing/2014/main" id="{CCBFB0CF-5CAA-883C-DEAB-43A58245838A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5431389" y="5724901"/>
            <a:ext cx="1332000" cy="3566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Job title or role</a:t>
            </a:r>
          </a:p>
        </p:txBody>
      </p:sp>
      <p:sp>
        <p:nvSpPr>
          <p:cNvPr id="84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FEFA65D4-7E4E-7D88-BB93-BDAC6A11EEE6}"/>
              </a:ext>
            </a:extLst>
          </p:cNvPr>
          <p:cNvSpPr>
            <a:spLocks noGrp="1" noChangeAspect="1"/>
          </p:cNvSpPr>
          <p:nvPr>
            <p:ph type="pic" sz="quarter" idx="107" hasCustomPrompt="1"/>
          </p:nvPr>
        </p:nvSpPr>
        <p:spPr>
          <a:xfrm>
            <a:off x="7854696" y="4041648"/>
            <a:ext cx="1152144" cy="1152144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85" name="Text placeholder 5">
            <a:extLst>
              <a:ext uri="{FF2B5EF4-FFF2-40B4-BE49-F238E27FC236}">
                <a16:creationId xmlns:a16="http://schemas.microsoft.com/office/drawing/2014/main" id="{BC089438-BB2E-8CA6-5F91-044332B0A356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7765801" y="5367239"/>
            <a:ext cx="1332000" cy="28283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First and Last name</a:t>
            </a:r>
          </a:p>
        </p:txBody>
      </p:sp>
      <p:sp>
        <p:nvSpPr>
          <p:cNvPr id="86" name="Text placeholder 5">
            <a:extLst>
              <a:ext uri="{FF2B5EF4-FFF2-40B4-BE49-F238E27FC236}">
                <a16:creationId xmlns:a16="http://schemas.microsoft.com/office/drawing/2014/main" id="{481736D0-57CE-73C1-380A-473D46F2A639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7765801" y="5724901"/>
            <a:ext cx="1332000" cy="3566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Job title or role</a:t>
            </a:r>
          </a:p>
        </p:txBody>
      </p:sp>
      <p:sp>
        <p:nvSpPr>
          <p:cNvPr id="87" name="Picture placeholder 5" descr="Photograph of First and Last name &#10;(person the slide is referencing)">
            <a:extLst>
              <a:ext uri="{FF2B5EF4-FFF2-40B4-BE49-F238E27FC236}">
                <a16:creationId xmlns:a16="http://schemas.microsoft.com/office/drawing/2014/main" id="{13775789-7F49-8FA8-F6BA-4831AA428A52}"/>
              </a:ext>
            </a:extLst>
          </p:cNvPr>
          <p:cNvSpPr>
            <a:spLocks noGrp="1" noChangeAspect="1"/>
          </p:cNvSpPr>
          <p:nvPr>
            <p:ph type="pic" sz="quarter" idx="108" hasCustomPrompt="1"/>
          </p:nvPr>
        </p:nvSpPr>
        <p:spPr>
          <a:xfrm>
            <a:off x="10186416" y="4041648"/>
            <a:ext cx="1152144" cy="1152144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 dirty="0">
                <a:cs typeface="Arial" pitchFamily="34" charset="0"/>
              </a:rPr>
              <a:t>Click icon to add photo</a:t>
            </a:r>
          </a:p>
        </p:txBody>
      </p:sp>
      <p:sp>
        <p:nvSpPr>
          <p:cNvPr id="88" name="Text placeholder 5">
            <a:extLst>
              <a:ext uri="{FF2B5EF4-FFF2-40B4-BE49-F238E27FC236}">
                <a16:creationId xmlns:a16="http://schemas.microsoft.com/office/drawing/2014/main" id="{83014732-9266-51C6-552D-A2A47DF3B20E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10093238" y="5367239"/>
            <a:ext cx="1332000" cy="28283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First and Last name</a:t>
            </a:r>
          </a:p>
        </p:txBody>
      </p:sp>
      <p:sp>
        <p:nvSpPr>
          <p:cNvPr id="89" name="Text placeholder 5">
            <a:extLst>
              <a:ext uri="{FF2B5EF4-FFF2-40B4-BE49-F238E27FC236}">
                <a16:creationId xmlns:a16="http://schemas.microsoft.com/office/drawing/2014/main" id="{BE4A8D1D-0817-36C0-DAE7-2C3EFC726A0F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10093238" y="5724901"/>
            <a:ext cx="1332000" cy="35667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Job title or role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803D8-E642-131F-D1F9-D10BBA53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ftr" sz="quarter" idx="11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FC32E26-E2EE-BEA4-9A03-54981F58F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sldNum" sz="quarter" idx="111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678102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d Only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39E471-216A-F16D-9EED-678F84B8F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05B678-1769-99EA-ECF6-E729115A5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D8B9F-977E-4292-9524-3F0A97972769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200" spc="-30" baseline="0" noProof="0" dirty="0">
                <a:solidFill>
                  <a:schemeClr val="bg1"/>
                </a:solidFill>
              </a:rPr>
              <a:t>Highlight or quote layouts</a:t>
            </a:r>
          </a:p>
        </p:txBody>
      </p:sp>
    </p:spTree>
    <p:extLst>
      <p:ext uri="{BB962C8B-B14F-4D97-AF65-F5344CB8AC3E}">
        <p14:creationId xmlns:p14="http://schemas.microsoft.com/office/powerpoint/2010/main" val="124093229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split left gradient +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8BCD8CC-5C84-0E47-3D5B-5B4071C6F1E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66764" y="640080"/>
            <a:ext cx="3805237" cy="2514600"/>
          </a:xfrm>
          <a:noFill/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slide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786F2AF-5358-D866-C5C2-387F0EAF543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96000" y="768096"/>
            <a:ext cx="5324475" cy="53309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 dirty="0"/>
              <a:t>Click to add text or select an icon to insert associated content (i.e., table, chart, picture or video). Images and video are available to download from brand.cgi.com.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C8AF98-2955-963B-58C0-5FE1B0F82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7A084-A0DA-A9C2-4C39-36545455D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439696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split left gradient +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8BCD8CC-5C84-0E47-3D5B-5B4071C6F1E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66764" y="640080"/>
            <a:ext cx="3805237" cy="25146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slide title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D8902546-0BD5-8512-0E9E-01A120BA786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096000" y="768096"/>
            <a:ext cx="5329238" cy="53218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ym typeface="Wingdings" panose="05000000000000000000" pitchFamily="2" charset="2"/>
              </a:defRPr>
            </a:lvl1pPr>
          </a:lstStyle>
          <a:p>
            <a:r>
              <a:rPr lang="en-US" noProof="0" dirty="0"/>
              <a:t>Click icon to add image. Images are available to download from the Brand Source image library  brand.cgi.com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CD930D-562F-7158-6266-0C7D09523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9E9E9-878C-1EFF-CBDC-17959F11C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508871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split right gradi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2C95-B004-CE97-6850-347B6C83D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2513"/>
            <a:ext cx="5349134" cy="530352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slide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CB01012-C777-4F42-8ACD-C6368C2091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6764" y="1527175"/>
            <a:ext cx="5343560" cy="456564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box title 3"/>
          <p:cNvSpPr>
            <a:spLocks noGrp="1"/>
          </p:cNvSpPr>
          <p:nvPr>
            <p:ph type="subTitle" idx="1" hasCustomPrompt="1"/>
          </p:nvPr>
        </p:nvSpPr>
        <p:spPr>
          <a:xfrm>
            <a:off x="7620799" y="685800"/>
            <a:ext cx="3809206" cy="53035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add heading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41B42D7-AAA3-834F-9B8B-AC9F156380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7620000" y="1527175"/>
            <a:ext cx="3805238" cy="456564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39340-9B1C-0A20-7215-29AD885AC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ftr" sz="quarter" idx="2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D6B8EBC4-0CDD-D5F8-B384-BBC3DE20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sldNum" sz="quarter" idx="23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88075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rizontal split top gradient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4EDF-CC0A-47BA-810E-F78AECA138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2513"/>
            <a:ext cx="10658475" cy="190477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slide title or text. Adjust font size as needed.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B55AD79-E89E-F94C-8E6E-47E81BAAFE8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429000"/>
            <a:ext cx="3043237" cy="26638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text here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2BA1CE38-9517-C04D-BD3C-785CE4AAB5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73588" y="3429000"/>
            <a:ext cx="3044952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text here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90C4A5E-806F-B449-9FC2-674DB43D37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2000" y="3429000"/>
            <a:ext cx="3044952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text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F53EBC-FEBD-E00D-C4D7-27BB9D412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BAAF71B-23CB-7380-DA03-07C63C5EA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3605371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/quote highlight x1 – B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16B254F-7AF8-F46D-A858-71F2ECB981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Content highlight or quote slide (gradient B) – click to add title</a:t>
            </a:r>
          </a:p>
        </p:txBody>
      </p:sp>
      <p:sp>
        <p:nvSpPr>
          <p:cNvPr id="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5714999" y="1527975"/>
            <a:ext cx="762000" cy="72000"/>
          </a:xfrm>
          <a:prstGeom prst="rect">
            <a:avLst/>
          </a:prstGeom>
          <a:gradFill>
            <a:gsLst>
              <a:gs pos="33000">
                <a:srgbClr val="FF6A00"/>
              </a:gs>
              <a:gs pos="0">
                <a:srgbClr val="FFCDD2"/>
              </a:gs>
              <a:gs pos="66000">
                <a:srgbClr val="E31937"/>
              </a:gs>
              <a:gs pos="100000">
                <a:srgbClr val="991F3D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noProof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0DB1B5D3-6859-6C6B-E3DF-5DC622276F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1885950"/>
            <a:ext cx="9144000" cy="286711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FontTx/>
              <a:buNone/>
              <a:defRPr sz="20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Insert the content or quote you are highlighting. Adjust font size as needed.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BB791BC8-F0FE-2616-919B-98764F09F15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527048" y="5138118"/>
            <a:ext cx="9144000" cy="576072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spcBef>
                <a:spcPts val="0"/>
              </a:spcBef>
              <a:buNone/>
              <a:defRPr sz="1400" b="1"/>
            </a:lvl1pPr>
            <a:lvl2pPr marL="457200" indent="-404813" algn="ctr">
              <a:spcBef>
                <a:spcPts val="0"/>
              </a:spcBef>
              <a:buNone/>
              <a:defRPr sz="1400"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noProof="0" dirty="0"/>
              <a:t>Name</a:t>
            </a:r>
          </a:p>
          <a:p>
            <a:pPr lvl="1"/>
            <a:r>
              <a:rPr lang="en-US" noProof="0" dirty="0"/>
              <a:t>Role, Organization</a:t>
            </a:r>
          </a:p>
        </p:txBody>
      </p:sp>
    </p:spTree>
    <p:extLst>
      <p:ext uri="{BB962C8B-B14F-4D97-AF65-F5344CB8AC3E}">
        <p14:creationId xmlns:p14="http://schemas.microsoft.com/office/powerpoint/2010/main" val="774744162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/quote highlight x2 – 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4662ABA-4613-5517-1858-CCDBEE9BA5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Content highlight or quote x2 slide (gradient A) – click to add title</a:t>
            </a:r>
          </a:p>
        </p:txBody>
      </p:sp>
      <p:grpSp>
        <p:nvGrpSpPr>
          <p:cNvPr id="6" name="Gradient bars">
            <a:extLst>
              <a:ext uri="{FF2B5EF4-FFF2-40B4-BE49-F238E27FC236}">
                <a16:creationId xmlns:a16="http://schemas.microsoft.com/office/drawing/2014/main" id="{132EFB05-0B4B-4E83-CE7C-BB68154D3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>
          <a:xfrm>
            <a:off x="762000" y="1527975"/>
            <a:ext cx="6461051" cy="72000"/>
            <a:chOff x="762000" y="1478280"/>
            <a:chExt cx="6461051" cy="72000"/>
          </a:xfrm>
        </p:grpSpPr>
        <p:sp>
          <p:nvSpPr>
            <p:cNvPr id="14" name="Rectangle 13"/>
            <p:cNvSpPr>
              <a:spLocks/>
            </p:cNvSpPr>
            <p:nvPr/>
          </p:nvSpPr>
          <p:spPr bwMode="gray">
            <a:xfrm>
              <a:off x="762000" y="1478280"/>
              <a:ext cx="762000" cy="72000"/>
            </a:xfrm>
            <a:prstGeom prst="rect">
              <a:avLst/>
            </a:prstGeom>
            <a:gradFill>
              <a:gsLst>
                <a:gs pos="100000">
                  <a:srgbClr val="5236AB"/>
                </a:gs>
                <a:gs pos="0">
                  <a:srgbClr val="E31937"/>
                </a:gs>
                <a:gs pos="60000">
                  <a:srgbClr val="A82465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noProof="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gray">
            <a:xfrm>
              <a:off x="6461051" y="1478280"/>
              <a:ext cx="762000" cy="72000"/>
            </a:xfrm>
            <a:prstGeom prst="rect">
              <a:avLst/>
            </a:prstGeom>
            <a:gradFill>
              <a:gsLst>
                <a:gs pos="60000">
                  <a:srgbClr val="A82465"/>
                </a:gs>
                <a:gs pos="0">
                  <a:srgbClr val="E31937"/>
                </a:gs>
                <a:gs pos="100000">
                  <a:srgbClr val="5236AB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noProof="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3F66BB57-CD32-9246-EBE9-D2ACB62844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543" y="1885950"/>
            <a:ext cx="4964186" cy="296670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24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Insert content or quote</a:t>
            </a: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32" hasCustomPrompt="1"/>
          </p:nvPr>
        </p:nvSpPr>
        <p:spPr>
          <a:xfrm>
            <a:off x="762543" y="5188327"/>
            <a:ext cx="4963643" cy="5790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 baseline="0"/>
            </a:lvl1pPr>
            <a:lvl2pPr marL="457200" indent="-457200">
              <a:buNone/>
              <a:defRPr sz="1400"/>
            </a:lvl2pPr>
            <a:lvl5pPr>
              <a:defRPr/>
            </a:lvl5pPr>
          </a:lstStyle>
          <a:p>
            <a:pPr lvl="0"/>
            <a:r>
              <a:rPr lang="en-US" noProof="0" dirty="0"/>
              <a:t>Name</a:t>
            </a:r>
          </a:p>
          <a:p>
            <a:pPr lvl="1"/>
            <a:r>
              <a:rPr lang="en-US" noProof="0" dirty="0"/>
              <a:t>Role, Organization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3F66BB57-CD32-9246-EBE9-D2ACB62844A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65815" y="1885950"/>
            <a:ext cx="4958879" cy="296670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24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Insert content or quote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34" hasCustomPrompt="1"/>
          </p:nvPr>
        </p:nvSpPr>
        <p:spPr>
          <a:xfrm>
            <a:off x="6461051" y="5188327"/>
            <a:ext cx="4963643" cy="5790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 baseline="0"/>
            </a:lvl1pPr>
            <a:lvl2pPr marL="457200" indent="-457200">
              <a:buNone/>
              <a:defRPr sz="1400"/>
            </a:lvl2pPr>
            <a:lvl5pPr>
              <a:defRPr/>
            </a:lvl5pPr>
          </a:lstStyle>
          <a:p>
            <a:pPr lvl="0"/>
            <a:r>
              <a:rPr lang="en-US" noProof="0" dirty="0"/>
              <a:t>Name</a:t>
            </a:r>
          </a:p>
          <a:p>
            <a:pPr lvl="1"/>
            <a:r>
              <a:rPr lang="en-US" noProof="0" dirty="0"/>
              <a:t>Role, Organization</a:t>
            </a:r>
          </a:p>
        </p:txBody>
      </p:sp>
    </p:spTree>
    <p:extLst>
      <p:ext uri="{BB962C8B-B14F-4D97-AF65-F5344CB8AC3E}">
        <p14:creationId xmlns:p14="http://schemas.microsoft.com/office/powerpoint/2010/main" val="3148225666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/quote highlight x2 – B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4662ABA-4613-5517-1858-CCDBEE9BA5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Content highlight or quote x2 slide (gradient B) – click to add title</a:t>
            </a:r>
          </a:p>
        </p:txBody>
      </p:sp>
      <p:grpSp>
        <p:nvGrpSpPr>
          <p:cNvPr id="6" name="Gradient bars">
            <a:extLst>
              <a:ext uri="{FF2B5EF4-FFF2-40B4-BE49-F238E27FC236}">
                <a16:creationId xmlns:a16="http://schemas.microsoft.com/office/drawing/2014/main" id="{132EFB05-0B4B-4E83-CE7C-BB68154D3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>
          <a:xfrm>
            <a:off x="762000" y="1527975"/>
            <a:ext cx="6461051" cy="72000"/>
            <a:chOff x="762000" y="1478280"/>
            <a:chExt cx="6461051" cy="72000"/>
          </a:xfrm>
        </p:grpSpPr>
        <p:sp>
          <p:nvSpPr>
            <p:cNvPr id="14" name="Rectangle 13"/>
            <p:cNvSpPr>
              <a:spLocks/>
            </p:cNvSpPr>
            <p:nvPr/>
          </p:nvSpPr>
          <p:spPr bwMode="gray">
            <a:xfrm>
              <a:off x="762000" y="1478280"/>
              <a:ext cx="762000" cy="72000"/>
            </a:xfrm>
            <a:prstGeom prst="rect">
              <a:avLst/>
            </a:prstGeom>
            <a:gradFill>
              <a:gsLst>
                <a:gs pos="33000">
                  <a:srgbClr val="FF6A00"/>
                </a:gs>
                <a:gs pos="0">
                  <a:srgbClr val="FFCDD2"/>
                </a:gs>
                <a:gs pos="66000">
                  <a:srgbClr val="E31937"/>
                </a:gs>
                <a:gs pos="100000">
                  <a:srgbClr val="991F3D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noProof="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gray">
            <a:xfrm>
              <a:off x="6461051" y="1478280"/>
              <a:ext cx="762000" cy="72000"/>
            </a:xfrm>
            <a:prstGeom prst="rect">
              <a:avLst/>
            </a:prstGeom>
            <a:gradFill>
              <a:gsLst>
                <a:gs pos="33000">
                  <a:srgbClr val="FF6A00"/>
                </a:gs>
                <a:gs pos="0">
                  <a:srgbClr val="FFCDD2"/>
                </a:gs>
                <a:gs pos="66000">
                  <a:srgbClr val="E31937"/>
                </a:gs>
                <a:gs pos="100000">
                  <a:srgbClr val="991F3D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noProof="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3F66BB57-CD32-9246-EBE9-D2ACB62844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543" y="1885950"/>
            <a:ext cx="4964186" cy="296670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24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Insert content or quote</a:t>
            </a: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32" hasCustomPrompt="1"/>
          </p:nvPr>
        </p:nvSpPr>
        <p:spPr>
          <a:xfrm>
            <a:off x="762543" y="5188327"/>
            <a:ext cx="4963643" cy="5790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 baseline="0"/>
            </a:lvl1pPr>
            <a:lvl2pPr marL="457200" indent="-457200">
              <a:buNone/>
              <a:defRPr sz="1400"/>
            </a:lvl2pPr>
            <a:lvl5pPr>
              <a:defRPr/>
            </a:lvl5pPr>
          </a:lstStyle>
          <a:p>
            <a:pPr lvl="0"/>
            <a:r>
              <a:rPr lang="en-US" noProof="0" dirty="0"/>
              <a:t>Name</a:t>
            </a:r>
          </a:p>
          <a:p>
            <a:pPr lvl="1"/>
            <a:r>
              <a:rPr lang="en-US" noProof="0" dirty="0"/>
              <a:t>Role, Organization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3F66BB57-CD32-9246-EBE9-D2ACB62844A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65815" y="1885950"/>
            <a:ext cx="4958879" cy="296670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24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Insert content or quote</a:t>
            </a:r>
          </a:p>
        </p:txBody>
      </p:sp>
      <p:sp>
        <p:nvSpPr>
          <p:cNvPr id="22" name="Text Placeholder 23"/>
          <p:cNvSpPr>
            <a:spLocks noGrp="1"/>
          </p:cNvSpPr>
          <p:nvPr>
            <p:ph type="body" sz="quarter" idx="34" hasCustomPrompt="1"/>
          </p:nvPr>
        </p:nvSpPr>
        <p:spPr>
          <a:xfrm>
            <a:off x="6461051" y="5188327"/>
            <a:ext cx="4963643" cy="5790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 baseline="0"/>
            </a:lvl1pPr>
            <a:lvl2pPr marL="457200" indent="-457200">
              <a:buNone/>
              <a:defRPr sz="1400"/>
            </a:lvl2pPr>
            <a:lvl5pPr>
              <a:defRPr/>
            </a:lvl5pPr>
          </a:lstStyle>
          <a:p>
            <a:pPr lvl="0"/>
            <a:r>
              <a:rPr lang="en-US" noProof="0" dirty="0"/>
              <a:t>Name</a:t>
            </a:r>
          </a:p>
          <a:p>
            <a:pPr lvl="1"/>
            <a:r>
              <a:rPr lang="en-US" noProof="0" dirty="0"/>
              <a:t>Role, Organization</a:t>
            </a:r>
          </a:p>
        </p:txBody>
      </p:sp>
    </p:spTree>
    <p:extLst>
      <p:ext uri="{BB962C8B-B14F-4D97-AF65-F5344CB8AC3E}">
        <p14:creationId xmlns:p14="http://schemas.microsoft.com/office/powerpoint/2010/main" val="2251173522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/quote highlight x3 – 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59CC2FE-7DC0-0C55-57D3-1AECA26390C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Content highlight or quote x3 slide (gradient A) – click to add title</a:t>
            </a:r>
          </a:p>
        </p:txBody>
      </p:sp>
      <p:sp>
        <p:nvSpPr>
          <p:cNvPr id="14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gray">
          <a:xfrm>
            <a:off x="762000" y="1527975"/>
            <a:ext cx="762000" cy="72000"/>
          </a:xfrm>
          <a:prstGeom prst="rect">
            <a:avLst/>
          </a:prstGeom>
          <a:gradFill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noProof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ectangle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gray">
          <a:xfrm>
            <a:off x="4572000" y="1527975"/>
            <a:ext cx="762000" cy="72000"/>
          </a:xfrm>
          <a:prstGeom prst="rect">
            <a:avLst/>
          </a:prstGeom>
          <a:gradFill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Rectangle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gray">
          <a:xfrm>
            <a:off x="8382000" y="1527975"/>
            <a:ext cx="762000" cy="72000"/>
          </a:xfrm>
          <a:prstGeom prst="rect">
            <a:avLst/>
          </a:prstGeom>
          <a:gradFill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3F66BB57-CD32-9246-EBE9-D2ACB62844A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764" y="1885950"/>
            <a:ext cx="3048333" cy="296670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20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Insert content or quote</a:t>
            </a:r>
          </a:p>
        </p:txBody>
      </p:sp>
      <p:sp>
        <p:nvSpPr>
          <p:cNvPr id="15" name="Text Placeholder 23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68096" y="5188327"/>
            <a:ext cx="3048000" cy="5790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 baseline="0"/>
            </a:lvl1pPr>
            <a:lvl2pPr marL="457200" indent="-457200">
              <a:buNone/>
              <a:defRPr sz="1400"/>
            </a:lvl2pPr>
            <a:lvl5pPr>
              <a:defRPr/>
            </a:lvl5pPr>
          </a:lstStyle>
          <a:p>
            <a:pPr lvl="0"/>
            <a:r>
              <a:rPr lang="en-US" noProof="0" dirty="0"/>
              <a:t>Name</a:t>
            </a:r>
          </a:p>
          <a:p>
            <a:pPr lvl="1"/>
            <a:r>
              <a:rPr lang="en-US" noProof="0" dirty="0"/>
              <a:t>Role, Organization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3F66BB57-CD32-9246-EBE9-D2ACB62844AD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4576764" y="1885950"/>
            <a:ext cx="3048333" cy="296670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20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Insert content or quote</a:t>
            </a:r>
          </a:p>
        </p:txBody>
      </p:sp>
      <p:sp>
        <p:nvSpPr>
          <p:cNvPr id="29" name="Text Placeholder 23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4572001" y="5188327"/>
            <a:ext cx="3048000" cy="5790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 baseline="0"/>
            </a:lvl1pPr>
            <a:lvl2pPr marL="457200" indent="-457200">
              <a:buNone/>
              <a:defRPr sz="1400"/>
            </a:lvl2pPr>
            <a:lvl5pPr>
              <a:defRPr/>
            </a:lvl5pPr>
          </a:lstStyle>
          <a:p>
            <a:pPr lvl="0"/>
            <a:r>
              <a:rPr lang="en-US" noProof="0" dirty="0"/>
              <a:t>Name</a:t>
            </a:r>
          </a:p>
          <a:p>
            <a:pPr lvl="1"/>
            <a:r>
              <a:rPr lang="en-US" noProof="0" dirty="0"/>
              <a:t>Role, Organization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3F66BB57-CD32-9246-EBE9-D2ACB62844AD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8386764" y="1885950"/>
            <a:ext cx="3048333" cy="296670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20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Insert content or quote</a:t>
            </a:r>
          </a:p>
        </p:txBody>
      </p:sp>
      <p:sp>
        <p:nvSpPr>
          <p:cNvPr id="32" name="Text Placeholder 23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8382001" y="5188327"/>
            <a:ext cx="3048000" cy="5790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 baseline="0"/>
            </a:lvl1pPr>
            <a:lvl2pPr marL="457200" indent="-457200">
              <a:buNone/>
              <a:defRPr sz="1400"/>
            </a:lvl2pPr>
            <a:lvl5pPr>
              <a:defRPr/>
            </a:lvl5pPr>
          </a:lstStyle>
          <a:p>
            <a:pPr lvl="0"/>
            <a:r>
              <a:rPr lang="en-US" noProof="0" dirty="0"/>
              <a:t>Name</a:t>
            </a:r>
          </a:p>
          <a:p>
            <a:pPr lvl="1"/>
            <a:r>
              <a:rPr lang="en-US" noProof="0" dirty="0"/>
              <a:t>Role, Organization</a:t>
            </a:r>
          </a:p>
        </p:txBody>
      </p:sp>
    </p:spTree>
    <p:extLst>
      <p:ext uri="{BB962C8B-B14F-4D97-AF65-F5344CB8AC3E}">
        <p14:creationId xmlns:p14="http://schemas.microsoft.com/office/powerpoint/2010/main" val="22086408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–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CF1F9B-DAF3-A533-33E8-B570CC80CE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Agenda slide layout 3 - click to add title</a:t>
            </a:r>
          </a:p>
        </p:txBody>
      </p:sp>
      <p:sp>
        <p:nvSpPr>
          <p:cNvPr id="5" name="Agenda item 1 description">
            <a:extLst>
              <a:ext uri="{FF2B5EF4-FFF2-40B4-BE49-F238E27FC236}">
                <a16:creationId xmlns:a16="http://schemas.microsoft.com/office/drawing/2014/main" id="{410433DD-6F83-F577-A641-A48EC3FC032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8096" y="1773936"/>
            <a:ext cx="2286000" cy="1828800"/>
          </a:xfrm>
          <a:prstGeom prst="rect">
            <a:avLst/>
          </a:prstGeom>
          <a:ln>
            <a:solidFill>
              <a:srgbClr val="D2D2D2"/>
            </a:solidFill>
          </a:ln>
        </p:spPr>
        <p:txBody>
          <a:bodyPr wrap="square" lIns="228600" tIns="457200" rIns="182880" bIns="0" anchor="t" anchorCtr="1">
            <a:noAutofit/>
          </a:bodyPr>
          <a:lstStyle>
            <a:lvl1pPr marL="12700" indent="-12700" algn="ctr">
              <a:buNone/>
              <a:tabLst/>
              <a:defRPr sz="1600"/>
            </a:lvl1pPr>
          </a:lstStyle>
          <a:p>
            <a:pPr algn="l"/>
            <a:r>
              <a:rPr lang="en-US" noProof="0" dirty="0"/>
              <a:t>Click to add agenda item 1</a:t>
            </a:r>
          </a:p>
        </p:txBody>
      </p:sp>
      <p:sp>
        <p:nvSpPr>
          <p:cNvPr id="3" name="Agenda item 1">
            <a:extLst>
              <a:ext uri="{FF2B5EF4-FFF2-40B4-BE49-F238E27FC236}">
                <a16:creationId xmlns:a16="http://schemas.microsoft.com/office/drawing/2014/main" id="{EEE8292D-DDC8-29D0-F22E-7DA0659D5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8512" y="1517904"/>
            <a:ext cx="709406" cy="56779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XX</a:t>
            </a:r>
            <a:endParaRPr lang="en-US" noProof="0" dirty="0"/>
          </a:p>
        </p:txBody>
      </p:sp>
      <p:sp>
        <p:nvSpPr>
          <p:cNvPr id="32" name="Agenda item 2 description">
            <a:extLst>
              <a:ext uri="{FF2B5EF4-FFF2-40B4-BE49-F238E27FC236}">
                <a16:creationId xmlns:a16="http://schemas.microsoft.com/office/drawing/2014/main" id="{B179BF33-B1BE-6230-6D6A-DC6E89E6F63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7016" y="1773936"/>
            <a:ext cx="2286000" cy="1828800"/>
          </a:xfrm>
          <a:prstGeom prst="rect">
            <a:avLst/>
          </a:prstGeom>
          <a:ln>
            <a:solidFill>
              <a:srgbClr val="D2D2D2"/>
            </a:solidFill>
          </a:ln>
        </p:spPr>
        <p:txBody>
          <a:bodyPr wrap="square" lIns="228600" tIns="457200" rIns="182880" bIns="0" anchor="t" anchorCtr="1">
            <a:noAutofit/>
          </a:bodyPr>
          <a:lstStyle>
            <a:lvl1pPr marL="12700" indent="-12700" algn="ctr">
              <a:buNone/>
              <a:tabLst/>
              <a:defRPr sz="1600"/>
            </a:lvl1pPr>
          </a:lstStyle>
          <a:p>
            <a:pPr algn="l"/>
            <a:r>
              <a:rPr lang="en-US" noProof="0" dirty="0"/>
              <a:t>Click to add agenda item 2</a:t>
            </a:r>
          </a:p>
        </p:txBody>
      </p:sp>
      <p:sp>
        <p:nvSpPr>
          <p:cNvPr id="13" name="Agenda item 2">
            <a:extLst>
              <a:ext uri="{FF2B5EF4-FFF2-40B4-BE49-F238E27FC236}">
                <a16:creationId xmlns:a16="http://schemas.microsoft.com/office/drawing/2014/main" id="{A945F926-1515-CC75-1672-68C0DC40D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47274" y="1517904"/>
            <a:ext cx="708214" cy="56779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XX</a:t>
            </a:r>
            <a:endParaRPr lang="en-US" sz="2800" noProof="0" dirty="0"/>
          </a:p>
        </p:txBody>
      </p:sp>
      <p:sp>
        <p:nvSpPr>
          <p:cNvPr id="34" name="Agenda item 3 description">
            <a:extLst>
              <a:ext uri="{FF2B5EF4-FFF2-40B4-BE49-F238E27FC236}">
                <a16:creationId xmlns:a16="http://schemas.microsoft.com/office/drawing/2014/main" id="{38110207-8C1A-7C2A-F187-7B96C523CD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55080" y="1773936"/>
            <a:ext cx="2286000" cy="1828800"/>
          </a:xfrm>
          <a:prstGeom prst="rect">
            <a:avLst/>
          </a:prstGeom>
          <a:ln>
            <a:solidFill>
              <a:srgbClr val="D2D2D2"/>
            </a:solidFill>
          </a:ln>
        </p:spPr>
        <p:txBody>
          <a:bodyPr wrap="square" lIns="228600" tIns="457200" rIns="182880" bIns="0" anchor="t" anchorCtr="1">
            <a:noAutofit/>
          </a:bodyPr>
          <a:lstStyle>
            <a:lvl1pPr marL="12700" indent="-12700" algn="ctr">
              <a:buNone/>
              <a:tabLst/>
              <a:defRPr sz="1600"/>
            </a:lvl1pPr>
          </a:lstStyle>
          <a:p>
            <a:pPr algn="l"/>
            <a:r>
              <a:rPr lang="en-US" noProof="0" dirty="0"/>
              <a:t>Click to add agenda item 3</a:t>
            </a:r>
          </a:p>
        </p:txBody>
      </p:sp>
      <p:sp>
        <p:nvSpPr>
          <p:cNvPr id="33" name="Agenda item 3">
            <a:extLst>
              <a:ext uri="{FF2B5EF4-FFF2-40B4-BE49-F238E27FC236}">
                <a16:creationId xmlns:a16="http://schemas.microsoft.com/office/drawing/2014/main" id="{28E0D5AF-2A48-3135-18FA-75FF0C81A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41274" y="1517904"/>
            <a:ext cx="708214" cy="56779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XX</a:t>
            </a:r>
            <a:endParaRPr lang="en-US" sz="2800" noProof="0" dirty="0"/>
          </a:p>
        </p:txBody>
      </p:sp>
      <p:sp>
        <p:nvSpPr>
          <p:cNvPr id="36" name="Agenda item 4 description">
            <a:extLst>
              <a:ext uri="{FF2B5EF4-FFF2-40B4-BE49-F238E27FC236}">
                <a16:creationId xmlns:a16="http://schemas.microsoft.com/office/drawing/2014/main" id="{1EF49AA8-99F9-DFFE-2924-2F2203B0718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56855" y="1773936"/>
            <a:ext cx="2286000" cy="1828800"/>
          </a:xfrm>
          <a:prstGeom prst="rect">
            <a:avLst/>
          </a:prstGeom>
          <a:ln>
            <a:solidFill>
              <a:srgbClr val="D2D2D2"/>
            </a:solidFill>
          </a:ln>
        </p:spPr>
        <p:txBody>
          <a:bodyPr wrap="square" lIns="228600" tIns="457200" rIns="182880" bIns="0" anchor="t" anchorCtr="1">
            <a:noAutofit/>
          </a:bodyPr>
          <a:lstStyle>
            <a:lvl1pPr marL="12700" indent="-12700" algn="ctr">
              <a:buNone/>
              <a:tabLst/>
              <a:defRPr sz="1600"/>
            </a:lvl1pPr>
          </a:lstStyle>
          <a:p>
            <a:pPr algn="l"/>
            <a:r>
              <a:rPr lang="en-US" noProof="0" dirty="0"/>
              <a:t>Click to add agenda item 4</a:t>
            </a:r>
          </a:p>
        </p:txBody>
      </p:sp>
      <p:sp>
        <p:nvSpPr>
          <p:cNvPr id="35" name="Agenda item 4">
            <a:extLst>
              <a:ext uri="{FF2B5EF4-FFF2-40B4-BE49-F238E27FC236}">
                <a16:creationId xmlns:a16="http://schemas.microsoft.com/office/drawing/2014/main" id="{28922037-033C-4B02-F191-D7A10C3B2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35274" y="1517904"/>
            <a:ext cx="708214" cy="56779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XX</a:t>
            </a:r>
            <a:endParaRPr lang="en-US" sz="2800" noProof="0" dirty="0"/>
          </a:p>
        </p:txBody>
      </p:sp>
      <p:sp>
        <p:nvSpPr>
          <p:cNvPr id="21" name="Agenda item 5 description">
            <a:extLst>
              <a:ext uri="{FF2B5EF4-FFF2-40B4-BE49-F238E27FC236}">
                <a16:creationId xmlns:a16="http://schemas.microsoft.com/office/drawing/2014/main" id="{A8C9C41D-497C-D5B1-CD0D-329AC0D572F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8096" y="4123944"/>
            <a:ext cx="2286000" cy="1837944"/>
          </a:xfrm>
          <a:prstGeom prst="rect">
            <a:avLst/>
          </a:prstGeom>
          <a:ln>
            <a:solidFill>
              <a:srgbClr val="D2D2D2"/>
            </a:solidFill>
          </a:ln>
        </p:spPr>
        <p:txBody>
          <a:bodyPr wrap="square" lIns="228600" tIns="457200" rIns="182880" bIns="0" anchor="t" anchorCtr="1">
            <a:noAutofit/>
          </a:bodyPr>
          <a:lstStyle>
            <a:lvl1pPr marL="12700" indent="-12700" algn="ctr">
              <a:buNone/>
              <a:tabLst/>
              <a:defRPr sz="1600"/>
            </a:lvl1pPr>
          </a:lstStyle>
          <a:p>
            <a:pPr algn="l"/>
            <a:r>
              <a:rPr lang="en-US" noProof="0" dirty="0"/>
              <a:t>Click to add agenda item 5</a:t>
            </a:r>
          </a:p>
        </p:txBody>
      </p:sp>
      <p:sp>
        <p:nvSpPr>
          <p:cNvPr id="20" name="Agenda item 5">
            <a:extLst>
              <a:ext uri="{FF2B5EF4-FFF2-40B4-BE49-F238E27FC236}">
                <a16:creationId xmlns:a16="http://schemas.microsoft.com/office/drawing/2014/main" id="{35FB7347-5B46-967F-82DA-894677567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51044" y="3867926"/>
            <a:ext cx="709406" cy="56779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XX</a:t>
            </a:r>
            <a:endParaRPr lang="en-US" sz="2800" noProof="0" dirty="0"/>
          </a:p>
        </p:txBody>
      </p:sp>
      <p:sp>
        <p:nvSpPr>
          <p:cNvPr id="23" name="Agenda item 6 description">
            <a:extLst>
              <a:ext uri="{FF2B5EF4-FFF2-40B4-BE49-F238E27FC236}">
                <a16:creationId xmlns:a16="http://schemas.microsoft.com/office/drawing/2014/main" id="{87180DAA-A9DF-402A-F2C3-5D908A97D73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57016" y="4123944"/>
            <a:ext cx="2286000" cy="1837944"/>
          </a:xfrm>
          <a:prstGeom prst="rect">
            <a:avLst/>
          </a:prstGeom>
          <a:ln>
            <a:solidFill>
              <a:srgbClr val="D2D2D2"/>
            </a:solidFill>
          </a:ln>
        </p:spPr>
        <p:txBody>
          <a:bodyPr wrap="square" lIns="228600" tIns="457200" rIns="182880" bIns="0" anchor="t" anchorCtr="1">
            <a:noAutofit/>
          </a:bodyPr>
          <a:lstStyle>
            <a:lvl1pPr marL="12700" indent="-12700" algn="ctr">
              <a:buNone/>
              <a:tabLst/>
              <a:defRPr sz="1600"/>
            </a:lvl1pPr>
          </a:lstStyle>
          <a:p>
            <a:pPr algn="l"/>
            <a:r>
              <a:rPr lang="en-US" noProof="0" dirty="0"/>
              <a:t>Click to add agenda item 6</a:t>
            </a:r>
          </a:p>
        </p:txBody>
      </p:sp>
      <p:sp>
        <p:nvSpPr>
          <p:cNvPr id="22" name="Agenda item 6">
            <a:extLst>
              <a:ext uri="{FF2B5EF4-FFF2-40B4-BE49-F238E27FC236}">
                <a16:creationId xmlns:a16="http://schemas.microsoft.com/office/drawing/2014/main" id="{5BF2E6A8-CA19-512A-5A70-FD6FEAEF2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47274" y="3867926"/>
            <a:ext cx="708214" cy="56779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XX</a:t>
            </a:r>
            <a:endParaRPr lang="en-US" sz="2800" noProof="0" dirty="0"/>
          </a:p>
        </p:txBody>
      </p:sp>
      <p:sp>
        <p:nvSpPr>
          <p:cNvPr id="25" name="Agenda item 7 description">
            <a:extLst>
              <a:ext uri="{FF2B5EF4-FFF2-40B4-BE49-F238E27FC236}">
                <a16:creationId xmlns:a16="http://schemas.microsoft.com/office/drawing/2014/main" id="{61C0DECA-A650-D1E0-0A82-9AC736DC85E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55080" y="4123944"/>
            <a:ext cx="2286000" cy="1837944"/>
          </a:xfrm>
          <a:prstGeom prst="rect">
            <a:avLst/>
          </a:prstGeom>
          <a:ln>
            <a:solidFill>
              <a:srgbClr val="D2D2D2"/>
            </a:solidFill>
          </a:ln>
        </p:spPr>
        <p:txBody>
          <a:bodyPr wrap="square" lIns="228600" tIns="457200" rIns="182880" bIns="0" anchor="t" anchorCtr="1">
            <a:noAutofit/>
          </a:bodyPr>
          <a:lstStyle>
            <a:lvl1pPr marL="12700" indent="-12700" algn="ctr">
              <a:buNone/>
              <a:tabLst/>
              <a:defRPr sz="1600"/>
            </a:lvl1pPr>
          </a:lstStyle>
          <a:p>
            <a:pPr algn="l"/>
            <a:r>
              <a:rPr lang="en-US" noProof="0" dirty="0"/>
              <a:t>Click to add agenda item 7</a:t>
            </a:r>
          </a:p>
        </p:txBody>
      </p:sp>
      <p:sp>
        <p:nvSpPr>
          <p:cNvPr id="24" name="Agenda item 7">
            <a:extLst>
              <a:ext uri="{FF2B5EF4-FFF2-40B4-BE49-F238E27FC236}">
                <a16:creationId xmlns:a16="http://schemas.microsoft.com/office/drawing/2014/main" id="{AF27472A-2634-7758-05C2-3D692E51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41274" y="3867926"/>
            <a:ext cx="708214" cy="56779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XX</a:t>
            </a:r>
            <a:endParaRPr lang="en-US" sz="2800" noProof="0" dirty="0"/>
          </a:p>
        </p:txBody>
      </p:sp>
      <p:sp>
        <p:nvSpPr>
          <p:cNvPr id="27" name="Agenda item 8 description">
            <a:extLst>
              <a:ext uri="{FF2B5EF4-FFF2-40B4-BE49-F238E27FC236}">
                <a16:creationId xmlns:a16="http://schemas.microsoft.com/office/drawing/2014/main" id="{76B22D04-2920-375F-8918-58AEE5B7A13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56855" y="4123944"/>
            <a:ext cx="2286000" cy="1837944"/>
          </a:xfrm>
          <a:prstGeom prst="rect">
            <a:avLst/>
          </a:prstGeom>
          <a:ln>
            <a:solidFill>
              <a:srgbClr val="D2D2D2"/>
            </a:solidFill>
          </a:ln>
        </p:spPr>
        <p:txBody>
          <a:bodyPr wrap="square" lIns="228600" tIns="457200" rIns="182880" bIns="0" anchor="t" anchorCtr="1">
            <a:noAutofit/>
          </a:bodyPr>
          <a:lstStyle>
            <a:lvl1pPr marL="12700" indent="-12700" algn="ctr">
              <a:buNone/>
              <a:tabLst/>
              <a:defRPr sz="1600"/>
            </a:lvl1pPr>
          </a:lstStyle>
          <a:p>
            <a:pPr algn="l"/>
            <a:r>
              <a:rPr lang="en-US" noProof="0" dirty="0"/>
              <a:t>Click to add agenda item 8</a:t>
            </a:r>
          </a:p>
        </p:txBody>
      </p:sp>
      <p:sp>
        <p:nvSpPr>
          <p:cNvPr id="26" name="Agenda item 8">
            <a:extLst>
              <a:ext uri="{FF2B5EF4-FFF2-40B4-BE49-F238E27FC236}">
                <a16:creationId xmlns:a16="http://schemas.microsoft.com/office/drawing/2014/main" id="{3F6A61E3-6AAD-BF3C-2F14-CD4C8A577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35274" y="3867926"/>
            <a:ext cx="708214" cy="56779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60000">
                      <a:srgbClr val="A82465"/>
                    </a:gs>
                    <a:gs pos="0">
                      <a:srgbClr val="E31937"/>
                    </a:gs>
                    <a:gs pos="100000">
                      <a:srgbClr val="5236AB"/>
                    </a:gs>
                  </a:gsLst>
                  <a:lin ang="0" scaled="0"/>
                </a:gradFill>
                <a:effectLst/>
                <a:uLnTx/>
                <a:uFillTx/>
                <a:latin typeface="+mn-lt"/>
                <a:ea typeface="+mn-ea"/>
                <a:cs typeface="+mn-cs"/>
              </a:rPr>
              <a:t>XX</a:t>
            </a:r>
            <a:endParaRPr lang="en-US" sz="2800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84332-1497-54F4-11D6-D18B07C13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4038600" y="6967728"/>
            <a:ext cx="4114800" cy="13716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2679693-BA13-5E4E-91BE-1606A75B0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967728"/>
            <a:ext cx="261660" cy="13716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900" kern="1200" noProof="0" smtClean="0">
                <a:solidFill>
                  <a:srgbClr val="E6E6E6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60770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/quote highlight x3 – B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59CC2FE-7DC0-0C55-57D3-1AECA26390C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Content highlight or quote x3 slide (gradient B) – click to add title</a:t>
            </a:r>
          </a:p>
        </p:txBody>
      </p:sp>
      <p:sp>
        <p:nvSpPr>
          <p:cNvPr id="14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gray">
          <a:xfrm>
            <a:off x="762000" y="1527975"/>
            <a:ext cx="762000" cy="72000"/>
          </a:xfrm>
          <a:prstGeom prst="rect">
            <a:avLst/>
          </a:prstGeom>
          <a:gradFill>
            <a:gsLst>
              <a:gs pos="33000">
                <a:srgbClr val="FF6A00"/>
              </a:gs>
              <a:gs pos="0">
                <a:srgbClr val="FFCDD2"/>
              </a:gs>
              <a:gs pos="66000">
                <a:srgbClr val="E31937"/>
              </a:gs>
              <a:gs pos="100000">
                <a:srgbClr val="991F3D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noProof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Rectangle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gray">
          <a:xfrm>
            <a:off x="4572000" y="1527975"/>
            <a:ext cx="762000" cy="72000"/>
          </a:xfrm>
          <a:prstGeom prst="rect">
            <a:avLst/>
          </a:prstGeom>
          <a:gradFill>
            <a:gsLst>
              <a:gs pos="33000">
                <a:srgbClr val="FF6A00"/>
              </a:gs>
              <a:gs pos="0">
                <a:srgbClr val="FFCDD2"/>
              </a:gs>
              <a:gs pos="66000">
                <a:srgbClr val="E31937"/>
              </a:gs>
              <a:gs pos="100000">
                <a:srgbClr val="991F3D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noProof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Rectangle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gray">
          <a:xfrm>
            <a:off x="8382000" y="1527975"/>
            <a:ext cx="762000" cy="72000"/>
          </a:xfrm>
          <a:prstGeom prst="rect">
            <a:avLst/>
          </a:prstGeom>
          <a:gradFill>
            <a:gsLst>
              <a:gs pos="33000">
                <a:srgbClr val="FF6A00"/>
              </a:gs>
              <a:gs pos="0">
                <a:srgbClr val="FFCDD2"/>
              </a:gs>
              <a:gs pos="66000">
                <a:srgbClr val="E31937"/>
              </a:gs>
              <a:gs pos="100000">
                <a:srgbClr val="991F3D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noProof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3F66BB57-CD32-9246-EBE9-D2ACB62844A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764" y="1885950"/>
            <a:ext cx="3048333" cy="296670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20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Insert content or quote</a:t>
            </a:r>
          </a:p>
        </p:txBody>
      </p:sp>
      <p:sp>
        <p:nvSpPr>
          <p:cNvPr id="15" name="Text Placeholder 23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68096" y="5188327"/>
            <a:ext cx="3048000" cy="5790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 baseline="0"/>
            </a:lvl1pPr>
            <a:lvl2pPr marL="457200" indent="-457200">
              <a:buNone/>
              <a:defRPr sz="1400"/>
            </a:lvl2pPr>
            <a:lvl5pPr>
              <a:defRPr/>
            </a:lvl5pPr>
          </a:lstStyle>
          <a:p>
            <a:pPr lvl="0"/>
            <a:r>
              <a:rPr lang="en-US" noProof="0" dirty="0"/>
              <a:t>Name</a:t>
            </a:r>
          </a:p>
          <a:p>
            <a:pPr lvl="1"/>
            <a:r>
              <a:rPr lang="en-US" noProof="0" dirty="0"/>
              <a:t>Role, Organization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3F66BB57-CD32-9246-EBE9-D2ACB62844AD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4576764" y="1885950"/>
            <a:ext cx="3048333" cy="296670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20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Insert content or quote</a:t>
            </a:r>
          </a:p>
        </p:txBody>
      </p:sp>
      <p:sp>
        <p:nvSpPr>
          <p:cNvPr id="29" name="Text Placeholder 23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4572001" y="5188327"/>
            <a:ext cx="3048000" cy="5790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 baseline="0"/>
            </a:lvl1pPr>
            <a:lvl2pPr marL="457200" indent="-457200">
              <a:buNone/>
              <a:defRPr sz="1400"/>
            </a:lvl2pPr>
            <a:lvl5pPr>
              <a:defRPr/>
            </a:lvl5pPr>
          </a:lstStyle>
          <a:p>
            <a:pPr lvl="0"/>
            <a:r>
              <a:rPr lang="en-US" noProof="0" dirty="0"/>
              <a:t>Name</a:t>
            </a:r>
          </a:p>
          <a:p>
            <a:pPr lvl="1"/>
            <a:r>
              <a:rPr lang="en-US" noProof="0" dirty="0"/>
              <a:t>Role, Organization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3F66BB57-CD32-9246-EBE9-D2ACB62844AD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8386764" y="1885950"/>
            <a:ext cx="3048333" cy="296670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20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Insert content or quote</a:t>
            </a:r>
          </a:p>
        </p:txBody>
      </p:sp>
      <p:sp>
        <p:nvSpPr>
          <p:cNvPr id="32" name="Text Placeholder 23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8382001" y="5188327"/>
            <a:ext cx="3048000" cy="5790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 baseline="0"/>
            </a:lvl1pPr>
            <a:lvl2pPr marL="457200" indent="-457200">
              <a:buNone/>
              <a:defRPr sz="1400"/>
            </a:lvl2pPr>
            <a:lvl5pPr>
              <a:defRPr/>
            </a:lvl5pPr>
          </a:lstStyle>
          <a:p>
            <a:pPr lvl="0"/>
            <a:r>
              <a:rPr lang="en-US" noProof="0" dirty="0"/>
              <a:t>Name</a:t>
            </a:r>
          </a:p>
          <a:p>
            <a:pPr lvl="1"/>
            <a:r>
              <a:rPr lang="en-US" noProof="0" dirty="0"/>
              <a:t>Role, Organization</a:t>
            </a:r>
          </a:p>
        </p:txBody>
      </p:sp>
    </p:spTree>
    <p:extLst>
      <p:ext uri="{BB962C8B-B14F-4D97-AF65-F5344CB8AC3E}">
        <p14:creationId xmlns:p14="http://schemas.microsoft.com/office/powerpoint/2010/main" val="3043597519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d Only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ED8B9F-977E-4292-9524-3F0A97972769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</a:rPr>
              <a:t>Divider layouts</a:t>
            </a:r>
          </a:p>
        </p:txBody>
      </p:sp>
    </p:spTree>
    <p:extLst>
      <p:ext uri="{BB962C8B-B14F-4D97-AF65-F5344CB8AC3E}">
        <p14:creationId xmlns:p14="http://schemas.microsoft.com/office/powerpoint/2010/main" val="336392568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A -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55DEE0-8370-E943-9B2D-42BE4FA5B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6477000" y="2088000"/>
            <a:ext cx="3810000" cy="1551311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Section cover title </a:t>
            </a:r>
          </a:p>
        </p:txBody>
      </p:sp>
      <p:sp>
        <p:nvSpPr>
          <p:cNvPr id="14" name="Text placeholder for subtitle">
            <a:extLst>
              <a:ext uri="{FF2B5EF4-FFF2-40B4-BE49-F238E27FC236}">
                <a16:creationId xmlns:a16="http://schemas.microsoft.com/office/drawing/2014/main" id="{E9522A59-F2EE-EC4A-B6B5-F01CEA5BD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6477000" y="4059936"/>
            <a:ext cx="3810000" cy="9052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Click to add subtitle, if required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AE6815-8A45-F99C-1904-333632F44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66762" y="765175"/>
            <a:ext cx="10671048" cy="5327650"/>
          </a:xfrm>
          <a:custGeom>
            <a:avLst/>
            <a:gdLst>
              <a:gd name="connsiteX0" fmla="*/ 5329238 w 10671048"/>
              <a:gd name="connsiteY0" fmla="*/ 763587 h 5327650"/>
              <a:gd name="connsiteX1" fmla="*/ 5329238 w 10671048"/>
              <a:gd name="connsiteY1" fmla="*/ 4569222 h 5327650"/>
              <a:gd name="connsiteX2" fmla="*/ 9893133 w 10671048"/>
              <a:gd name="connsiteY2" fmla="*/ 4569222 h 5327650"/>
              <a:gd name="connsiteX3" fmla="*/ 9893133 w 10671048"/>
              <a:gd name="connsiteY3" fmla="*/ 763587 h 5327650"/>
              <a:gd name="connsiteX4" fmla="*/ 0 w 10671048"/>
              <a:gd name="connsiteY4" fmla="*/ 0 h 5327650"/>
              <a:gd name="connsiteX5" fmla="*/ 10671048 w 10671048"/>
              <a:gd name="connsiteY5" fmla="*/ 0 h 5327650"/>
              <a:gd name="connsiteX6" fmla="*/ 10671048 w 10671048"/>
              <a:gd name="connsiteY6" fmla="*/ 5327650 h 5327650"/>
              <a:gd name="connsiteX7" fmla="*/ 0 w 10671048"/>
              <a:gd name="connsiteY7" fmla="*/ 5327650 h 532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71048" h="5327650">
                <a:moveTo>
                  <a:pt x="5329238" y="763587"/>
                </a:moveTo>
                <a:lnTo>
                  <a:pt x="5329238" y="4569222"/>
                </a:lnTo>
                <a:lnTo>
                  <a:pt x="9893133" y="4569222"/>
                </a:lnTo>
                <a:lnTo>
                  <a:pt x="9893133" y="763587"/>
                </a:lnTo>
                <a:close/>
                <a:moveTo>
                  <a:pt x="0" y="0"/>
                </a:moveTo>
                <a:lnTo>
                  <a:pt x="10671048" y="0"/>
                </a:lnTo>
                <a:lnTo>
                  <a:pt x="10671048" y="5327650"/>
                </a:lnTo>
                <a:lnTo>
                  <a:pt x="0" y="5327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>
                <a:sym typeface="Wingdings" panose="05000000000000000000" pitchFamily="2" charset="2"/>
              </a:defRPr>
            </a:lvl1pPr>
          </a:lstStyle>
          <a:p>
            <a:r>
              <a:rPr lang="en-US" noProof="0" dirty="0"/>
              <a:t>Click icon to add image. Images are available to download from the Brand Source image library  brand.cgi.com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0A3FE-3C0F-1B27-1805-00E649F94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096000" y="1528762"/>
            <a:ext cx="4572000" cy="117087"/>
          </a:xfrm>
          <a:prstGeom prst="rect">
            <a:avLst/>
          </a:prstGeom>
          <a:gradFill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10800000" scaled="0"/>
          </a:gradFill>
        </p:spPr>
        <p:txBody>
          <a:bodyPr vert="horz" wrap="square" lIns="0" tIns="0" rIns="0" bIns="0" rtlCol="0" anchor="t" anchorCtr="0">
            <a:normAutofit fontScale="47500" lnSpcReduction="20000"/>
          </a:bodyPr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680709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 -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155DEE0-8370-E943-9B2D-42BE4FA5B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912142" y="2088000"/>
            <a:ext cx="3802858" cy="1551311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Section cover title </a:t>
            </a:r>
          </a:p>
        </p:txBody>
      </p:sp>
      <p:sp>
        <p:nvSpPr>
          <p:cNvPr id="14" name="Text placeholder for subtitle">
            <a:extLst>
              <a:ext uri="{FF2B5EF4-FFF2-40B4-BE49-F238E27FC236}">
                <a16:creationId xmlns:a16="http://schemas.microsoft.com/office/drawing/2014/main" id="{E9522A59-F2EE-EC4A-B6B5-F01CEA5BD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912142" y="4063851"/>
            <a:ext cx="3802857" cy="9052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Click to add subtitle, if required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1EC659F-4DD1-D9DE-261B-10246EEE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62027" y="765175"/>
            <a:ext cx="10671048" cy="5327650"/>
          </a:xfrm>
          <a:custGeom>
            <a:avLst/>
            <a:gdLst>
              <a:gd name="connsiteX0" fmla="*/ 769115 w 10671048"/>
              <a:gd name="connsiteY0" fmla="*/ 761419 h 5327650"/>
              <a:gd name="connsiteX1" fmla="*/ 769115 w 10671048"/>
              <a:gd name="connsiteY1" fmla="*/ 4562873 h 5327650"/>
              <a:gd name="connsiteX2" fmla="*/ 5333972 w 10671048"/>
              <a:gd name="connsiteY2" fmla="*/ 4562873 h 5327650"/>
              <a:gd name="connsiteX3" fmla="*/ 5333972 w 10671048"/>
              <a:gd name="connsiteY3" fmla="*/ 761419 h 5327650"/>
              <a:gd name="connsiteX4" fmla="*/ 0 w 10671048"/>
              <a:gd name="connsiteY4" fmla="*/ 0 h 5327650"/>
              <a:gd name="connsiteX5" fmla="*/ 10671048 w 10671048"/>
              <a:gd name="connsiteY5" fmla="*/ 0 h 5327650"/>
              <a:gd name="connsiteX6" fmla="*/ 10671048 w 10671048"/>
              <a:gd name="connsiteY6" fmla="*/ 5327650 h 5327650"/>
              <a:gd name="connsiteX7" fmla="*/ 0 w 10671048"/>
              <a:gd name="connsiteY7" fmla="*/ 5327650 h 532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71048" h="5327650">
                <a:moveTo>
                  <a:pt x="769115" y="761419"/>
                </a:moveTo>
                <a:lnTo>
                  <a:pt x="769115" y="4562873"/>
                </a:lnTo>
                <a:lnTo>
                  <a:pt x="5333972" y="4562873"/>
                </a:lnTo>
                <a:lnTo>
                  <a:pt x="5333972" y="761419"/>
                </a:lnTo>
                <a:close/>
                <a:moveTo>
                  <a:pt x="0" y="0"/>
                </a:moveTo>
                <a:lnTo>
                  <a:pt x="10671048" y="0"/>
                </a:lnTo>
                <a:lnTo>
                  <a:pt x="10671048" y="5327650"/>
                </a:lnTo>
                <a:lnTo>
                  <a:pt x="0" y="5327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ym typeface="Wingdings" panose="05000000000000000000" pitchFamily="2" charset="2"/>
              </a:defRPr>
            </a:lvl1pPr>
          </a:lstStyle>
          <a:p>
            <a:r>
              <a:rPr lang="en-US" noProof="0" dirty="0"/>
              <a:t>Click icon to add image. Images are available to download from the Brand Source image library  brand.cgi.com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0A3FE-3C0F-1B27-1805-00E649F94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531143" y="1526593"/>
            <a:ext cx="4564857" cy="117087"/>
          </a:xfrm>
          <a:prstGeom prst="rect">
            <a:avLst/>
          </a:prstGeom>
          <a:gradFill>
            <a:gsLst>
              <a:gs pos="0">
                <a:srgbClr val="FFCDD2"/>
              </a:gs>
              <a:gs pos="33000">
                <a:srgbClr val="FF6A00"/>
              </a:gs>
              <a:gs pos="66000">
                <a:srgbClr val="E31937"/>
              </a:gs>
              <a:gs pos="100000">
                <a:srgbClr val="991F3D"/>
              </a:gs>
            </a:gsLst>
            <a:lin ang="10800000" scaled="0"/>
          </a:gradFill>
        </p:spPr>
        <p:txBody>
          <a:bodyPr vert="horz" wrap="square" lIns="0" tIns="0" rIns="0" bIns="0" rtlCol="0" anchor="t" anchorCtr="0">
            <a:normAutofit fontScale="47500" lnSpcReduction="20000"/>
          </a:bodyPr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93810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67849" y="635964"/>
            <a:ext cx="6090151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Section divider slide – click to add title 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75705" y="3119636"/>
            <a:ext cx="6082295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add subtitle, if required</a:t>
            </a:r>
          </a:p>
        </p:txBody>
      </p:sp>
    </p:spTree>
    <p:extLst>
      <p:ext uri="{BB962C8B-B14F-4D97-AF65-F5344CB8AC3E}">
        <p14:creationId xmlns:p14="http://schemas.microsoft.com/office/powerpoint/2010/main" val="4261647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B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67849" y="635964"/>
            <a:ext cx="6090151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Section divider slide – click to add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75705" y="3119636"/>
            <a:ext cx="6082295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add subtitle, if required</a:t>
            </a:r>
          </a:p>
        </p:txBody>
      </p:sp>
    </p:spTree>
    <p:extLst>
      <p:ext uri="{BB962C8B-B14F-4D97-AF65-F5344CB8AC3E}">
        <p14:creationId xmlns:p14="http://schemas.microsoft.com/office/powerpoint/2010/main" val="230052524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A - Cornerst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67849" y="635964"/>
            <a:ext cx="6090151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Section divider slide – click to add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75705" y="3119636"/>
            <a:ext cx="6082295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add subtitle, if required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5DC4374-E81E-9AC6-B5B6-928E2E87F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4857"/>
          <a:stretch/>
        </p:blipFill>
        <p:spPr>
          <a:xfrm>
            <a:off x="5943600" y="0"/>
            <a:ext cx="6248400" cy="597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782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B - Cornerst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67849" y="635964"/>
            <a:ext cx="6090151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Section divider slide – click to add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75705" y="3119636"/>
            <a:ext cx="6082295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add subtitle, if required</a:t>
            </a:r>
          </a:p>
        </p:txBody>
      </p:sp>
      <p:pic>
        <p:nvPicPr>
          <p:cNvPr id="3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4857"/>
          <a:stretch/>
        </p:blipFill>
        <p:spPr>
          <a:xfrm>
            <a:off x="5943600" y="0"/>
            <a:ext cx="6248400" cy="597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6021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gray - Cornerston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2DDCE2-9F0E-46D3-455B-D0CFFE77D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4286"/>
          <a:stretch/>
        </p:blipFill>
        <p:spPr>
          <a:xfrm>
            <a:off x="5943600" y="1"/>
            <a:ext cx="6248400" cy="601724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67849" y="635964"/>
            <a:ext cx="6090151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Section divider slide – click to add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75705" y="3119636"/>
            <a:ext cx="6082295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add subtitle, if required</a:t>
            </a:r>
          </a:p>
        </p:txBody>
      </p:sp>
    </p:spTree>
    <p:extLst>
      <p:ext uri="{BB962C8B-B14F-4D97-AF65-F5344CB8AC3E}">
        <p14:creationId xmlns:p14="http://schemas.microsoft.com/office/powerpoint/2010/main" val="369110315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 - Cornerst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088167-3D6D-5E6C-DA5E-C3277ED46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4286"/>
          <a:stretch/>
        </p:blipFill>
        <p:spPr>
          <a:xfrm>
            <a:off x="5943516" y="0"/>
            <a:ext cx="6248400" cy="601740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 bwMode="white">
          <a:xfrm>
            <a:off x="767849" y="635964"/>
            <a:ext cx="6090151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Section divider slide – click to add title</a:t>
            </a:r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 hasCustomPrompt="1"/>
          </p:nvPr>
        </p:nvSpPr>
        <p:spPr bwMode="white">
          <a:xfrm>
            <a:off x="775705" y="3119636"/>
            <a:ext cx="6082295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add subtitle, if required</a:t>
            </a:r>
          </a:p>
        </p:txBody>
      </p:sp>
    </p:spTree>
    <p:extLst>
      <p:ext uri="{BB962C8B-B14F-4D97-AF65-F5344CB8AC3E}">
        <p14:creationId xmlns:p14="http://schemas.microsoft.com/office/powerpoint/2010/main" val="42809300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–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3093FB-9E7B-DF03-7775-667BC9D99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2514"/>
            <a:ext cx="6217920" cy="532765"/>
          </a:xfrm>
        </p:spPr>
        <p:txBody>
          <a:bodyPr/>
          <a:lstStyle/>
          <a:p>
            <a:r>
              <a:rPr lang="en-US" dirty="0"/>
              <a:t>Agenda slide layout 4 - click to add title</a:t>
            </a:r>
          </a:p>
        </p:txBody>
      </p:sp>
      <p:sp>
        <p:nvSpPr>
          <p:cNvPr id="13" name="Agenda item 1">
            <a:extLst>
              <a:ext uri="{FF2B5EF4-FFF2-40B4-BE49-F238E27FC236}">
                <a16:creationId xmlns:a16="http://schemas.microsoft.com/office/drawing/2014/main" id="{10FF187A-991B-2296-9D37-DAEEC42AF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8096" y="1656522"/>
            <a:ext cx="566928" cy="567790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txBody>
          <a:bodyPr wrap="square" lIns="0" tIns="0" rIns="0" b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X</a:t>
            </a:r>
          </a:p>
        </p:txBody>
      </p:sp>
      <p:sp>
        <p:nvSpPr>
          <p:cNvPr id="12" name="Agenda item 1 description">
            <a:extLst>
              <a:ext uri="{FF2B5EF4-FFF2-40B4-BE49-F238E27FC236}">
                <a16:creationId xmlns:a16="http://schemas.microsoft.com/office/drawing/2014/main" id="{98A48C77-D94E-F45A-365C-EB5799D2546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33306" y="1656522"/>
            <a:ext cx="5328000" cy="56692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 anchorCtr="0">
            <a:noAutofit/>
          </a:bodyPr>
          <a:lstStyle>
            <a:lvl1pPr marL="12700" indent="-12700" algn="l">
              <a:buNone/>
              <a:tabLst/>
              <a:defRPr sz="1800"/>
            </a:lvl1pPr>
          </a:lstStyle>
          <a:p>
            <a:pPr algn="l"/>
            <a:r>
              <a:rPr lang="en-US" noProof="0" dirty="0"/>
              <a:t>Click to add agenda item 1</a:t>
            </a:r>
          </a:p>
        </p:txBody>
      </p:sp>
      <p:sp>
        <p:nvSpPr>
          <p:cNvPr id="6" name="Agenda line 1 Placeholder">
            <a:extLst>
              <a:ext uri="{FF2B5EF4-FFF2-40B4-BE49-F238E27FC236}">
                <a16:creationId xmlns:a16="http://schemas.microsoft.com/office/drawing/2014/main" id="{257172E3-3355-D363-396B-8BF62229E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1531937" y="2212848"/>
            <a:ext cx="5328000" cy="9144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/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.</a:t>
            </a:r>
          </a:p>
        </p:txBody>
      </p:sp>
      <p:sp>
        <p:nvSpPr>
          <p:cNvPr id="15" name="Agenda item 2">
            <a:extLst>
              <a:ext uri="{FF2B5EF4-FFF2-40B4-BE49-F238E27FC236}">
                <a16:creationId xmlns:a16="http://schemas.microsoft.com/office/drawing/2014/main" id="{2D77AD32-FE01-AAA7-1AA3-59E2CD04F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096" y="2430225"/>
            <a:ext cx="566928" cy="567790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txBody>
          <a:bodyPr wrap="square" lIns="0" tIns="0" rIns="0" b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X</a:t>
            </a:r>
          </a:p>
        </p:txBody>
      </p:sp>
      <p:sp>
        <p:nvSpPr>
          <p:cNvPr id="33" name="Agenda item 2 description">
            <a:extLst>
              <a:ext uri="{FF2B5EF4-FFF2-40B4-BE49-F238E27FC236}">
                <a16:creationId xmlns:a16="http://schemas.microsoft.com/office/drawing/2014/main" id="{8AB164F9-C2DE-460C-03EB-191C8F2D034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31220" y="2430225"/>
            <a:ext cx="5324694" cy="56692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 anchorCtr="0">
            <a:noAutofit/>
          </a:bodyPr>
          <a:lstStyle>
            <a:lvl1pPr marL="12700" indent="-12700" algn="l">
              <a:buNone/>
              <a:tabLst/>
              <a:defRPr sz="1800"/>
            </a:lvl1pPr>
          </a:lstStyle>
          <a:p>
            <a:pPr algn="l"/>
            <a:r>
              <a:rPr lang="en-US" noProof="0" dirty="0"/>
              <a:t>Click to add agenda item 2</a:t>
            </a:r>
          </a:p>
        </p:txBody>
      </p:sp>
      <p:sp>
        <p:nvSpPr>
          <p:cNvPr id="7" name="Agenda line 2 Placeholder">
            <a:extLst>
              <a:ext uri="{FF2B5EF4-FFF2-40B4-BE49-F238E27FC236}">
                <a16:creationId xmlns:a16="http://schemas.microsoft.com/office/drawing/2014/main" id="{1D6E6D62-436F-5CA4-D0E5-064A2FA06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1536192" y="2990088"/>
            <a:ext cx="5328000" cy="9144"/>
          </a:xfrm>
          <a:prstGeom prst="rect">
            <a:avLst/>
          </a:prstGeom>
          <a:solidFill>
            <a:srgbClr val="CCCCCC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.</a:t>
            </a:r>
          </a:p>
        </p:txBody>
      </p:sp>
      <p:sp>
        <p:nvSpPr>
          <p:cNvPr id="17" name="Agenda item 3">
            <a:extLst>
              <a:ext uri="{FF2B5EF4-FFF2-40B4-BE49-F238E27FC236}">
                <a16:creationId xmlns:a16="http://schemas.microsoft.com/office/drawing/2014/main" id="{D2842598-505D-2249-A666-03620A60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8096" y="3203928"/>
            <a:ext cx="566928" cy="567790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txBody>
          <a:bodyPr wrap="square" lIns="0" tIns="0" rIns="0" b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X</a:t>
            </a:r>
          </a:p>
        </p:txBody>
      </p:sp>
      <p:sp>
        <p:nvSpPr>
          <p:cNvPr id="34" name="Agenda item 3 description">
            <a:extLst>
              <a:ext uri="{FF2B5EF4-FFF2-40B4-BE49-F238E27FC236}">
                <a16:creationId xmlns:a16="http://schemas.microsoft.com/office/drawing/2014/main" id="{0B284BE8-B9B1-CE6C-820E-BE74D3DFF39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31220" y="3203928"/>
            <a:ext cx="5324694" cy="56692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 anchorCtr="0">
            <a:noAutofit/>
          </a:bodyPr>
          <a:lstStyle>
            <a:lvl1pPr marL="12700" indent="-12700" algn="l">
              <a:buNone/>
              <a:tabLst/>
              <a:defRPr sz="1800"/>
            </a:lvl1pPr>
          </a:lstStyle>
          <a:p>
            <a:pPr algn="l"/>
            <a:r>
              <a:rPr lang="en-US" noProof="0" dirty="0"/>
              <a:t>Click to add agenda item 3</a:t>
            </a:r>
          </a:p>
        </p:txBody>
      </p:sp>
      <p:sp>
        <p:nvSpPr>
          <p:cNvPr id="9" name="Agenda line 3 Placeholder">
            <a:extLst>
              <a:ext uri="{FF2B5EF4-FFF2-40B4-BE49-F238E27FC236}">
                <a16:creationId xmlns:a16="http://schemas.microsoft.com/office/drawing/2014/main" id="{64FEA698-3CEC-142B-2103-2537506FF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1536192" y="3767328"/>
            <a:ext cx="5328000" cy="9144"/>
          </a:xfrm>
          <a:prstGeom prst="rect">
            <a:avLst/>
          </a:prstGeom>
          <a:solidFill>
            <a:srgbClr val="CCCCCC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.</a:t>
            </a:r>
          </a:p>
        </p:txBody>
      </p:sp>
      <p:sp>
        <p:nvSpPr>
          <p:cNvPr id="32" name="Agenda item 4">
            <a:extLst>
              <a:ext uri="{FF2B5EF4-FFF2-40B4-BE49-F238E27FC236}">
                <a16:creationId xmlns:a16="http://schemas.microsoft.com/office/drawing/2014/main" id="{90361265-A14F-E476-D9E5-D44560CA5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8096" y="3977631"/>
            <a:ext cx="566928" cy="567790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txBody>
          <a:bodyPr wrap="square" lIns="0" tIns="0" rIns="0" b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X</a:t>
            </a:r>
          </a:p>
        </p:txBody>
      </p:sp>
      <p:sp>
        <p:nvSpPr>
          <p:cNvPr id="35" name="Agenda item 4 description">
            <a:extLst>
              <a:ext uri="{FF2B5EF4-FFF2-40B4-BE49-F238E27FC236}">
                <a16:creationId xmlns:a16="http://schemas.microsoft.com/office/drawing/2014/main" id="{8520F02C-48BD-F94F-1559-1FBBBB1E9B7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31220" y="3977631"/>
            <a:ext cx="5324694" cy="56692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 anchorCtr="0">
            <a:noAutofit/>
          </a:bodyPr>
          <a:lstStyle>
            <a:lvl1pPr marL="12700" indent="-12700" algn="l">
              <a:buNone/>
              <a:tabLst/>
              <a:defRPr sz="1800"/>
            </a:lvl1pPr>
          </a:lstStyle>
          <a:p>
            <a:pPr algn="l"/>
            <a:r>
              <a:rPr lang="en-US" noProof="0" dirty="0"/>
              <a:t>Click to add agenda item 4 </a:t>
            </a:r>
          </a:p>
        </p:txBody>
      </p:sp>
      <p:sp>
        <p:nvSpPr>
          <p:cNvPr id="14" name="Agenda line 4 Placeholder">
            <a:extLst>
              <a:ext uri="{FF2B5EF4-FFF2-40B4-BE49-F238E27FC236}">
                <a16:creationId xmlns:a16="http://schemas.microsoft.com/office/drawing/2014/main" id="{294815D1-A6FC-7FA3-10FF-2B021C27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1536192" y="4535424"/>
            <a:ext cx="5328000" cy="9144"/>
          </a:xfrm>
          <a:prstGeom prst="rect">
            <a:avLst/>
          </a:prstGeom>
          <a:solidFill>
            <a:srgbClr val="CCCCCC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.</a:t>
            </a:r>
          </a:p>
        </p:txBody>
      </p:sp>
      <p:sp>
        <p:nvSpPr>
          <p:cNvPr id="19" name="Agenda item 5">
            <a:extLst>
              <a:ext uri="{FF2B5EF4-FFF2-40B4-BE49-F238E27FC236}">
                <a16:creationId xmlns:a16="http://schemas.microsoft.com/office/drawing/2014/main" id="{9BC64A6F-E796-8052-BDC4-C41A84E89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8096" y="4751334"/>
            <a:ext cx="566928" cy="567790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txBody>
          <a:bodyPr wrap="square" lIns="0" tIns="0" rIns="0" b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X</a:t>
            </a:r>
          </a:p>
        </p:txBody>
      </p:sp>
      <p:sp>
        <p:nvSpPr>
          <p:cNvPr id="36" name="Agenda item 5 description">
            <a:extLst>
              <a:ext uri="{FF2B5EF4-FFF2-40B4-BE49-F238E27FC236}">
                <a16:creationId xmlns:a16="http://schemas.microsoft.com/office/drawing/2014/main" id="{2A36E3F2-5923-CCBC-97A9-3E586E1CF53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531220" y="4751334"/>
            <a:ext cx="5324694" cy="56692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 anchorCtr="0">
            <a:noAutofit/>
          </a:bodyPr>
          <a:lstStyle>
            <a:lvl1pPr marL="12700" indent="-12700" algn="l">
              <a:buNone/>
              <a:tabLst/>
              <a:defRPr sz="1800"/>
            </a:lvl1pPr>
          </a:lstStyle>
          <a:p>
            <a:pPr algn="l"/>
            <a:r>
              <a:rPr lang="en-US" noProof="0" dirty="0"/>
              <a:t>Click to add agenda item 5</a:t>
            </a:r>
          </a:p>
        </p:txBody>
      </p:sp>
      <p:sp>
        <p:nvSpPr>
          <p:cNvPr id="16" name="Agenda line 5 Placeholder">
            <a:extLst>
              <a:ext uri="{FF2B5EF4-FFF2-40B4-BE49-F238E27FC236}">
                <a16:creationId xmlns:a16="http://schemas.microsoft.com/office/drawing/2014/main" id="{5BC826FD-42D6-F330-42BD-1B51308F5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1536192" y="5312664"/>
            <a:ext cx="5328000" cy="9144"/>
          </a:xfrm>
          <a:prstGeom prst="rect">
            <a:avLst/>
          </a:prstGeom>
          <a:solidFill>
            <a:srgbClr val="CCCCCC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.</a:t>
            </a:r>
          </a:p>
        </p:txBody>
      </p:sp>
      <p:sp>
        <p:nvSpPr>
          <p:cNvPr id="21" name="Agenda item 6">
            <a:extLst>
              <a:ext uri="{FF2B5EF4-FFF2-40B4-BE49-F238E27FC236}">
                <a16:creationId xmlns:a16="http://schemas.microsoft.com/office/drawing/2014/main" id="{1B9398C7-9BFD-530A-AAD5-5DB929AC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8096" y="5525036"/>
            <a:ext cx="566928" cy="567790"/>
          </a:xfrm>
          <a:prstGeom prst="rect">
            <a:avLst/>
          </a:prstGeom>
          <a:solidFill>
            <a:srgbClr val="CCCCCC"/>
          </a:solidFill>
          <a:ln>
            <a:solidFill>
              <a:srgbClr val="CCCCCC"/>
            </a:solidFill>
          </a:ln>
        </p:spPr>
        <p:txBody>
          <a:bodyPr wrap="square" lIns="0" tIns="0" rIns="0" b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X</a:t>
            </a:r>
          </a:p>
        </p:txBody>
      </p:sp>
      <p:sp>
        <p:nvSpPr>
          <p:cNvPr id="37" name="Agenda item 6 description">
            <a:extLst>
              <a:ext uri="{FF2B5EF4-FFF2-40B4-BE49-F238E27FC236}">
                <a16:creationId xmlns:a16="http://schemas.microsoft.com/office/drawing/2014/main" id="{7D7BE22F-DA85-C34B-5FFD-B711790E06D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531220" y="5525036"/>
            <a:ext cx="5324694" cy="566928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 anchorCtr="0">
            <a:noAutofit/>
          </a:bodyPr>
          <a:lstStyle>
            <a:lvl1pPr marL="12700" indent="-12700" algn="l">
              <a:buNone/>
              <a:tabLst/>
              <a:defRPr sz="1800"/>
            </a:lvl1pPr>
          </a:lstStyle>
          <a:p>
            <a:pPr algn="l"/>
            <a:r>
              <a:rPr lang="en-US" noProof="0" dirty="0"/>
              <a:t>Click to add agenda item 6</a:t>
            </a:r>
          </a:p>
        </p:txBody>
      </p:sp>
      <p:sp>
        <p:nvSpPr>
          <p:cNvPr id="11" name="Agenda line 6 Placeholder">
            <a:extLst>
              <a:ext uri="{FF2B5EF4-FFF2-40B4-BE49-F238E27FC236}">
                <a16:creationId xmlns:a16="http://schemas.microsoft.com/office/drawing/2014/main" id="{69551B19-5FB8-119B-B488-08BCF0E6B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1536192" y="6080759"/>
            <a:ext cx="5328000" cy="9144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/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.</a:t>
            </a:r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248D24D7-EC9C-F974-7D82-7F4B6F879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620000" y="765176"/>
            <a:ext cx="3805238" cy="5327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  <a:sym typeface="Wingdings" panose="05000000000000000000" pitchFamily="2" charset="2"/>
              </a:defRPr>
            </a:lvl1pPr>
          </a:lstStyle>
          <a:p>
            <a:r>
              <a:rPr lang="en-US" noProof="0" dirty="0"/>
              <a:t>Click icon to add image. Images are available to download from the Brand Source image librarybrand.cgi.com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E23B5B-86A5-9929-E075-CFDE6B46C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834B6-7F1E-DDCB-2FF1-903263236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4483212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d Only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39E471-216A-F16D-9EED-678F84B8F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05B678-1769-99EA-ECF6-E729115A5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D8B9F-977E-4292-9524-3F0A97972769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16600" noProof="0" dirty="0">
                <a:solidFill>
                  <a:schemeClr val="bg1"/>
                </a:solidFill>
              </a:rPr>
              <a:t>Closing layouts</a:t>
            </a:r>
            <a:endParaRPr lang="en-US" sz="1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05421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A – Cornerstone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16B254F-7AF8-F46D-A858-71F2ECB981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892808"/>
            <a:ext cx="9144000" cy="576072"/>
          </a:xfrm>
        </p:spPr>
        <p:txBody>
          <a:bodyPr anchor="ctr" anchorCtr="0">
            <a:normAutofit/>
          </a:bodyPr>
          <a:lstStyle>
            <a:lvl1pPr algn="ctr">
              <a:defRPr sz="2400" b="1">
                <a:solidFill>
                  <a:sysClr val="windowText" lastClr="000000"/>
                </a:solidFill>
              </a:defRPr>
            </a:lvl1pPr>
          </a:lstStyle>
          <a:p>
            <a:r>
              <a:rPr lang="en-US" noProof="0" dirty="0"/>
              <a:t>Click to add text</a:t>
            </a:r>
          </a:p>
        </p:txBody>
      </p:sp>
      <p:sp>
        <p:nvSpPr>
          <p:cNvPr id="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5714999" y="1527975"/>
            <a:ext cx="762000" cy="72000"/>
          </a:xfrm>
          <a:prstGeom prst="rect">
            <a:avLst/>
          </a:prstGeom>
          <a:gradFill>
            <a:gsLst>
              <a:gs pos="0">
                <a:srgbClr val="E31937"/>
              </a:gs>
              <a:gs pos="60000">
                <a:srgbClr val="A82465"/>
              </a:gs>
              <a:gs pos="100000">
                <a:srgbClr val="5236AB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noProof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3F66BB57-CD32-9246-EBE9-D2ACB62844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559050"/>
            <a:ext cx="9144000" cy="3024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sz="20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Insert content or thank you message. Resize text as needed.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D0C541-2265-F894-DDB6-03F495E22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A640E-6C5B-7F2E-95FA-63A88197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1484636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B – Cornerstone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16B254F-7AF8-F46D-A858-71F2ECB981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892808"/>
            <a:ext cx="9144000" cy="576072"/>
          </a:xfrm>
        </p:spPr>
        <p:txBody>
          <a:bodyPr anchor="ctr" anchorCtr="0">
            <a:normAutofit/>
          </a:bodyPr>
          <a:lstStyle>
            <a:lvl1pPr algn="ctr">
              <a:defRPr sz="2400" b="1">
                <a:solidFill>
                  <a:sysClr val="windowText" lastClr="000000"/>
                </a:solidFill>
              </a:defRPr>
            </a:lvl1pPr>
          </a:lstStyle>
          <a:p>
            <a:r>
              <a:rPr lang="en-US" noProof="0" dirty="0"/>
              <a:t>Click to add text</a:t>
            </a:r>
          </a:p>
        </p:txBody>
      </p:sp>
      <p:sp>
        <p:nvSpPr>
          <p:cNvPr id="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5714999" y="1527975"/>
            <a:ext cx="762000" cy="72000"/>
          </a:xfrm>
          <a:prstGeom prst="rect">
            <a:avLst/>
          </a:prstGeom>
          <a:gradFill>
            <a:gsLst>
              <a:gs pos="0">
                <a:srgbClr val="FFCDD2"/>
              </a:gs>
              <a:gs pos="33000">
                <a:srgbClr val="FF6A00"/>
              </a:gs>
              <a:gs pos="66000">
                <a:srgbClr val="E31937"/>
              </a:gs>
              <a:gs pos="100000">
                <a:srgbClr val="991F3D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noProof="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3F66BB57-CD32-9246-EBE9-D2ACB62844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2559050"/>
            <a:ext cx="9144000" cy="3024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FontTx/>
              <a:buNone/>
              <a:defRPr sz="20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 dirty="0"/>
              <a:t>Insert content or thank you message. Resize text as needed.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57972F-F2B7-2039-F70F-0D0BC2FC3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A640E-6C5B-7F2E-95FA-63A88197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942756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A – 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4351994-C110-F943-BA9E-AB717123F9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2" y="2219794"/>
            <a:ext cx="10658475" cy="9207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Closing contact us slide (gradient A) – 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F95883B-41B1-4F38-1D0A-9E5ECCDB0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3492450"/>
            <a:ext cx="12193200" cy="2600375"/>
            <a:chOff x="0" y="3492450"/>
            <a:chExt cx="12193200" cy="26003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614509-D299-6819-DE99-999B1432D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3600450"/>
              <a:ext cx="12192000" cy="2492375"/>
            </a:xfrm>
            <a:prstGeom prst="rect">
              <a:avLst/>
            </a:prstGeom>
            <a:solidFill>
              <a:srgbClr val="F8F8F8"/>
            </a:solidFill>
          </p:spPr>
          <p:txBody>
            <a:bodyPr vert="horz" wrap="square" lIns="0" tIns="0" rIns="0" bIns="0" rtlCol="0" anchor="t" anchorCtr="0">
              <a:normAutofit/>
            </a:bodyPr>
            <a:lstStyle/>
            <a:p>
              <a:pPr algn="l"/>
              <a:endParaRPr lang="en-US" noProof="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00D9F4-8C66-1D95-B888-C102CFAC6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3492450"/>
              <a:ext cx="12193200" cy="108000"/>
            </a:xfrm>
            <a:prstGeom prst="rect">
              <a:avLst/>
            </a:prstGeom>
            <a:gradFill>
              <a:gsLst>
                <a:gs pos="0">
                  <a:srgbClr val="E31937"/>
                </a:gs>
                <a:gs pos="60000">
                  <a:srgbClr val="A82465"/>
                </a:gs>
                <a:gs pos="100000">
                  <a:srgbClr val="5236AB"/>
                </a:gs>
              </a:gsLst>
              <a:lin ang="10800000" scaled="0"/>
            </a:gradFill>
          </p:spPr>
          <p:txBody>
            <a:bodyPr vert="horz" wrap="square" lIns="0" tIns="0" rIns="0" bIns="0" rtlCol="0" anchor="t" anchorCtr="0">
              <a:normAutofit fontScale="40000" lnSpcReduction="20000"/>
            </a:bodyPr>
            <a:lstStyle/>
            <a:p>
              <a:pPr algn="l"/>
              <a:endParaRPr lang="en-US" noProof="0" dirty="0"/>
            </a:p>
          </p:txBody>
        </p:sp>
      </p:grpSp>
      <p:sp>
        <p:nvSpPr>
          <p:cNvPr id="4" name="Picture placeholder 5" descr="Photograph of individual who the details in textbox are referencing.">
            <a:extLst>
              <a:ext uri="{FF2B5EF4-FFF2-40B4-BE49-F238E27FC236}">
                <a16:creationId xmlns:a16="http://schemas.microsoft.com/office/drawing/2014/main" id="{03BCFE89-FD15-1E11-B30E-A9928F68DE95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766762" y="3966972"/>
            <a:ext cx="996696" cy="996696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91440" tIns="91440" rIns="91440" bIns="9144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>
                <a:cs typeface="Arial" pitchFamily="34" charset="0"/>
              </a:rPr>
              <a:t>Click icon to add picture</a:t>
            </a:r>
            <a:endParaRPr lang="en-US" sz="1200" noProof="0" dirty="0">
              <a:cs typeface="Arial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FCFA108-69DB-4B07-6998-B1F4F4095906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2287588" y="3902964"/>
            <a:ext cx="3408362" cy="21488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Picture placeholder 5" descr="Photograph of individual who the details in textbox are referencing.">
            <a:extLst>
              <a:ext uri="{FF2B5EF4-FFF2-40B4-BE49-F238E27FC236}">
                <a16:creationId xmlns:a16="http://schemas.microsoft.com/office/drawing/2014/main" id="{CC545A77-BA77-E6F6-EBC3-73FBE4CFC458}"/>
              </a:ext>
            </a:extLst>
          </p:cNvPr>
          <p:cNvSpPr>
            <a:spLocks noGrp="1" noChangeAspect="1"/>
          </p:cNvSpPr>
          <p:nvPr>
            <p:ph type="pic" sz="quarter" idx="60"/>
          </p:nvPr>
        </p:nvSpPr>
        <p:spPr>
          <a:xfrm>
            <a:off x="6507226" y="3966972"/>
            <a:ext cx="996696" cy="996696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91440" tIns="91440" rIns="91440" bIns="9144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>
                <a:cs typeface="Arial" pitchFamily="34" charset="0"/>
              </a:rPr>
              <a:t>Click icon to add picture</a:t>
            </a:r>
            <a:endParaRPr lang="en-US" sz="1200" noProof="0" dirty="0">
              <a:cs typeface="Arial" pitchFamily="34" charset="0"/>
            </a:endParaRP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713A4D5-4317-F6E9-23F6-EDEF281E8896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016875" y="3903266"/>
            <a:ext cx="3408362" cy="21488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21F2AF-DC20-C31D-0076-307B3CAB238D}"/>
              </a:ext>
            </a:extLst>
          </p:cNvPr>
          <p:cNvSpPr>
            <a:spLocks noGrp="1"/>
          </p:cNvSpPr>
          <p:nvPr>
            <p:ph type="ftr" sz="quarter" idx="67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53AAAF4-091F-0FC5-BBD9-9037C660D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66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7494046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B – 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4351994-C110-F943-BA9E-AB717123F9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2" y="2219794"/>
            <a:ext cx="10658475" cy="9207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Closing contact us slide (gradient B) – 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8F9319-F47E-5209-D96C-8C63C97A1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3492450"/>
            <a:ext cx="12193200" cy="2600375"/>
            <a:chOff x="0" y="3492450"/>
            <a:chExt cx="12193200" cy="26003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614509-D299-6819-DE99-999B1432D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3600450"/>
              <a:ext cx="12192000" cy="2492375"/>
            </a:xfrm>
            <a:prstGeom prst="rect">
              <a:avLst/>
            </a:prstGeom>
            <a:solidFill>
              <a:srgbClr val="F8F8F8"/>
            </a:solidFill>
          </p:spPr>
          <p:txBody>
            <a:bodyPr vert="horz" wrap="square" lIns="0" tIns="0" rIns="0" bIns="0" rtlCol="0" anchor="t" anchorCtr="0">
              <a:normAutofit/>
            </a:bodyPr>
            <a:lstStyle/>
            <a:p>
              <a:pPr algn="l"/>
              <a:endParaRPr lang="en-US" noProof="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00D9F4-8C66-1D95-B888-C102CFAC6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0" y="3492450"/>
              <a:ext cx="12193200" cy="108000"/>
            </a:xfrm>
            <a:prstGeom prst="rect">
              <a:avLst/>
            </a:prstGeom>
            <a:gradFill>
              <a:gsLst>
                <a:gs pos="0">
                  <a:srgbClr val="FFCDD2"/>
                </a:gs>
                <a:gs pos="33000">
                  <a:srgbClr val="FF6A00"/>
                </a:gs>
                <a:gs pos="66000">
                  <a:srgbClr val="E31937"/>
                </a:gs>
                <a:gs pos="100000">
                  <a:srgbClr val="991F3D"/>
                </a:gs>
              </a:gsLst>
              <a:lin ang="10800000" scaled="0"/>
            </a:gradFill>
          </p:spPr>
          <p:txBody>
            <a:bodyPr vert="horz" wrap="square" lIns="0" tIns="0" rIns="0" bIns="0" rtlCol="0" anchor="t" anchorCtr="0">
              <a:normAutofit fontScale="40000" lnSpcReduction="20000"/>
            </a:bodyPr>
            <a:lstStyle/>
            <a:p>
              <a:pPr algn="l"/>
              <a:endParaRPr lang="en-US" noProof="0" dirty="0"/>
            </a:p>
          </p:txBody>
        </p:sp>
      </p:grpSp>
      <p:sp>
        <p:nvSpPr>
          <p:cNvPr id="4" name="Picture placeholder 5" descr="Photograph of individual who the details in textbox are referencing.">
            <a:extLst>
              <a:ext uri="{FF2B5EF4-FFF2-40B4-BE49-F238E27FC236}">
                <a16:creationId xmlns:a16="http://schemas.microsoft.com/office/drawing/2014/main" id="{03BCFE89-FD15-1E11-B30E-A9928F68DE95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766762" y="3966972"/>
            <a:ext cx="996696" cy="996696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91440" tIns="91440" rIns="91440" bIns="9144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>
                <a:cs typeface="Arial" pitchFamily="34" charset="0"/>
              </a:rPr>
              <a:t>Click icon to add picture</a:t>
            </a:r>
            <a:endParaRPr lang="en-US" sz="1200" noProof="0" dirty="0">
              <a:cs typeface="Arial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FCFA108-69DB-4B07-6998-B1F4F4095906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2287588" y="3902964"/>
            <a:ext cx="3408362" cy="21488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Picture placeholder 5" descr="Photograph of individual who the details in textbox are referencing.">
            <a:extLst>
              <a:ext uri="{FF2B5EF4-FFF2-40B4-BE49-F238E27FC236}">
                <a16:creationId xmlns:a16="http://schemas.microsoft.com/office/drawing/2014/main" id="{CC545A77-BA77-E6F6-EBC3-73FBE4CFC458}"/>
              </a:ext>
            </a:extLst>
          </p:cNvPr>
          <p:cNvSpPr>
            <a:spLocks noGrp="1" noChangeAspect="1"/>
          </p:cNvSpPr>
          <p:nvPr>
            <p:ph type="pic" sz="quarter" idx="60"/>
          </p:nvPr>
        </p:nvSpPr>
        <p:spPr>
          <a:xfrm>
            <a:off x="6507226" y="3966972"/>
            <a:ext cx="996696" cy="996696"/>
          </a:xfrm>
          <a:prstGeom prst="rect">
            <a:avLst/>
          </a:prstGeom>
          <a:noFill/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91440" tIns="91440" rIns="91440" bIns="9144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fr-FR" sz="1100">
                <a:cs typeface="Arial" pitchFamily="34" charset="0"/>
              </a:defRPr>
            </a:lvl1pPr>
          </a:lstStyle>
          <a:p>
            <a:pPr marL="0" lvl="0" indent="0">
              <a:buNone/>
            </a:pPr>
            <a:r>
              <a:rPr lang="en-US" sz="1200" noProof="0">
                <a:cs typeface="Arial" pitchFamily="34" charset="0"/>
              </a:rPr>
              <a:t>Click icon to add picture</a:t>
            </a:r>
            <a:endParaRPr lang="en-US" sz="1200" noProof="0" dirty="0">
              <a:cs typeface="Arial" pitchFamily="34" charset="0"/>
            </a:endParaRP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713A4D5-4317-F6E9-23F6-EDEF281E8896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016875" y="3903266"/>
            <a:ext cx="3408362" cy="21488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3202458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d Only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39E471-216A-F16D-9EED-678F84B8F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05B678-1769-99EA-ECF6-E729115A5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D8B9F-977E-4292-9524-3F0A97972769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16600" noProof="0" dirty="0">
                <a:solidFill>
                  <a:schemeClr val="bg1"/>
                </a:solidFill>
              </a:rPr>
              <a:t>Ready-to-use slides</a:t>
            </a:r>
            <a:endParaRPr lang="en-US" sz="1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2789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- Cornerst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 bwMode="white">
          <a:xfrm>
            <a:off x="767849" y="612111"/>
            <a:ext cx="6090151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Q&amp;A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088167-3D6D-5E6C-DA5E-C3277ED46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4286"/>
          <a:stretch/>
        </p:blipFill>
        <p:spPr>
          <a:xfrm>
            <a:off x="5943516" y="0"/>
            <a:ext cx="6248400" cy="601740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42A8DC-D6A9-AE1E-4B2D-94EA32AFA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BB1A83-0CD4-B8FB-3185-33E9395D0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328019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d Only - End of slide layou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39E471-216A-F16D-9EED-678F84B8F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05B678-1769-99EA-ECF6-E729115A5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D8B9F-977E-4292-9524-3F0A97972769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endParaRPr lang="en-US" sz="3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7667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6500"/>
            </a:lvl1pPr>
          </a:lstStyle>
          <a:p>
            <a:pPr lvl="0"/>
            <a:r>
              <a:rPr lang="en-CA" dirty="0"/>
              <a:t>Presentation title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5CD6B7C3-552A-1644-82F4-B1B9359D14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200" b="0"/>
            </a:lvl1pPr>
          </a:lstStyle>
          <a:p>
            <a:pPr lvl="0"/>
            <a:r>
              <a:rPr lang="en-CA" dirty="0"/>
              <a:t>Name, role</a:t>
            </a:r>
            <a:br>
              <a:rPr lang="en-CA" dirty="0"/>
            </a:br>
            <a:r>
              <a:rPr lang="en-CA" dirty="0"/>
              <a:t>Date</a:t>
            </a:r>
          </a:p>
        </p:txBody>
      </p:sp>
      <p:sp>
        <p:nvSpPr>
          <p:cNvPr id="14" name="Espace réservé pour une image  8">
            <a:extLst>
              <a:ext uri="{FF2B5EF4-FFF2-40B4-BE49-F238E27FC236}">
                <a16:creationId xmlns:a16="http://schemas.microsoft.com/office/drawing/2014/main" id="{1CFB0269-BE14-9947-A49B-397F72D88D9A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7643813" y="788325"/>
            <a:ext cx="3779999" cy="3780000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CA" sz="1800" dirty="0">
                <a:cs typeface="Arial" pitchFamily="34" charset="0"/>
              </a:rPr>
              <a:t>Click on the Image icon to change with a new picture located on your computer</a:t>
            </a:r>
            <a:endParaRPr lang="fr-FR" dirty="0"/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10716B05-AFC9-ED48-9D62-60A6316CAD84}"/>
              </a:ext>
            </a:extLst>
          </p:cNvPr>
          <p:cNvSpPr>
            <a:spLocks noChangeAspect="1"/>
          </p:cNvSpPr>
          <p:nvPr userDrawn="1"/>
        </p:nvSpPr>
        <p:spPr bwMode="gray">
          <a:xfrm rot="5400000">
            <a:off x="6138411" y="2301413"/>
            <a:ext cx="3779838" cy="3779837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Espace réservé pour une image  54">
            <a:extLst>
              <a:ext uri="{FF2B5EF4-FFF2-40B4-BE49-F238E27FC236}">
                <a16:creationId xmlns:a16="http://schemas.microsoft.com/office/drawing/2014/main" id="{6F2D6207-BDAF-BA4B-A567-727768C33431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7643813" y="2300534"/>
            <a:ext cx="2275199" cy="2275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</a:lstStyle>
          <a:p>
            <a:r>
              <a:rPr lang="en-CA" sz="1200" dirty="0">
                <a:cs typeface="Arial" pitchFamily="34" charset="0"/>
              </a:rPr>
              <a:t>Click on the Image icon to change with a new picture located on your computer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651954F-2676-5244-99E5-686FBF8B3F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26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6500"/>
            </a:lvl1pPr>
          </a:lstStyle>
          <a:p>
            <a:pPr lvl="0"/>
            <a:r>
              <a:rPr lang="en-CA" dirty="0"/>
              <a:t>Presentation title</a:t>
            </a:r>
          </a:p>
        </p:txBody>
      </p:sp>
      <p:sp>
        <p:nvSpPr>
          <p:cNvPr id="10" name="Espace réservé pour une image  38">
            <a:extLst>
              <a:ext uri="{FF2B5EF4-FFF2-40B4-BE49-F238E27FC236}">
                <a16:creationId xmlns:a16="http://schemas.microsoft.com/office/drawing/2014/main" id="{93E6E8FB-38EB-F348-9324-91167B59084B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6131333" y="3132961"/>
            <a:ext cx="2962799" cy="2962800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CA" sz="1800" dirty="0">
                <a:cs typeface="Arial" pitchFamily="34" charset="0"/>
              </a:rPr>
              <a:t>Click on the Image icon to change with a new picture located on your computer</a:t>
            </a:r>
            <a:endParaRPr lang="fr-FR" dirty="0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72DB6753-140C-ED4A-B5F6-9C4C5C30CE9D}"/>
              </a:ext>
            </a:extLst>
          </p:cNvPr>
          <p:cNvSpPr>
            <a:spLocks noChangeAspect="1"/>
          </p:cNvSpPr>
          <p:nvPr userDrawn="1"/>
        </p:nvSpPr>
        <p:spPr bwMode="gray">
          <a:xfrm rot="16200000">
            <a:off x="7301938" y="1954729"/>
            <a:ext cx="2964277" cy="2962800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Espace réservé pour une image  8">
            <a:extLst>
              <a:ext uri="{FF2B5EF4-FFF2-40B4-BE49-F238E27FC236}">
                <a16:creationId xmlns:a16="http://schemas.microsoft.com/office/drawing/2014/main" id="{EC4DEB7D-1882-4842-9C6C-6FF0D1D64DA3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479443" y="765175"/>
            <a:ext cx="2962799" cy="2962800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CA" sz="1800" dirty="0">
                <a:cs typeface="Arial" pitchFamily="34" charset="0"/>
              </a:rPr>
              <a:t>Click on the Image icon to change with a new picture located on your computer</a:t>
            </a:r>
            <a:endParaRPr lang="fr-FR" dirty="0"/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59740C84-9651-F84B-9FB4-2DFFBDE3B3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200" b="0"/>
            </a:lvl1pPr>
          </a:lstStyle>
          <a:p>
            <a:pPr lvl="0"/>
            <a:r>
              <a:rPr lang="en-CA" dirty="0"/>
              <a:t>Name, role</a:t>
            </a:r>
            <a:br>
              <a:rPr lang="en-CA" dirty="0"/>
            </a:br>
            <a:r>
              <a:rPr lang="en-CA" dirty="0"/>
              <a:t>Date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50B3B53-3EE5-1740-A902-9B3CAF2D57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74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–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4A61-5FF4-45DD-DAC3-987C6FEDD0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3114" y="682514"/>
            <a:ext cx="6842124" cy="532765"/>
          </a:xfrm>
        </p:spPr>
        <p:txBody>
          <a:bodyPr/>
          <a:lstStyle/>
          <a:p>
            <a:r>
              <a:rPr lang="en-US" dirty="0"/>
              <a:t>Agenda slide layout 5 - click to add title</a:t>
            </a:r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F3FE636F-7D6F-A556-CB63-5058ECC9213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83114" y="1656522"/>
            <a:ext cx="6842124" cy="4436304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tabLst>
                <a:tab pos="2005013" algn="l"/>
              </a:tabLst>
              <a:defRPr sz="2000">
                <a:solidFill>
                  <a:schemeClr val="tx1"/>
                </a:solidFill>
                <a:latin typeface="+mn-lt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marL="0" indent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kern="1200" noProof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00.00</a:t>
            </a:r>
            <a:r>
              <a:rPr lang="en-US" sz="2000" b="0" i="0" u="none" strike="noStrike" kern="1200" baseline="0" noProof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kern="1200" noProof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– 00.00 	Agenda item 1</a:t>
            </a:r>
            <a:endParaRPr lang="en-US" sz="2000" b="0" i="0" u="none" strike="noStrike" noProof="0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kern="1200" noProof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00.00</a:t>
            </a:r>
            <a:r>
              <a:rPr lang="en-US" sz="2000" b="0" i="0" u="none" strike="noStrike" kern="1200" baseline="0" noProof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kern="1200" noProof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– 00.00 	Agenda item 2</a:t>
            </a:r>
            <a:endParaRPr lang="en-US" sz="2000" b="0" i="0" u="none" strike="noStrike" noProof="0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kern="1200" noProof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00.00</a:t>
            </a:r>
            <a:r>
              <a:rPr lang="en-US" sz="2000" b="0" i="0" u="none" strike="noStrike" kern="1200" baseline="0" noProof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kern="1200" noProof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– 00.00 	Agenda item 3</a:t>
            </a:r>
            <a:endParaRPr lang="en-US" sz="2000" b="0" i="0" u="none" strike="noStrike" noProof="0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kern="1200" noProof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00.00</a:t>
            </a:r>
            <a:r>
              <a:rPr lang="en-US" sz="2000" b="0" i="0" u="none" strike="noStrike" kern="1200" baseline="0" noProof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kern="1200" noProof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– 00.00 	Agenda item 4</a:t>
            </a:r>
            <a:endParaRPr lang="en-US" sz="2000" b="0" i="0" u="none" strike="noStrike" noProof="0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kern="1200" noProof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00.00</a:t>
            </a:r>
            <a:r>
              <a:rPr lang="en-US" sz="2000" b="0" i="0" u="none" strike="noStrike" kern="1200" baseline="0" noProof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kern="1200" noProof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– 00.00 	Agenda item 5</a:t>
            </a:r>
            <a:endParaRPr lang="en-US" sz="2000" b="0" i="0" u="none" strike="noStrike" noProof="0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kern="1200" noProof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00.00</a:t>
            </a:r>
            <a:r>
              <a:rPr lang="en-US" sz="2000" b="0" i="0" u="none" strike="noStrike" kern="1200" baseline="0" noProof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kern="1200" noProof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– 00.00 	Agenda item 6</a:t>
            </a:r>
            <a:endParaRPr lang="en-US" sz="2000" b="0" i="0" u="none" strike="noStrike" noProof="0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kern="1200" noProof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00.00</a:t>
            </a:r>
            <a:r>
              <a:rPr lang="en-US" sz="2000" b="0" i="0" u="none" strike="noStrike" kern="1200" baseline="0" noProof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kern="1200" noProof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– 00.00	Agenda item 7</a:t>
            </a:r>
            <a:endParaRPr lang="en-US" sz="2000" b="0" i="0" u="none" strike="noStrike" noProof="0" dirty="0">
              <a:effectLst/>
              <a:latin typeface="Arial" panose="020B0604020202020204" pitchFamily="34" charset="0"/>
            </a:endParaRPr>
          </a:p>
          <a:p>
            <a:pPr marL="0" indent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kern="1200" noProof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00.00</a:t>
            </a:r>
            <a:r>
              <a:rPr lang="en-US" sz="2000" b="0" i="0" u="none" strike="noStrike" kern="1200" baseline="0" noProof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i="0" u="none" strike="noStrike" kern="1200" noProof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– 00.00	Agenda item 8</a:t>
            </a:r>
            <a:endParaRPr lang="en-US" sz="2000" b="0" i="0" u="none" strike="noStrike" noProof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Picture Placeholder 20">
            <a:extLst>
              <a:ext uri="{FF2B5EF4-FFF2-40B4-BE49-F238E27FC236}">
                <a16:creationId xmlns:a16="http://schemas.microsoft.com/office/drawing/2014/main" id="{E413754F-2B72-0B3F-616B-8E40CF51E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1689" y="765176"/>
            <a:ext cx="3000849" cy="5327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  <a:sym typeface="Wingdings" panose="05000000000000000000" pitchFamily="2" charset="2"/>
              </a:defRPr>
            </a:lvl1pPr>
          </a:lstStyle>
          <a:p>
            <a:r>
              <a:rPr lang="en-US" noProof="0" dirty="0"/>
              <a:t>Click icon to add image. Images are available to download from the Brand Source image library  brand.cgi.com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0AFE0-3AA7-9C01-557E-34036BE2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967728"/>
            <a:ext cx="4114800" cy="13716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2679693-BA13-5E4E-91BE-1606A75B0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967728"/>
            <a:ext cx="261660" cy="13716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900" kern="1200" noProof="0" smtClean="0">
                <a:solidFill>
                  <a:srgbClr val="E6E6E6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58160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6500"/>
            </a:lvl1pPr>
          </a:lstStyle>
          <a:p>
            <a:pPr lvl="0"/>
            <a:r>
              <a:rPr lang="en-CA" dirty="0"/>
              <a:t>Presentation title</a:t>
            </a:r>
          </a:p>
        </p:txBody>
      </p:sp>
      <p:sp>
        <p:nvSpPr>
          <p:cNvPr id="11" name="Espace réservé pour une image  88">
            <a:extLst>
              <a:ext uri="{FF2B5EF4-FFF2-40B4-BE49-F238E27FC236}">
                <a16:creationId xmlns:a16="http://schemas.microsoft.com/office/drawing/2014/main" id="{4D669936-1445-7845-B6C3-0573651CCC52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6110312" y="776191"/>
            <a:ext cx="2663999" cy="2664000"/>
          </a:xfrm>
          <a:custGeom>
            <a:avLst/>
            <a:gdLst>
              <a:gd name="connsiteX0" fmla="*/ 0 w 2951999"/>
              <a:gd name="connsiteY0" fmla="*/ 0 h 2952001"/>
              <a:gd name="connsiteX1" fmla="*/ 2951999 w 2951999"/>
              <a:gd name="connsiteY1" fmla="*/ 0 h 2952001"/>
              <a:gd name="connsiteX2" fmla="*/ 2951999 w 2951999"/>
              <a:gd name="connsiteY2" fmla="*/ 1177200 h 2952001"/>
              <a:gd name="connsiteX3" fmla="*/ 2951999 w 2951999"/>
              <a:gd name="connsiteY3" fmla="*/ 1177200 h 2952001"/>
              <a:gd name="connsiteX4" fmla="*/ 2951999 w 2951999"/>
              <a:gd name="connsiteY4" fmla="*/ 2952001 h 2952001"/>
              <a:gd name="connsiteX5" fmla="*/ 1774799 w 2951999"/>
              <a:gd name="connsiteY5" fmla="*/ 2952001 h 2952001"/>
              <a:gd name="connsiteX6" fmla="*/ 1774799 w 2951999"/>
              <a:gd name="connsiteY6" fmla="*/ 1177200 h 2952001"/>
              <a:gd name="connsiteX7" fmla="*/ 0 w 2951999"/>
              <a:gd name="connsiteY7" fmla="*/ 1177200 h 295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1999" h="2952001">
                <a:moveTo>
                  <a:pt x="0" y="0"/>
                </a:moveTo>
                <a:lnTo>
                  <a:pt x="2951999" y="0"/>
                </a:lnTo>
                <a:lnTo>
                  <a:pt x="2951999" y="1177200"/>
                </a:lnTo>
                <a:lnTo>
                  <a:pt x="2951999" y="1177200"/>
                </a:lnTo>
                <a:lnTo>
                  <a:pt x="2951999" y="2952001"/>
                </a:lnTo>
                <a:lnTo>
                  <a:pt x="1774799" y="2952001"/>
                </a:lnTo>
                <a:lnTo>
                  <a:pt x="1774799" y="1177200"/>
                </a:lnTo>
                <a:lnTo>
                  <a:pt x="0" y="1177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CA" sz="1800" dirty="0">
                <a:cs typeface="Arial" pitchFamily="34" charset="0"/>
              </a:rPr>
              <a:t>Click on the Image icon to change with a new picture located on your computer</a:t>
            </a:r>
            <a:endParaRPr lang="fr-FR" dirty="0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79626CFD-1629-2544-9AD3-2499163FF9F0}"/>
              </a:ext>
            </a:extLst>
          </p:cNvPr>
          <p:cNvSpPr>
            <a:spLocks noChangeAspect="1"/>
          </p:cNvSpPr>
          <p:nvPr userDrawn="1"/>
        </p:nvSpPr>
        <p:spPr bwMode="gray">
          <a:xfrm rot="16200000">
            <a:off x="8772138" y="773451"/>
            <a:ext cx="2664001" cy="2664000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Espace réservé pour une image  88">
            <a:extLst>
              <a:ext uri="{FF2B5EF4-FFF2-40B4-BE49-F238E27FC236}">
                <a16:creationId xmlns:a16="http://schemas.microsoft.com/office/drawing/2014/main" id="{2AF2C10B-9173-DD4E-8BD2-E0FB88D0DFD4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8770384" y="3437138"/>
            <a:ext cx="2663999" cy="2664000"/>
          </a:xfrm>
          <a:custGeom>
            <a:avLst/>
            <a:gdLst>
              <a:gd name="connsiteX0" fmla="*/ 0 w 2951999"/>
              <a:gd name="connsiteY0" fmla="*/ 0 h 2952001"/>
              <a:gd name="connsiteX1" fmla="*/ 2951999 w 2951999"/>
              <a:gd name="connsiteY1" fmla="*/ 0 h 2952001"/>
              <a:gd name="connsiteX2" fmla="*/ 2951999 w 2951999"/>
              <a:gd name="connsiteY2" fmla="*/ 1177200 h 2952001"/>
              <a:gd name="connsiteX3" fmla="*/ 2951999 w 2951999"/>
              <a:gd name="connsiteY3" fmla="*/ 1177200 h 2952001"/>
              <a:gd name="connsiteX4" fmla="*/ 2951999 w 2951999"/>
              <a:gd name="connsiteY4" fmla="*/ 2952001 h 2952001"/>
              <a:gd name="connsiteX5" fmla="*/ 1774799 w 2951999"/>
              <a:gd name="connsiteY5" fmla="*/ 2952001 h 2952001"/>
              <a:gd name="connsiteX6" fmla="*/ 1774799 w 2951999"/>
              <a:gd name="connsiteY6" fmla="*/ 1177200 h 2952001"/>
              <a:gd name="connsiteX7" fmla="*/ 0 w 2951999"/>
              <a:gd name="connsiteY7" fmla="*/ 1177200 h 295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1999" h="2952001">
                <a:moveTo>
                  <a:pt x="0" y="0"/>
                </a:moveTo>
                <a:lnTo>
                  <a:pt x="2951999" y="0"/>
                </a:lnTo>
                <a:lnTo>
                  <a:pt x="2951999" y="1177200"/>
                </a:lnTo>
                <a:lnTo>
                  <a:pt x="2951999" y="1177200"/>
                </a:lnTo>
                <a:lnTo>
                  <a:pt x="2951999" y="2952001"/>
                </a:lnTo>
                <a:lnTo>
                  <a:pt x="1774799" y="2952001"/>
                </a:lnTo>
                <a:lnTo>
                  <a:pt x="1774799" y="1177200"/>
                </a:lnTo>
                <a:lnTo>
                  <a:pt x="0" y="1177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CA" sz="1800" dirty="0">
                <a:cs typeface="Arial" pitchFamily="34" charset="0"/>
              </a:rPr>
              <a:t>Click on the Image icon to change with a new picture located on your computer</a:t>
            </a:r>
            <a:endParaRPr lang="fr-FR" dirty="0"/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758AF78D-6341-7047-A95D-B1323EAC4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200" b="0"/>
            </a:lvl1pPr>
          </a:lstStyle>
          <a:p>
            <a:pPr lvl="0"/>
            <a:r>
              <a:rPr lang="en-CA" dirty="0"/>
              <a:t>Name, role</a:t>
            </a:r>
            <a:br>
              <a:rPr lang="en-CA" dirty="0"/>
            </a:br>
            <a:r>
              <a:rPr lang="en-CA" dirty="0"/>
              <a:t>Date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AAFE2B9-71A0-6845-A212-DAF79B8E49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05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6500"/>
            </a:lvl1pPr>
          </a:lstStyle>
          <a:p>
            <a:pPr lvl="0"/>
            <a:r>
              <a:rPr lang="en-CA" dirty="0"/>
              <a:t>Presentation title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C7A17331-794E-BF4D-BDAC-0A81AD9110BE}"/>
              </a:ext>
            </a:extLst>
          </p:cNvPr>
          <p:cNvSpPr>
            <a:spLocks noChangeAspect="1"/>
          </p:cNvSpPr>
          <p:nvPr userDrawn="1"/>
        </p:nvSpPr>
        <p:spPr bwMode="gray">
          <a:xfrm rot="5400000">
            <a:off x="8783376" y="765869"/>
            <a:ext cx="2654587" cy="2653200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Espace réservé pour une image  8">
            <a:extLst>
              <a:ext uri="{FF2B5EF4-FFF2-40B4-BE49-F238E27FC236}">
                <a16:creationId xmlns:a16="http://schemas.microsoft.com/office/drawing/2014/main" id="{97332CC8-78F7-F045-8571-CB2489E1F28C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6144545" y="3428825"/>
            <a:ext cx="2653199" cy="2653200"/>
          </a:xfrm>
          <a:custGeom>
            <a:avLst/>
            <a:gdLst>
              <a:gd name="connsiteX0" fmla="*/ 0 w 2951999"/>
              <a:gd name="connsiteY0" fmla="*/ 0 h 2952001"/>
              <a:gd name="connsiteX1" fmla="*/ 2951999 w 2951999"/>
              <a:gd name="connsiteY1" fmla="*/ 0 h 2952001"/>
              <a:gd name="connsiteX2" fmla="*/ 2951999 w 2951999"/>
              <a:gd name="connsiteY2" fmla="*/ 1177200 h 2952001"/>
              <a:gd name="connsiteX3" fmla="*/ 2951999 w 2951999"/>
              <a:gd name="connsiteY3" fmla="*/ 1177200 h 2952001"/>
              <a:gd name="connsiteX4" fmla="*/ 2951999 w 2951999"/>
              <a:gd name="connsiteY4" fmla="*/ 2952001 h 2952001"/>
              <a:gd name="connsiteX5" fmla="*/ 1774799 w 2951999"/>
              <a:gd name="connsiteY5" fmla="*/ 2952001 h 2952001"/>
              <a:gd name="connsiteX6" fmla="*/ 1774799 w 2951999"/>
              <a:gd name="connsiteY6" fmla="*/ 1177200 h 2952001"/>
              <a:gd name="connsiteX7" fmla="*/ 0 w 2951999"/>
              <a:gd name="connsiteY7" fmla="*/ 1177200 h 295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1999" h="2952001">
                <a:moveTo>
                  <a:pt x="0" y="0"/>
                </a:moveTo>
                <a:lnTo>
                  <a:pt x="2951999" y="0"/>
                </a:lnTo>
                <a:lnTo>
                  <a:pt x="2951999" y="1177200"/>
                </a:lnTo>
                <a:lnTo>
                  <a:pt x="2951999" y="1177200"/>
                </a:lnTo>
                <a:lnTo>
                  <a:pt x="2951999" y="2952001"/>
                </a:lnTo>
                <a:lnTo>
                  <a:pt x="1774799" y="2952001"/>
                </a:lnTo>
                <a:lnTo>
                  <a:pt x="1774799" y="1177200"/>
                </a:lnTo>
                <a:lnTo>
                  <a:pt x="0" y="1177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CA" sz="1800" dirty="0">
                <a:cs typeface="Arial" pitchFamily="34" charset="0"/>
              </a:rPr>
              <a:t>Click on the Image icon to change with a new picture located on your computer</a:t>
            </a:r>
            <a:endParaRPr lang="fr-FR" dirty="0"/>
          </a:p>
        </p:txBody>
      </p:sp>
      <p:sp>
        <p:nvSpPr>
          <p:cNvPr id="7" name="Espace réservé du texte 7">
            <a:extLst>
              <a:ext uri="{FF2B5EF4-FFF2-40B4-BE49-F238E27FC236}">
                <a16:creationId xmlns:a16="http://schemas.microsoft.com/office/drawing/2014/main" id="{C4CFC2C5-5F89-B64E-8186-EBF8C58AAC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200" b="0"/>
            </a:lvl1pPr>
          </a:lstStyle>
          <a:p>
            <a:pPr lvl="0"/>
            <a:r>
              <a:rPr lang="en-CA" dirty="0"/>
              <a:t>Name, role</a:t>
            </a:r>
            <a:br>
              <a:rPr lang="en-CA" dirty="0"/>
            </a:br>
            <a:r>
              <a:rPr lang="en-CA" dirty="0"/>
              <a:t>Date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CE96FF9-D6A0-F743-BB2E-80A7E91227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68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6500"/>
            </a:lvl1pPr>
          </a:lstStyle>
          <a:p>
            <a:pPr lvl="0"/>
            <a:r>
              <a:rPr lang="en-CA" dirty="0"/>
              <a:t>Presentation title</a:t>
            </a:r>
          </a:p>
        </p:txBody>
      </p:sp>
      <p:sp>
        <p:nvSpPr>
          <p:cNvPr id="7" name="Espace réservé pour une image  17">
            <a:extLst>
              <a:ext uri="{FF2B5EF4-FFF2-40B4-BE49-F238E27FC236}">
                <a16:creationId xmlns:a16="http://schemas.microsoft.com/office/drawing/2014/main" id="{75F97A07-C8FB-A441-803B-430D0618045C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6132513" y="788068"/>
            <a:ext cx="5292724" cy="5292725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>
              <a:buNone/>
              <a:defRPr sz="1050"/>
            </a:lvl1pPr>
          </a:lstStyle>
          <a:p>
            <a:r>
              <a:rPr lang="en-CA" sz="3200" dirty="0">
                <a:cs typeface="Arial" pitchFamily="34" charset="0"/>
              </a:rPr>
              <a:t>Click on the Image icon to change with a new picture located on your computer</a:t>
            </a:r>
            <a:endParaRPr lang="fr-FR" dirty="0"/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E88D5AAF-B2FE-6B4B-856F-AEBF1B7CA8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200" b="0"/>
            </a:lvl1pPr>
          </a:lstStyle>
          <a:p>
            <a:pPr lvl="0"/>
            <a:r>
              <a:rPr lang="en-CA" dirty="0"/>
              <a:t>Name, role</a:t>
            </a:r>
            <a:br>
              <a:rPr lang="en-CA" dirty="0"/>
            </a:br>
            <a:r>
              <a:rPr lang="en-CA" dirty="0"/>
              <a:t>Date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142EA7E-7671-1041-9B84-5BBD9C4FE6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2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5E4144-6646-C747-B762-94F6E0C3EFB5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5230" y="3119636"/>
            <a:ext cx="6119812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 dirty="0"/>
              <a:t>Subtitle if required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799" y="635964"/>
            <a:ext cx="6139363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 dirty="0"/>
              <a:t>Divider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F155A6-933D-3F47-A921-0C019D14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2" name="TextBox 95" descr="Copyright_box&#10;">
            <a:extLst>
              <a:ext uri="{FF2B5EF4-FFF2-40B4-BE49-F238E27FC236}">
                <a16:creationId xmlns:a16="http://schemas.microsoft.com/office/drawing/2014/main" id="{7A8DA9F1-CF08-104D-87AD-2C7918C70554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20XX </a:t>
            </a:r>
            <a:r>
              <a:rPr lang="en-CA" sz="1000" dirty="0">
                <a:solidFill>
                  <a:schemeClr val="bg2"/>
                </a:solidFill>
                <a:latin typeface="+mn-lt"/>
              </a:rPr>
              <a:t>CGI Inc.</a:t>
            </a:r>
            <a:endParaRPr lang="en-CA" sz="1000" b="0" i="0" u="none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696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5E4144-6646-C747-B762-94F6E0C3EFB5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5230" y="3119636"/>
            <a:ext cx="6119812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 dirty="0"/>
              <a:t>Subtitle if required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799" y="635964"/>
            <a:ext cx="6139363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 dirty="0"/>
              <a:t>Divider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F155A6-933D-3F47-A921-0C019D14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2" name="TextBox 95" descr="Copyright_box&#10;">
            <a:extLst>
              <a:ext uri="{FF2B5EF4-FFF2-40B4-BE49-F238E27FC236}">
                <a16:creationId xmlns:a16="http://schemas.microsoft.com/office/drawing/2014/main" id="{7A8DA9F1-CF08-104D-87AD-2C7918C70554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20XX </a:t>
            </a:r>
            <a:r>
              <a:rPr lang="en-CA" sz="1000" dirty="0">
                <a:solidFill>
                  <a:schemeClr val="bg2"/>
                </a:solidFill>
                <a:latin typeface="+mn-lt"/>
              </a:rPr>
              <a:t>CGI Inc.</a:t>
            </a:r>
            <a:endParaRPr lang="en-CA" sz="1000" b="0" i="0" u="none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1898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EDA744-5A8C-0A4A-A088-77F649B5DD0E}"/>
              </a:ext>
            </a:extLst>
          </p:cNvPr>
          <p:cNvSpPr/>
          <p:nvPr userDrawn="1"/>
        </p:nvSpPr>
        <p:spPr bwMode="gray">
          <a:xfrm flipH="1">
            <a:off x="0" y="3427200"/>
            <a:ext cx="6132512" cy="34308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DD583-B48A-C649-8518-3A586938C764}"/>
              </a:ext>
            </a:extLst>
          </p:cNvPr>
          <p:cNvSpPr/>
          <p:nvPr userDrawn="1"/>
        </p:nvSpPr>
        <p:spPr bwMode="gray">
          <a:xfrm flipH="1">
            <a:off x="-1" y="0"/>
            <a:ext cx="6132513" cy="3430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2" name="Espace réservé pour une image  54">
            <a:extLst>
              <a:ext uri="{FF2B5EF4-FFF2-40B4-BE49-F238E27FC236}">
                <a16:creationId xmlns:a16="http://schemas.microsoft.com/office/drawing/2014/main" id="{563D07F9-3377-B74F-B8B8-D9CBB4BD47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88163" y="765174"/>
            <a:ext cx="4537075" cy="5327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CA" sz="1200" dirty="0">
                <a:cs typeface="Arial" pitchFamily="34" charset="0"/>
              </a:rPr>
              <a:t>Click on the Image icon to change with a new picture located on your computer</a:t>
            </a:r>
            <a:endParaRPr lang="fr-FR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1155DEE0-8370-E943-9B2D-42BE4FA5B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800" y="635963"/>
            <a:ext cx="4591550" cy="2512589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 dirty="0"/>
              <a:t>Divider slide title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E9522A59-F2EE-EC4A-B6B5-F01CEA5BD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766763" y="3733013"/>
            <a:ext cx="4573587" cy="2359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Subtitle, if required</a:t>
            </a:r>
            <a:endParaRPr lang="en-CA" dirty="0"/>
          </a:p>
        </p:txBody>
      </p:sp>
      <p:sp>
        <p:nvSpPr>
          <p:cNvPr id="10" name="TextBox 95" descr="Copyright_box&#10;">
            <a:extLst>
              <a:ext uri="{FF2B5EF4-FFF2-40B4-BE49-F238E27FC236}">
                <a16:creationId xmlns:a16="http://schemas.microsoft.com/office/drawing/2014/main" id="{D02A02E0-0D17-AB40-909D-5C93015337FF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20XX </a:t>
            </a:r>
            <a:r>
              <a:rPr lang="en-CA" sz="1000" dirty="0">
                <a:solidFill>
                  <a:schemeClr val="bg2"/>
                </a:solidFill>
                <a:latin typeface="+mn-lt"/>
              </a:rPr>
              <a:t>CGI Inc.</a:t>
            </a:r>
            <a:endParaRPr lang="en-CA" sz="1000" b="0" i="0" u="none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7470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A5DBCA-C3A7-554C-80CD-9B2E51986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9726D2F-24A7-BE46-9285-211A586067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Agenda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D6910EBF-08E6-8540-896A-4B5E41727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2132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tabLst/>
              <a:defRPr sz="1600"/>
            </a:lvl1pPr>
          </a:lstStyle>
          <a:p>
            <a:pPr algn="l"/>
            <a:r>
              <a:rPr lang="en-GB" dirty="0"/>
              <a:t>Agenda item 2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id="{59A27FAB-0B96-BC42-A996-4CFEF0565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75275" y="3183284"/>
            <a:ext cx="1495426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tabLst/>
              <a:defRPr sz="1600"/>
            </a:lvl1pPr>
          </a:lstStyle>
          <a:p>
            <a:pPr algn="l"/>
            <a:r>
              <a:rPr lang="en-GB" dirty="0"/>
              <a:t>Agenda item 3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id="{538AB2AF-A230-3B46-B113-EE15B6AE6F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43812" y="3183284"/>
            <a:ext cx="1504157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marR="0" indent="-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/>
            </a:lvl1pPr>
          </a:lstStyle>
          <a:p>
            <a:pPr marL="12700" marR="0" lvl="0" indent="-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Agenda item 4</a:t>
            </a:r>
            <a:endParaRPr lang="en-CA" dirty="0"/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id="{C31B4DD5-B41F-BE43-A386-8B7C4CFBC9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2350" y="3183284"/>
            <a:ext cx="1512888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tabLst/>
              <a:defRPr sz="1600"/>
            </a:lvl1pPr>
          </a:lstStyle>
          <a:p>
            <a:pPr algn="l"/>
            <a:r>
              <a:rPr lang="en-GB" dirty="0"/>
              <a:t>Agenda item 5</a:t>
            </a:r>
          </a:p>
        </p:txBody>
      </p:sp>
      <p:sp>
        <p:nvSpPr>
          <p:cNvPr id="23" name="Espace réservé du texte 6">
            <a:extLst>
              <a:ext uri="{FF2B5EF4-FFF2-40B4-BE49-F238E27FC236}">
                <a16:creationId xmlns:a16="http://schemas.microsoft.com/office/drawing/2014/main" id="{F0474AB2-DB08-9E4B-A6C3-760F679766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4863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tabLst/>
              <a:defRPr sz="1600"/>
            </a:lvl1pPr>
          </a:lstStyle>
          <a:p>
            <a:pPr algn="l"/>
            <a:r>
              <a:rPr lang="en-GB" dirty="0"/>
              <a:t>Agenda item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4D4A3BE-8352-B64D-A05E-435E839F6443}"/>
              </a:ext>
            </a:extLst>
          </p:cNvPr>
          <p:cNvSpPr txBox="1"/>
          <p:nvPr userDrawn="1"/>
        </p:nvSpPr>
        <p:spPr>
          <a:xfrm>
            <a:off x="1758462" y="389102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013296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679693-BA13-5E4E-91BE-1606A75B0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0038017"/>
      </p:ext>
    </p:extLst>
  </p:cSld>
  <p:clrMapOvr>
    <a:masterClrMapping/>
  </p:clrMapOvr>
  <p:hf hd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051FC886-5646-8B42-8205-7F4812E4D6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6B801A2-3BBA-D34D-B59B-5F9C931D83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Agenda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AB9681C4-46B2-EC4E-A70D-F0356834CC0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58924" y="1557338"/>
            <a:ext cx="457358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5400"/>
              </a:lnSpc>
              <a:spcBef>
                <a:spcPts val="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09DD2003-6023-7048-9D93-408F3C5A659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888163" y="1557338"/>
            <a:ext cx="4537076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5400"/>
              </a:lnSpc>
              <a:spcBef>
                <a:spcPts val="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733584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1304A-5908-A946-8811-EDD4D770A477}"/>
              </a:ext>
            </a:extLst>
          </p:cNvPr>
          <p:cNvSpPr/>
          <p:nvPr userDrawn="1"/>
        </p:nvSpPr>
        <p:spPr bwMode="ltGray">
          <a:xfrm>
            <a:off x="0" y="3429000"/>
            <a:ext cx="6135291" cy="3429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1080000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E338CE8-AFEA-1D48-B300-9353C7BBD1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6888162" y="765175"/>
            <a:ext cx="4537076" cy="53276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algn="l"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algn="l">
              <a:buClr>
                <a:srgbClr val="000000"/>
              </a:buClr>
              <a:buFont typeface="Arial" panose="020B0604020202020204" pitchFamily="34" charset="0"/>
              <a:buChar char="–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>
              <a:buClr>
                <a:srgbClr val="000000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</a:defRPr>
            </a:lvl4pPr>
            <a:lvl5pPr algn="l">
              <a:buClr>
                <a:srgbClr val="000000"/>
              </a:buClr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E138B3-1645-2547-BE81-C54885415178}"/>
              </a:ext>
            </a:extLst>
          </p:cNvPr>
          <p:cNvSpPr/>
          <p:nvPr userDrawn="1"/>
        </p:nvSpPr>
        <p:spPr bwMode="ltGray">
          <a:xfrm>
            <a:off x="0" y="0"/>
            <a:ext cx="6126957" cy="3429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93C6A10-58E0-AE40-82D4-EBA8243C8D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763" y="645905"/>
            <a:ext cx="4608512" cy="250811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Title</a:t>
            </a:r>
            <a:endParaRPr lang="en-US" dirty="0"/>
          </a:p>
        </p:txBody>
      </p:sp>
      <p:sp>
        <p:nvSpPr>
          <p:cNvPr id="8" name="TextBox 95" descr="Copyright_box&#10;">
            <a:extLst>
              <a:ext uri="{FF2B5EF4-FFF2-40B4-BE49-F238E27FC236}">
                <a16:creationId xmlns:a16="http://schemas.microsoft.com/office/drawing/2014/main" id="{6A41C026-3AD7-3149-A25D-6036C299BBD8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 dirty="0">
                <a:solidFill>
                  <a:schemeClr val="bg2"/>
                </a:solidFill>
                <a:latin typeface="+mn-lt"/>
              </a:rPr>
              <a:t>© 20XX CGI Inc.</a:t>
            </a:r>
            <a:endParaRPr lang="en-CA" sz="1000" b="0" i="0" u="none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A28B614A-AA06-2540-83E7-D007DDE7C3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BE24042-C6FA-0F49-A70B-66E33B8C25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724025"/>
            <a:ext cx="4608512" cy="236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8008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d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39E471-216A-F16D-9EED-678F84B8F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05B678-1769-99EA-ECF6-E729115A5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D8B9F-977E-4292-9524-3F0A97972769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333"/>
          </a:solidFill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16600" noProof="0" dirty="0">
                <a:solidFill>
                  <a:schemeClr val="bg1"/>
                </a:solidFill>
              </a:rPr>
              <a:t>Content</a:t>
            </a:r>
            <a:br>
              <a:rPr lang="en-US" sz="16600" noProof="0" dirty="0">
                <a:solidFill>
                  <a:schemeClr val="bg1"/>
                </a:solidFill>
              </a:rPr>
            </a:br>
            <a:r>
              <a:rPr lang="en-US" sz="16600" noProof="0" dirty="0">
                <a:solidFill>
                  <a:schemeClr val="bg1"/>
                </a:solidFill>
              </a:rPr>
              <a:t>layouts</a:t>
            </a:r>
            <a:endParaRPr lang="en-US" sz="1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69531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6BE0F-9BD6-0E40-9460-D34A4E070EC0}"/>
              </a:ext>
            </a:extLst>
          </p:cNvPr>
          <p:cNvSpPr/>
          <p:nvPr userDrawn="1"/>
        </p:nvSpPr>
        <p:spPr bwMode="ltGray">
          <a:xfrm>
            <a:off x="6132512" y="0"/>
            <a:ext cx="6064287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F4E62D95-C3E7-D247-BD01-C133E73FC9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6888162" y="675022"/>
            <a:ext cx="4537076" cy="44255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28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41B42D7-AAA3-834F-9B8B-AC9F156380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6888162" y="1313645"/>
            <a:ext cx="4537076" cy="47791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B01012-C777-4F42-8ACD-C6368C2091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6764" y="1313645"/>
            <a:ext cx="4608512" cy="47791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DE69DB-C7EC-8C4D-A45F-9A8063D238C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763" y="690335"/>
            <a:ext cx="4608511" cy="476332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add title</a:t>
            </a:r>
            <a:endParaRPr lang="en-US" dirty="0"/>
          </a:p>
        </p:txBody>
      </p:sp>
      <p:sp>
        <p:nvSpPr>
          <p:cNvPr id="10" name="Espace réservé du numéro de diapositive 2">
            <a:extLst>
              <a:ext uri="{FF2B5EF4-FFF2-40B4-BE49-F238E27FC236}">
                <a16:creationId xmlns:a16="http://schemas.microsoft.com/office/drawing/2014/main" id="{B0CC5908-9650-874C-A596-9018501B8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62994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28463E-6F5A-C34E-9F76-CF7CF438D3F3}"/>
              </a:ext>
            </a:extLst>
          </p:cNvPr>
          <p:cNvSpPr/>
          <p:nvPr userDrawn="1"/>
        </p:nvSpPr>
        <p:spPr bwMode="gray">
          <a:xfrm>
            <a:off x="0" y="0"/>
            <a:ext cx="12196800" cy="3214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4D4F43-FCC4-7940-BF26-80BC3EFA5D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66763" y="713658"/>
            <a:ext cx="10658475" cy="18736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B55AD79-E89E-F94C-8E6E-47E81BAAFE8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429000"/>
            <a:ext cx="3060700" cy="26638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90C4A5E-806F-B449-9FC2-674DB43D37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01050" y="3429000"/>
            <a:ext cx="3024188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A1CE38-9517-C04D-BD3C-785CE4AAB5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83113" y="3429000"/>
            <a:ext cx="3025776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F7397D48-6C1F-0F4B-81AD-71A51B496E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300501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AAD05C6-28F2-5949-86F2-1B5BC7639A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6763" y="1573201"/>
            <a:ext cx="2305050" cy="22457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61204A-C4F4-F447-8AE2-F98A13E57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6764" y="3957329"/>
            <a:ext cx="2305050" cy="6146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Name </a:t>
            </a:r>
            <a:r>
              <a:rPr lang="en-CA" dirty="0" err="1"/>
              <a:t>Lastname</a:t>
            </a:r>
            <a:endParaRPr lang="en-CA" dirty="0"/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748139-EEC9-3443-A40E-44E57A58A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4" y="4728184"/>
            <a:ext cx="2305050" cy="13646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/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Short description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58ECA42-F963-A040-A103-87B70E6AEE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27463" y="157189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 dirty="0"/>
              <a:t>Training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98004762-0448-1B4A-8FEF-D3D363CEA9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1206" y="156705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 dirty="0"/>
              <a:t>Experience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A8684217-8B73-6846-8964-A3D5A8B8F8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38819" y="156705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 dirty="0"/>
              <a:t>Skills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20095CCD-CD5E-3949-AE61-F6C4C44501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7463" y="2178757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/>
              <a:t>Date XXXX– XXXX</a:t>
            </a:r>
          </a:p>
          <a:p>
            <a:pPr lvl="0"/>
            <a:endParaRPr lang="en-CA" dirty="0"/>
          </a:p>
        </p:txBody>
      </p:sp>
      <p:sp>
        <p:nvSpPr>
          <p:cNvPr id="24" name="Espace réservé du texte 12">
            <a:extLst>
              <a:ext uri="{FF2B5EF4-FFF2-40B4-BE49-F238E27FC236}">
                <a16:creationId xmlns:a16="http://schemas.microsoft.com/office/drawing/2014/main" id="{AF74C33C-BE80-3E4F-AD16-B853AFB0DC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27463" y="2510153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Description</a:t>
            </a:r>
          </a:p>
          <a:p>
            <a:pPr lvl="0"/>
            <a:endParaRPr lang="en-CA" dirty="0"/>
          </a:p>
        </p:txBody>
      </p:sp>
      <p:sp>
        <p:nvSpPr>
          <p:cNvPr id="25" name="Espace réservé du texte 12">
            <a:extLst>
              <a:ext uri="{FF2B5EF4-FFF2-40B4-BE49-F238E27FC236}">
                <a16:creationId xmlns:a16="http://schemas.microsoft.com/office/drawing/2014/main" id="{450C4AEB-3215-D247-8707-2CA376BCFA6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27463" y="3577425"/>
            <a:ext cx="2076323" cy="30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/>
              <a:t>Date XXXX– XXXX</a:t>
            </a:r>
          </a:p>
          <a:p>
            <a:pPr lvl="0"/>
            <a:endParaRPr lang="en-CA" dirty="0"/>
          </a:p>
        </p:txBody>
      </p:sp>
      <p:sp>
        <p:nvSpPr>
          <p:cNvPr id="26" name="Espace réservé du texte 12">
            <a:extLst>
              <a:ext uri="{FF2B5EF4-FFF2-40B4-BE49-F238E27FC236}">
                <a16:creationId xmlns:a16="http://schemas.microsoft.com/office/drawing/2014/main" id="{8DBD234F-66B6-D24F-8630-18330562C1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7463" y="3908820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Description</a:t>
            </a:r>
          </a:p>
          <a:p>
            <a:pPr lvl="0"/>
            <a:endParaRPr lang="en-CA" dirty="0"/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91D5779F-40F4-114C-8F51-0E0ED58016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27463" y="4973153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/>
              <a:t>Date XXXX– XXXX</a:t>
            </a:r>
          </a:p>
          <a:p>
            <a:pPr lvl="0"/>
            <a:endParaRPr lang="en-CA" dirty="0"/>
          </a:p>
        </p:txBody>
      </p:sp>
      <p:sp>
        <p:nvSpPr>
          <p:cNvPr id="28" name="Espace réservé du texte 12">
            <a:extLst>
              <a:ext uri="{FF2B5EF4-FFF2-40B4-BE49-F238E27FC236}">
                <a16:creationId xmlns:a16="http://schemas.microsoft.com/office/drawing/2014/main" id="{02D4596C-769E-D04E-A5B1-EC681DAEE8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27463" y="5296457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Description</a:t>
            </a:r>
          </a:p>
          <a:p>
            <a:pPr lvl="0"/>
            <a:endParaRPr lang="en-CA" dirty="0"/>
          </a:p>
        </p:txBody>
      </p:sp>
      <p:sp>
        <p:nvSpPr>
          <p:cNvPr id="40" name="Espace réservé du texte 12">
            <a:extLst>
              <a:ext uri="{FF2B5EF4-FFF2-40B4-BE49-F238E27FC236}">
                <a16:creationId xmlns:a16="http://schemas.microsoft.com/office/drawing/2014/main" id="{47888554-5D19-8841-B473-5B61BFF2C10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1206" y="217140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/>
              <a:t>Date XXXX– XXXX</a:t>
            </a:r>
          </a:p>
          <a:p>
            <a:pPr lvl="0"/>
            <a:endParaRPr lang="en-CA" dirty="0"/>
          </a:p>
        </p:txBody>
      </p:sp>
      <p:sp>
        <p:nvSpPr>
          <p:cNvPr id="41" name="Espace réservé du texte 12">
            <a:extLst>
              <a:ext uri="{FF2B5EF4-FFF2-40B4-BE49-F238E27FC236}">
                <a16:creationId xmlns:a16="http://schemas.microsoft.com/office/drawing/2014/main" id="{3970DAEB-7645-454B-8955-9052575C98F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01206" y="2502801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Description</a:t>
            </a:r>
          </a:p>
          <a:p>
            <a:pPr lvl="0"/>
            <a:endParaRPr lang="en-CA" dirty="0"/>
          </a:p>
        </p:txBody>
      </p:sp>
      <p:sp>
        <p:nvSpPr>
          <p:cNvPr id="42" name="Espace réservé du texte 12">
            <a:extLst>
              <a:ext uri="{FF2B5EF4-FFF2-40B4-BE49-F238E27FC236}">
                <a16:creationId xmlns:a16="http://schemas.microsoft.com/office/drawing/2014/main" id="{65E9429C-4B9C-2C44-8067-2A7B9774799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01206" y="3583521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/>
              <a:t>Date XXXX– XXXX</a:t>
            </a:r>
          </a:p>
          <a:p>
            <a:pPr lvl="0"/>
            <a:endParaRPr lang="en-CA" dirty="0"/>
          </a:p>
        </p:txBody>
      </p:sp>
      <p:sp>
        <p:nvSpPr>
          <p:cNvPr id="43" name="Espace réservé du texte 12">
            <a:extLst>
              <a:ext uri="{FF2B5EF4-FFF2-40B4-BE49-F238E27FC236}">
                <a16:creationId xmlns:a16="http://schemas.microsoft.com/office/drawing/2014/main" id="{C620E413-434A-AD48-9D92-DFC651AFAD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01206" y="3914917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Description</a:t>
            </a:r>
          </a:p>
          <a:p>
            <a:pPr lvl="0"/>
            <a:endParaRPr lang="en-CA" dirty="0"/>
          </a:p>
        </p:txBody>
      </p:sp>
      <p:sp>
        <p:nvSpPr>
          <p:cNvPr id="44" name="Espace réservé du texte 12">
            <a:extLst>
              <a:ext uri="{FF2B5EF4-FFF2-40B4-BE49-F238E27FC236}">
                <a16:creationId xmlns:a16="http://schemas.microsoft.com/office/drawing/2014/main" id="{7CF6FBAA-EDE5-FB49-866C-B8EBCF06E86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01206" y="497010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/>
              <a:t>Date XXXX– XXXX</a:t>
            </a:r>
          </a:p>
          <a:p>
            <a:pPr lvl="0"/>
            <a:endParaRPr lang="en-CA" dirty="0"/>
          </a:p>
        </p:txBody>
      </p:sp>
      <p:sp>
        <p:nvSpPr>
          <p:cNvPr id="45" name="Espace réservé du texte 12">
            <a:extLst>
              <a:ext uri="{FF2B5EF4-FFF2-40B4-BE49-F238E27FC236}">
                <a16:creationId xmlns:a16="http://schemas.microsoft.com/office/drawing/2014/main" id="{CBAB841A-326D-C24E-9D5D-1F837FD3C32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01206" y="5293409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Description</a:t>
            </a:r>
          </a:p>
          <a:p>
            <a:pPr lvl="0"/>
            <a:endParaRPr lang="en-CA" dirty="0"/>
          </a:p>
        </p:txBody>
      </p:sp>
      <p:sp>
        <p:nvSpPr>
          <p:cNvPr id="46" name="Espace réservé du texte 12">
            <a:extLst>
              <a:ext uri="{FF2B5EF4-FFF2-40B4-BE49-F238E27FC236}">
                <a16:creationId xmlns:a16="http://schemas.microsoft.com/office/drawing/2014/main" id="{95AD3CFD-2DE9-C943-BA43-8B744BAD8A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38819" y="5689069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Skills</a:t>
            </a:r>
          </a:p>
          <a:p>
            <a:pPr lvl="0"/>
            <a:endParaRPr lang="en-CA" dirty="0"/>
          </a:p>
        </p:txBody>
      </p:sp>
      <p:sp>
        <p:nvSpPr>
          <p:cNvPr id="47" name="Espace réservé du texte 12">
            <a:extLst>
              <a:ext uri="{FF2B5EF4-FFF2-40B4-BE49-F238E27FC236}">
                <a16:creationId xmlns:a16="http://schemas.microsoft.com/office/drawing/2014/main" id="{243ED50F-FE73-A540-9506-CF3FA6620F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38819" y="2183913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Skills</a:t>
            </a:r>
          </a:p>
          <a:p>
            <a:pPr lvl="0"/>
            <a:endParaRPr lang="en-CA" dirty="0"/>
          </a:p>
        </p:txBody>
      </p:sp>
      <p:sp>
        <p:nvSpPr>
          <p:cNvPr id="48" name="Espace réservé du texte 12">
            <a:extLst>
              <a:ext uri="{FF2B5EF4-FFF2-40B4-BE49-F238E27FC236}">
                <a16:creationId xmlns:a16="http://schemas.microsoft.com/office/drawing/2014/main" id="{2CCFDE26-46F5-944F-8BF0-84097E7D352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38819" y="288211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Skills</a:t>
            </a:r>
          </a:p>
          <a:p>
            <a:pPr lvl="0"/>
            <a:endParaRPr lang="en-CA" dirty="0"/>
          </a:p>
        </p:txBody>
      </p:sp>
      <p:sp>
        <p:nvSpPr>
          <p:cNvPr id="49" name="Espace réservé du texte 12">
            <a:extLst>
              <a:ext uri="{FF2B5EF4-FFF2-40B4-BE49-F238E27FC236}">
                <a16:creationId xmlns:a16="http://schemas.microsoft.com/office/drawing/2014/main" id="{FC6B7BD4-1B8A-954F-85B0-4D37B7C641E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38819" y="3567449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Skills</a:t>
            </a:r>
          </a:p>
          <a:p>
            <a:pPr lvl="0"/>
            <a:endParaRPr lang="en-CA" dirty="0"/>
          </a:p>
        </p:txBody>
      </p:sp>
      <p:sp>
        <p:nvSpPr>
          <p:cNvPr id="50" name="Espace réservé du texte 12">
            <a:extLst>
              <a:ext uri="{FF2B5EF4-FFF2-40B4-BE49-F238E27FC236}">
                <a16:creationId xmlns:a16="http://schemas.microsoft.com/office/drawing/2014/main" id="{133898AB-EC8E-4C43-B65F-51B268B0E38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38819" y="4270366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Skills</a:t>
            </a:r>
          </a:p>
          <a:p>
            <a:pPr lvl="0"/>
            <a:endParaRPr lang="en-CA" dirty="0"/>
          </a:p>
        </p:txBody>
      </p:sp>
      <p:sp>
        <p:nvSpPr>
          <p:cNvPr id="51" name="Espace réservé du texte 12">
            <a:extLst>
              <a:ext uri="{FF2B5EF4-FFF2-40B4-BE49-F238E27FC236}">
                <a16:creationId xmlns:a16="http://schemas.microsoft.com/office/drawing/2014/main" id="{248D277D-8ACF-F147-B6AA-2FEB83B1B06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38819" y="4982068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 dirty="0"/>
              <a:t>Skills</a:t>
            </a:r>
          </a:p>
          <a:p>
            <a:pPr lvl="0"/>
            <a:endParaRPr lang="en-CA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3E2C9B9-D123-9140-9766-89B60B158F43}"/>
              </a:ext>
            </a:extLst>
          </p:cNvPr>
          <p:cNvSpPr/>
          <p:nvPr userDrawn="1"/>
        </p:nvSpPr>
        <p:spPr bwMode="gray">
          <a:xfrm>
            <a:off x="9329465" y="2502502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3DD6D09-F468-D841-BF43-54F32E303D62}"/>
              </a:ext>
            </a:extLst>
          </p:cNvPr>
          <p:cNvSpPr/>
          <p:nvPr userDrawn="1"/>
        </p:nvSpPr>
        <p:spPr bwMode="gray">
          <a:xfrm>
            <a:off x="9329465" y="3208876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98873A-8C14-B343-A7CC-7FB17B3A9CBE}"/>
              </a:ext>
            </a:extLst>
          </p:cNvPr>
          <p:cNvSpPr/>
          <p:nvPr userDrawn="1"/>
        </p:nvSpPr>
        <p:spPr bwMode="gray">
          <a:xfrm>
            <a:off x="9329465" y="3887637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0A4235C-75A4-A243-B4A1-0BC434FED741}"/>
              </a:ext>
            </a:extLst>
          </p:cNvPr>
          <p:cNvSpPr/>
          <p:nvPr userDrawn="1"/>
        </p:nvSpPr>
        <p:spPr bwMode="gray">
          <a:xfrm>
            <a:off x="9329465" y="4593946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CFB8E7-7827-3844-9CD8-99084B3B5665}"/>
              </a:ext>
            </a:extLst>
          </p:cNvPr>
          <p:cNvSpPr/>
          <p:nvPr userDrawn="1"/>
        </p:nvSpPr>
        <p:spPr bwMode="gray">
          <a:xfrm>
            <a:off x="9329465" y="5301603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DD0EBE-315C-554F-B291-C50A3881353F}"/>
              </a:ext>
            </a:extLst>
          </p:cNvPr>
          <p:cNvSpPr/>
          <p:nvPr userDrawn="1"/>
        </p:nvSpPr>
        <p:spPr bwMode="gray">
          <a:xfrm>
            <a:off x="9329465" y="6015718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Espace réservé du numéro de diapositive 2">
            <a:extLst>
              <a:ext uri="{FF2B5EF4-FFF2-40B4-BE49-F238E27FC236}">
                <a16:creationId xmlns:a16="http://schemas.microsoft.com/office/drawing/2014/main" id="{23036407-D96C-C547-8CD5-FCAA41B9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B21103-E2FC-9A4F-B1FC-101DCF00FDC0}"/>
              </a:ext>
            </a:extLst>
          </p:cNvPr>
          <p:cNvSpPr txBox="1"/>
          <p:nvPr userDrawn="1"/>
        </p:nvSpPr>
        <p:spPr>
          <a:xfrm>
            <a:off x="12708835" y="131196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 dirty="0"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E0888284-0A0C-7449-8B9C-C2DC99508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163656862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A6AE6A5-1A13-4742-A77D-F63BCB614A4A}"/>
              </a:ext>
            </a:extLst>
          </p:cNvPr>
          <p:cNvSpPr/>
          <p:nvPr userDrawn="1"/>
        </p:nvSpPr>
        <p:spPr bwMode="gray">
          <a:xfrm flipH="1">
            <a:off x="0" y="3427200"/>
            <a:ext cx="6132512" cy="34308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30622-583D-8342-8DD4-7245D75E6DAB}"/>
              </a:ext>
            </a:extLst>
          </p:cNvPr>
          <p:cNvSpPr/>
          <p:nvPr userDrawn="1"/>
        </p:nvSpPr>
        <p:spPr bwMode="gray">
          <a:xfrm flipH="1">
            <a:off x="-1" y="0"/>
            <a:ext cx="6132513" cy="3430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AAD05C6-28F2-5949-86F2-1B5BC7639A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white">
          <a:xfrm>
            <a:off x="782385" y="1593129"/>
            <a:ext cx="1741619" cy="16968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61204A-C4F4-F447-8AE2-F98A13E57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2809187" y="1498601"/>
            <a:ext cx="2566087" cy="176307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Name </a:t>
            </a:r>
            <a:r>
              <a:rPr lang="en-CA" dirty="0" err="1"/>
              <a:t>Lastname</a:t>
            </a:r>
            <a:endParaRPr lang="en-CA" dirty="0"/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748139-EEC9-3443-A40E-44E57A58A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766763" y="3623647"/>
            <a:ext cx="4608512" cy="14196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Role description</a:t>
            </a:r>
          </a:p>
        </p:txBody>
      </p:sp>
      <p:sp>
        <p:nvSpPr>
          <p:cNvPr id="34" name="Espace réservé du numéro de diapositive 2">
            <a:extLst>
              <a:ext uri="{FF2B5EF4-FFF2-40B4-BE49-F238E27FC236}">
                <a16:creationId xmlns:a16="http://schemas.microsoft.com/office/drawing/2014/main" id="{23036407-D96C-C547-8CD5-FCAA41B9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37" name="Espace réservé du texte 5">
            <a:extLst>
              <a:ext uri="{FF2B5EF4-FFF2-40B4-BE49-F238E27FC236}">
                <a16:creationId xmlns:a16="http://schemas.microsoft.com/office/drawing/2014/main" id="{DFD44E52-293B-B848-886B-9D1D82FE4A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8163" y="1564640"/>
            <a:ext cx="4537075" cy="21070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Experience</a:t>
            </a:r>
          </a:p>
        </p:txBody>
      </p:sp>
      <p:sp>
        <p:nvSpPr>
          <p:cNvPr id="38" name="Espace réservé du texte 5">
            <a:extLst>
              <a:ext uri="{FF2B5EF4-FFF2-40B4-BE49-F238E27FC236}">
                <a16:creationId xmlns:a16="http://schemas.microsoft.com/office/drawing/2014/main" id="{3E39989B-2DDE-5247-B73C-383C56837D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88163" y="3954963"/>
            <a:ext cx="4537075" cy="2137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Training</a:t>
            </a:r>
          </a:p>
        </p:txBody>
      </p:sp>
      <p:sp>
        <p:nvSpPr>
          <p:cNvPr id="39" name="Espace réservé du texte 5">
            <a:extLst>
              <a:ext uri="{FF2B5EF4-FFF2-40B4-BE49-F238E27FC236}">
                <a16:creationId xmlns:a16="http://schemas.microsoft.com/office/drawing/2014/main" id="{6C6C325E-052C-AE44-89AF-B30D4CFF7A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766763" y="5247854"/>
            <a:ext cx="4608512" cy="8449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Skills</a:t>
            </a:r>
          </a:p>
        </p:txBody>
      </p:sp>
      <p:sp>
        <p:nvSpPr>
          <p:cNvPr id="57" name="TextBox 95" descr="Copyright_box&#10;">
            <a:extLst>
              <a:ext uri="{FF2B5EF4-FFF2-40B4-BE49-F238E27FC236}">
                <a16:creationId xmlns:a16="http://schemas.microsoft.com/office/drawing/2014/main" id="{F3496105-D24A-B74D-8B49-1FCD491E2001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20XX </a:t>
            </a:r>
            <a:r>
              <a:rPr lang="en-CA" sz="1000" dirty="0">
                <a:solidFill>
                  <a:schemeClr val="bg2"/>
                </a:solidFill>
                <a:latin typeface="+mn-lt"/>
              </a:rPr>
              <a:t>CGI Inc.</a:t>
            </a:r>
            <a:endParaRPr lang="en-CA" sz="1000" b="0" i="0" u="none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F9E319C5-6679-B748-9558-446FD3EE7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193946629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7D61EEBE-3B41-5D46-80DE-AC722F451B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84223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29D9025A-85B0-584F-98C5-38CC892AE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08411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Team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81D715D-283C-3542-9DE5-920E129C30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81691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707DEFF-AE6F-9B4B-BDFE-3AA0799A5A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81691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Job title</a:t>
            </a:r>
          </a:p>
          <a:p>
            <a:pPr lvl="0"/>
            <a:r>
              <a:rPr lang="en-CA" dirty="0"/>
              <a:t>Division</a:t>
            </a:r>
          </a:p>
          <a:p>
            <a:pPr lvl="0"/>
            <a:r>
              <a:rPr lang="en-CA" dirty="0"/>
              <a:t>Office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09269EA-475F-8647-8F49-26134BEA69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08671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483396E-96D9-5D44-817D-E5514525C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08671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Job title</a:t>
            </a:r>
          </a:p>
          <a:p>
            <a:pPr lvl="0"/>
            <a:r>
              <a:rPr lang="en-CA" dirty="0"/>
              <a:t>Division</a:t>
            </a:r>
          </a:p>
          <a:p>
            <a:pPr lvl="0"/>
            <a:r>
              <a:rPr lang="en-CA" dirty="0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382665476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DB2690B-AF61-1A44-8C12-7A79171538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18691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7D61EEBE-3B41-5D46-80DE-AC722F451B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9390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29D9025A-85B0-584F-98C5-38CC892AE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03578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Team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A5FB43EF-6CA6-024F-8F77-FC5838D6DDE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23603" y="4162052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Name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CA153E98-7681-0A40-9CD3-6D02160457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23603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Job title</a:t>
            </a:r>
          </a:p>
          <a:p>
            <a:pPr lvl="0"/>
            <a:r>
              <a:rPr lang="en-CA" dirty="0"/>
              <a:t>Division</a:t>
            </a:r>
          </a:p>
          <a:p>
            <a:pPr lvl="0"/>
            <a:r>
              <a:rPr lang="en-CA" dirty="0"/>
              <a:t>Office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81D715D-283C-3542-9DE5-920E129C30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76858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707DEFF-AE6F-9B4B-BDFE-3AA0799A5A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6858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Job title</a:t>
            </a:r>
          </a:p>
          <a:p>
            <a:pPr lvl="0"/>
            <a:r>
              <a:rPr lang="en-CA" dirty="0"/>
              <a:t>Division</a:t>
            </a:r>
          </a:p>
          <a:p>
            <a:pPr lvl="0"/>
            <a:r>
              <a:rPr lang="en-CA" dirty="0"/>
              <a:t>Office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09269EA-475F-8647-8F49-26134BEA69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03838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483396E-96D9-5D44-817D-E5514525C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03838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Job title</a:t>
            </a:r>
          </a:p>
          <a:p>
            <a:pPr lvl="0"/>
            <a:r>
              <a:rPr lang="en-CA" dirty="0"/>
              <a:t>Division</a:t>
            </a:r>
          </a:p>
          <a:p>
            <a:pPr lvl="0"/>
            <a:r>
              <a:rPr lang="en-CA" dirty="0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417278406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DB2690B-AF61-1A44-8C12-7A79171538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18687" y="1971117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 dirty="0"/>
              <a:t>Cliquez sur l'icône pour ajouter une image</a:t>
            </a:r>
            <a:endParaRPr lang="fr-FR" dirty="0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648063D-6682-1248-A670-ACA6889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17192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12" name="Espace réservé pour une image  5">
            <a:extLst>
              <a:ext uri="{FF2B5EF4-FFF2-40B4-BE49-F238E27FC236}">
                <a16:creationId xmlns:a16="http://schemas.microsoft.com/office/drawing/2014/main" id="{A792B46A-6C96-6840-832B-E20CE039D8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760812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13" name="Espace réservé pour une image  5">
            <a:extLst>
              <a:ext uri="{FF2B5EF4-FFF2-40B4-BE49-F238E27FC236}">
                <a16:creationId xmlns:a16="http://schemas.microsoft.com/office/drawing/2014/main" id="{B85760F7-AAF7-BC45-9E56-D0AD952799B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2275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9F6E5A65-4FB3-D947-9C8C-AB5C4577AEC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13090" y="3647746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Name</a:t>
            </a:r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8F6BBFEE-AEF3-9141-A362-28E27737511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13090" y="4208678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Job title</a:t>
            </a:r>
          </a:p>
          <a:p>
            <a:pPr lvl="0"/>
            <a:r>
              <a:rPr lang="en-CA" dirty="0"/>
              <a:t>Division</a:t>
            </a:r>
          </a:p>
          <a:p>
            <a:pPr lvl="0"/>
            <a:r>
              <a:rPr lang="en-CA" dirty="0"/>
              <a:t>Office</a:t>
            </a:r>
          </a:p>
        </p:txBody>
      </p:sp>
      <p:sp>
        <p:nvSpPr>
          <p:cNvPr id="21" name="Espace réservé du texte 5">
            <a:extLst>
              <a:ext uri="{FF2B5EF4-FFF2-40B4-BE49-F238E27FC236}">
                <a16:creationId xmlns:a16="http://schemas.microsoft.com/office/drawing/2014/main" id="{D0A2E1FE-F04D-E54E-BE60-45260ED357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209600" y="364249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Name</a:t>
            </a:r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E0587BEC-02AD-8D44-A4A6-C9F181EBC0B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09600" y="420342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Job title</a:t>
            </a:r>
          </a:p>
          <a:p>
            <a:pPr lvl="0"/>
            <a:r>
              <a:rPr lang="en-CA" dirty="0"/>
              <a:t>Division</a:t>
            </a:r>
          </a:p>
          <a:p>
            <a:pPr lvl="0"/>
            <a:r>
              <a:rPr lang="en-CA" dirty="0"/>
              <a:t>Office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E33CFF3B-954E-2944-8A83-B3BA6CF103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90345" y="365300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Name</a:t>
            </a:r>
          </a:p>
        </p:txBody>
      </p:sp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E4B824FD-1DF5-E644-BD81-36BA01403E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90345" y="421393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Job title</a:t>
            </a:r>
          </a:p>
          <a:p>
            <a:pPr lvl="0"/>
            <a:r>
              <a:rPr lang="en-CA" dirty="0"/>
              <a:t>Division</a:t>
            </a:r>
          </a:p>
          <a:p>
            <a:pPr lvl="0"/>
            <a:r>
              <a:rPr lang="en-CA" dirty="0"/>
              <a:t>Office</a:t>
            </a:r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D9072BA4-9DAB-3F4E-BBD2-73CBD1EF75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60580" y="364249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Name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A149E7E1-2EE8-5B41-AAE5-E706695AEE5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60580" y="420342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Job title</a:t>
            </a:r>
          </a:p>
          <a:p>
            <a:pPr lvl="0"/>
            <a:r>
              <a:rPr lang="en-CA" dirty="0"/>
              <a:t>Division</a:t>
            </a:r>
          </a:p>
          <a:p>
            <a:pPr lvl="0"/>
            <a:r>
              <a:rPr lang="en-CA" dirty="0"/>
              <a:t>Office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3CDA66FE-4D5A-4E48-BDC4-6C987A8FA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Team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D4ED3D8-F040-B14A-A05D-37277FBF0FE1}"/>
              </a:ext>
            </a:extLst>
          </p:cNvPr>
          <p:cNvSpPr txBox="1"/>
          <p:nvPr userDrawn="1"/>
        </p:nvSpPr>
        <p:spPr>
          <a:xfrm>
            <a:off x="1544595" y="180040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399394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648063D-6682-1248-A670-ACA6889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76526" y="2201289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CEFBA174-11E0-3640-A143-0A8CE7D169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73370" y="3834087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Name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52C82127-7629-214F-8A6C-23D5E76291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3370" y="4302505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Role</a:t>
            </a:r>
          </a:p>
        </p:txBody>
      </p:sp>
      <p:sp>
        <p:nvSpPr>
          <p:cNvPr id="44" name="Espace réservé pour une image  5">
            <a:extLst>
              <a:ext uri="{FF2B5EF4-FFF2-40B4-BE49-F238E27FC236}">
                <a16:creationId xmlns:a16="http://schemas.microsoft.com/office/drawing/2014/main" id="{92079528-16A8-AC47-99D5-BA246ED893F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89229" y="2202202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 dirty="0"/>
              <a:t>Cliquez sur l'icône pour ajouter une image</a:t>
            </a:r>
            <a:endParaRPr lang="fr-FR" dirty="0"/>
          </a:p>
        </p:txBody>
      </p:sp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F6F24C28-52C6-4446-A047-8BAE1E23BA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6073" y="3835000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Name</a:t>
            </a:r>
          </a:p>
        </p:txBody>
      </p:sp>
      <p:sp>
        <p:nvSpPr>
          <p:cNvPr id="46" name="Espace réservé du texte 5">
            <a:extLst>
              <a:ext uri="{FF2B5EF4-FFF2-40B4-BE49-F238E27FC236}">
                <a16:creationId xmlns:a16="http://schemas.microsoft.com/office/drawing/2014/main" id="{249F9432-E942-F847-85CC-7C127BD72D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6073" y="4303418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Role</a:t>
            </a:r>
          </a:p>
        </p:txBody>
      </p:sp>
      <p:sp>
        <p:nvSpPr>
          <p:cNvPr id="47" name="Espace réservé pour une image  5">
            <a:extLst>
              <a:ext uri="{FF2B5EF4-FFF2-40B4-BE49-F238E27FC236}">
                <a16:creationId xmlns:a16="http://schemas.microsoft.com/office/drawing/2014/main" id="{51D00EB2-82E8-2843-A074-1076D0975AB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78431" y="2206545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48" name="Espace réservé du texte 5">
            <a:extLst>
              <a:ext uri="{FF2B5EF4-FFF2-40B4-BE49-F238E27FC236}">
                <a16:creationId xmlns:a16="http://schemas.microsoft.com/office/drawing/2014/main" id="{22520BB7-44E3-AB4D-B164-EF25D8DAD6D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75275" y="3839343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Name</a:t>
            </a:r>
          </a:p>
        </p:txBody>
      </p:sp>
      <p:sp>
        <p:nvSpPr>
          <p:cNvPr id="49" name="Espace réservé du texte 5">
            <a:extLst>
              <a:ext uri="{FF2B5EF4-FFF2-40B4-BE49-F238E27FC236}">
                <a16:creationId xmlns:a16="http://schemas.microsoft.com/office/drawing/2014/main" id="{EF8F210A-69BC-0341-9730-34FC399FB3C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75275" y="4307761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Role</a:t>
            </a:r>
          </a:p>
        </p:txBody>
      </p:sp>
      <p:sp>
        <p:nvSpPr>
          <p:cNvPr id="50" name="Espace réservé pour une image  5">
            <a:extLst>
              <a:ext uri="{FF2B5EF4-FFF2-40B4-BE49-F238E27FC236}">
                <a16:creationId xmlns:a16="http://schemas.microsoft.com/office/drawing/2014/main" id="{B42152F6-1866-7942-AD47-EA9F9115930B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646969" y="2206545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51" name="Espace réservé du texte 5">
            <a:extLst>
              <a:ext uri="{FF2B5EF4-FFF2-40B4-BE49-F238E27FC236}">
                <a16:creationId xmlns:a16="http://schemas.microsoft.com/office/drawing/2014/main" id="{706B3FDE-7B3F-6240-B1F1-2183E848D8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43813" y="3839343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Name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1BDDCDC0-26C5-784E-B047-A360BCEA456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43813" y="4307761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Role</a:t>
            </a: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A2EF995F-6F18-1E48-A0F5-E0CA9BBFE91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15506" y="2206544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54" name="Espace réservé du texte 5">
            <a:extLst>
              <a:ext uri="{FF2B5EF4-FFF2-40B4-BE49-F238E27FC236}">
                <a16:creationId xmlns:a16="http://schemas.microsoft.com/office/drawing/2014/main" id="{47994C68-BBD0-6A47-8531-AC9859E8A38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912350" y="3839342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Name</a:t>
            </a:r>
          </a:p>
        </p:txBody>
      </p:sp>
      <p:sp>
        <p:nvSpPr>
          <p:cNvPr id="55" name="Espace réservé du texte 5">
            <a:extLst>
              <a:ext uri="{FF2B5EF4-FFF2-40B4-BE49-F238E27FC236}">
                <a16:creationId xmlns:a16="http://schemas.microsoft.com/office/drawing/2014/main" id="{09C1574A-363A-EE48-B9A1-4BE9E7A90DC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912350" y="4307760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 dirty="0"/>
              <a:t>Role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FCE2C510-3773-D94D-B183-17C419A0D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12069999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66" name="Espace réservé pour une image  5">
            <a:extLst>
              <a:ext uri="{FF2B5EF4-FFF2-40B4-BE49-F238E27FC236}">
                <a16:creationId xmlns:a16="http://schemas.microsoft.com/office/drawing/2014/main" id="{EE786B5B-ADB1-914E-B22C-446987A74902}"/>
              </a:ext>
            </a:extLst>
          </p:cNvPr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772630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67" name="Espace réservé du texte 5">
            <a:extLst>
              <a:ext uri="{FF2B5EF4-FFF2-40B4-BE49-F238E27FC236}">
                <a16:creationId xmlns:a16="http://schemas.microsoft.com/office/drawing/2014/main" id="{3D2BFFA9-A0BB-4141-A691-E3BF1DB263B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72630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Title</a:t>
            </a:r>
          </a:p>
        </p:txBody>
      </p:sp>
      <p:sp>
        <p:nvSpPr>
          <p:cNvPr id="68" name="Espace réservé du texte 5">
            <a:extLst>
              <a:ext uri="{FF2B5EF4-FFF2-40B4-BE49-F238E27FC236}">
                <a16:creationId xmlns:a16="http://schemas.microsoft.com/office/drawing/2014/main" id="{4624AFB6-631A-A342-BBEB-E9490E4283E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72630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Name</a:t>
            </a:r>
          </a:p>
        </p:txBody>
      </p:sp>
      <p:sp>
        <p:nvSpPr>
          <p:cNvPr id="111" name="Espace réservé pour une image  5">
            <a:extLst>
              <a:ext uri="{FF2B5EF4-FFF2-40B4-BE49-F238E27FC236}">
                <a16:creationId xmlns:a16="http://schemas.microsoft.com/office/drawing/2014/main" id="{8E0BCA09-C5BF-D843-872B-821AF2D8187C}"/>
              </a:ext>
            </a:extLst>
          </p:cNvPr>
          <p:cNvSpPr>
            <a:spLocks noGrp="1" noChangeAspect="1"/>
          </p:cNvSpPr>
          <p:nvPr>
            <p:ph type="pic" sz="quarter" idx="60" hasCustomPrompt="1"/>
          </p:nvPr>
        </p:nvSpPr>
        <p:spPr>
          <a:xfrm>
            <a:off x="772630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112" name="Espace réservé du texte 5">
            <a:extLst>
              <a:ext uri="{FF2B5EF4-FFF2-40B4-BE49-F238E27FC236}">
                <a16:creationId xmlns:a16="http://schemas.microsoft.com/office/drawing/2014/main" id="{F0985BBD-C1F4-4B4A-937A-6E61D3A1806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72630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Title</a:t>
            </a:r>
          </a:p>
        </p:txBody>
      </p:sp>
      <p:sp>
        <p:nvSpPr>
          <p:cNvPr id="113" name="Espace réservé du texte 5">
            <a:extLst>
              <a:ext uri="{FF2B5EF4-FFF2-40B4-BE49-F238E27FC236}">
                <a16:creationId xmlns:a16="http://schemas.microsoft.com/office/drawing/2014/main" id="{7C357D04-4C41-B242-B5E6-B881823FF24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72630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Name</a:t>
            </a:r>
          </a:p>
        </p:txBody>
      </p:sp>
      <p:sp>
        <p:nvSpPr>
          <p:cNvPr id="41" name="Espace réservé pour une image  5">
            <a:extLst>
              <a:ext uri="{FF2B5EF4-FFF2-40B4-BE49-F238E27FC236}">
                <a16:creationId xmlns:a16="http://schemas.microsoft.com/office/drawing/2014/main" id="{B53C58A7-88E3-BC47-A71C-C4CDDA0CF2D1}"/>
              </a:ext>
            </a:extLst>
          </p:cNvPr>
          <p:cNvSpPr>
            <a:spLocks noGrp="1" noChangeAspect="1"/>
          </p:cNvSpPr>
          <p:nvPr>
            <p:ph type="pic" sz="quarter" idx="63" hasCustomPrompt="1"/>
          </p:nvPr>
        </p:nvSpPr>
        <p:spPr>
          <a:xfrm>
            <a:off x="3096923" y="1513387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42" name="Espace réservé du texte 5">
            <a:extLst>
              <a:ext uri="{FF2B5EF4-FFF2-40B4-BE49-F238E27FC236}">
                <a16:creationId xmlns:a16="http://schemas.microsoft.com/office/drawing/2014/main" id="{FD802FA2-99DC-FF40-BA3E-663B446CFFF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096923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Title</a:t>
            </a:r>
          </a:p>
        </p:txBody>
      </p:sp>
      <p:sp>
        <p:nvSpPr>
          <p:cNvPr id="43" name="Espace réservé du texte 5">
            <a:extLst>
              <a:ext uri="{FF2B5EF4-FFF2-40B4-BE49-F238E27FC236}">
                <a16:creationId xmlns:a16="http://schemas.microsoft.com/office/drawing/2014/main" id="{51803403-26FF-B145-8A44-43BFC0B0D0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096923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Name</a:t>
            </a:r>
          </a:p>
        </p:txBody>
      </p:sp>
      <p:sp>
        <p:nvSpPr>
          <p:cNvPr id="44" name="Espace réservé pour une image  5">
            <a:extLst>
              <a:ext uri="{FF2B5EF4-FFF2-40B4-BE49-F238E27FC236}">
                <a16:creationId xmlns:a16="http://schemas.microsoft.com/office/drawing/2014/main" id="{647C4664-4742-374A-A7E1-4F7610BDD3BB}"/>
              </a:ext>
            </a:extLst>
          </p:cNvPr>
          <p:cNvSpPr>
            <a:spLocks noGrp="1" noChangeAspect="1"/>
          </p:cNvSpPr>
          <p:nvPr>
            <p:ph type="pic" sz="quarter" idx="66" hasCustomPrompt="1"/>
          </p:nvPr>
        </p:nvSpPr>
        <p:spPr>
          <a:xfrm>
            <a:off x="3096923" y="3864539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2B49B4A6-EB7B-724D-9F41-C0D8635DD6F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096923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Title</a:t>
            </a:r>
          </a:p>
        </p:txBody>
      </p:sp>
      <p:sp>
        <p:nvSpPr>
          <p:cNvPr id="46" name="Espace réservé du texte 5">
            <a:extLst>
              <a:ext uri="{FF2B5EF4-FFF2-40B4-BE49-F238E27FC236}">
                <a16:creationId xmlns:a16="http://schemas.microsoft.com/office/drawing/2014/main" id="{DDC3CED0-DAE8-FF41-AC58-6E4CC35051A6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096923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Name</a:t>
            </a:r>
          </a:p>
        </p:txBody>
      </p:sp>
      <p:sp>
        <p:nvSpPr>
          <p:cNvPr id="47" name="Espace réservé pour une image  5">
            <a:extLst>
              <a:ext uri="{FF2B5EF4-FFF2-40B4-BE49-F238E27FC236}">
                <a16:creationId xmlns:a16="http://schemas.microsoft.com/office/drawing/2014/main" id="{3A1AF66A-0642-9546-9367-C4D7B11E0D2E}"/>
              </a:ext>
            </a:extLst>
          </p:cNvPr>
          <p:cNvSpPr>
            <a:spLocks noGrp="1" noChangeAspect="1"/>
          </p:cNvSpPr>
          <p:nvPr>
            <p:ph type="pic" sz="quarter" idx="69" hasCustomPrompt="1"/>
          </p:nvPr>
        </p:nvSpPr>
        <p:spPr>
          <a:xfrm>
            <a:off x="5431389" y="15133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48" name="Espace réservé du texte 5">
            <a:extLst>
              <a:ext uri="{FF2B5EF4-FFF2-40B4-BE49-F238E27FC236}">
                <a16:creationId xmlns:a16="http://schemas.microsoft.com/office/drawing/2014/main" id="{714E316F-3190-0549-BE7D-55D1581EA9D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431389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Title</a:t>
            </a:r>
          </a:p>
        </p:txBody>
      </p:sp>
      <p:sp>
        <p:nvSpPr>
          <p:cNvPr id="49" name="Espace réservé du texte 5">
            <a:extLst>
              <a:ext uri="{FF2B5EF4-FFF2-40B4-BE49-F238E27FC236}">
                <a16:creationId xmlns:a16="http://schemas.microsoft.com/office/drawing/2014/main" id="{C2D8EF22-B1DF-4344-8269-C27CA6ED9F6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431389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Name</a:t>
            </a:r>
          </a:p>
        </p:txBody>
      </p:sp>
      <p:sp>
        <p:nvSpPr>
          <p:cNvPr id="50" name="Espace réservé pour une image  5">
            <a:extLst>
              <a:ext uri="{FF2B5EF4-FFF2-40B4-BE49-F238E27FC236}">
                <a16:creationId xmlns:a16="http://schemas.microsoft.com/office/drawing/2014/main" id="{9A1E6596-D7B1-084C-919F-05F806C50278}"/>
              </a:ext>
            </a:extLst>
          </p:cNvPr>
          <p:cNvSpPr>
            <a:spLocks noGrp="1" noChangeAspect="1"/>
          </p:cNvSpPr>
          <p:nvPr>
            <p:ph type="pic" sz="quarter" idx="72" hasCustomPrompt="1"/>
          </p:nvPr>
        </p:nvSpPr>
        <p:spPr>
          <a:xfrm>
            <a:off x="5431389" y="3864540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51" name="Espace réservé du texte 5">
            <a:extLst>
              <a:ext uri="{FF2B5EF4-FFF2-40B4-BE49-F238E27FC236}">
                <a16:creationId xmlns:a16="http://schemas.microsoft.com/office/drawing/2014/main" id="{50ABBD99-D126-1546-8798-2BAA7DB51490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431389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Title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F8BBAB7A-0874-F142-A742-9D362302388F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431389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Name</a:t>
            </a: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E17433F2-ACBF-3D46-8718-C2A899DDC66E}"/>
              </a:ext>
            </a:extLst>
          </p:cNvPr>
          <p:cNvSpPr>
            <a:spLocks noGrp="1" noChangeAspect="1"/>
          </p:cNvSpPr>
          <p:nvPr>
            <p:ph type="pic" sz="quarter" idx="75" hasCustomPrompt="1"/>
          </p:nvPr>
        </p:nvSpPr>
        <p:spPr>
          <a:xfrm>
            <a:off x="7765801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54" name="Espace réservé du texte 5">
            <a:extLst>
              <a:ext uri="{FF2B5EF4-FFF2-40B4-BE49-F238E27FC236}">
                <a16:creationId xmlns:a16="http://schemas.microsoft.com/office/drawing/2014/main" id="{86F25E95-9D1E-A245-8C5D-E1610A1BE5E9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765801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Title</a:t>
            </a:r>
          </a:p>
        </p:txBody>
      </p:sp>
      <p:sp>
        <p:nvSpPr>
          <p:cNvPr id="55" name="Espace réservé du texte 5">
            <a:extLst>
              <a:ext uri="{FF2B5EF4-FFF2-40B4-BE49-F238E27FC236}">
                <a16:creationId xmlns:a16="http://schemas.microsoft.com/office/drawing/2014/main" id="{B6631680-32C8-034C-BF09-79FF3D93A1A9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7765801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Name</a:t>
            </a:r>
          </a:p>
        </p:txBody>
      </p:sp>
      <p:sp>
        <p:nvSpPr>
          <p:cNvPr id="56" name="Espace réservé pour une image  5">
            <a:extLst>
              <a:ext uri="{FF2B5EF4-FFF2-40B4-BE49-F238E27FC236}">
                <a16:creationId xmlns:a16="http://schemas.microsoft.com/office/drawing/2014/main" id="{C0FF4D73-45DC-334F-8DBD-DBF3F5724457}"/>
              </a:ext>
            </a:extLst>
          </p:cNvPr>
          <p:cNvSpPr>
            <a:spLocks noGrp="1" noChangeAspect="1"/>
          </p:cNvSpPr>
          <p:nvPr>
            <p:ph type="pic" sz="quarter" idx="78" hasCustomPrompt="1"/>
          </p:nvPr>
        </p:nvSpPr>
        <p:spPr>
          <a:xfrm>
            <a:off x="7765801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57" name="Espace réservé du texte 5">
            <a:extLst>
              <a:ext uri="{FF2B5EF4-FFF2-40B4-BE49-F238E27FC236}">
                <a16:creationId xmlns:a16="http://schemas.microsoft.com/office/drawing/2014/main" id="{E91127D2-B259-8345-889C-202ACB849300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765801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Title</a:t>
            </a:r>
          </a:p>
        </p:txBody>
      </p:sp>
      <p:sp>
        <p:nvSpPr>
          <p:cNvPr id="58" name="Espace réservé du texte 5">
            <a:extLst>
              <a:ext uri="{FF2B5EF4-FFF2-40B4-BE49-F238E27FC236}">
                <a16:creationId xmlns:a16="http://schemas.microsoft.com/office/drawing/2014/main" id="{996D847F-688A-E048-ADEC-9FEF4146952C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7765801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Name</a:t>
            </a:r>
          </a:p>
        </p:txBody>
      </p:sp>
      <p:sp>
        <p:nvSpPr>
          <p:cNvPr id="59" name="Espace réservé pour une image  5">
            <a:extLst>
              <a:ext uri="{FF2B5EF4-FFF2-40B4-BE49-F238E27FC236}">
                <a16:creationId xmlns:a16="http://schemas.microsoft.com/office/drawing/2014/main" id="{EBF1FE4E-843B-BF42-82CC-5BD49C517620}"/>
              </a:ext>
            </a:extLst>
          </p:cNvPr>
          <p:cNvSpPr>
            <a:spLocks noGrp="1" noChangeAspect="1"/>
          </p:cNvSpPr>
          <p:nvPr>
            <p:ph type="pic" sz="quarter" idx="81" hasCustomPrompt="1"/>
          </p:nvPr>
        </p:nvSpPr>
        <p:spPr>
          <a:xfrm>
            <a:off x="10093238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60" name="Espace réservé du texte 5">
            <a:extLst>
              <a:ext uri="{FF2B5EF4-FFF2-40B4-BE49-F238E27FC236}">
                <a16:creationId xmlns:a16="http://schemas.microsoft.com/office/drawing/2014/main" id="{1262C7B6-6252-C642-B297-716226E379CD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093238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Title</a:t>
            </a:r>
          </a:p>
        </p:txBody>
      </p:sp>
      <p:sp>
        <p:nvSpPr>
          <p:cNvPr id="61" name="Espace réservé du texte 5">
            <a:extLst>
              <a:ext uri="{FF2B5EF4-FFF2-40B4-BE49-F238E27FC236}">
                <a16:creationId xmlns:a16="http://schemas.microsoft.com/office/drawing/2014/main" id="{573E24FE-8879-FB42-B8CA-4D3332150C4F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093238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Name</a:t>
            </a:r>
          </a:p>
        </p:txBody>
      </p:sp>
      <p:sp>
        <p:nvSpPr>
          <p:cNvPr id="62" name="Espace réservé pour une image  5">
            <a:extLst>
              <a:ext uri="{FF2B5EF4-FFF2-40B4-BE49-F238E27FC236}">
                <a16:creationId xmlns:a16="http://schemas.microsoft.com/office/drawing/2014/main" id="{CBD400C3-7A40-3048-8844-C3F44A0B40C3}"/>
              </a:ext>
            </a:extLst>
          </p:cNvPr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10093238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 dirty="0"/>
          </a:p>
        </p:txBody>
      </p:sp>
      <p:sp>
        <p:nvSpPr>
          <p:cNvPr id="63" name="Espace réservé du texte 5">
            <a:extLst>
              <a:ext uri="{FF2B5EF4-FFF2-40B4-BE49-F238E27FC236}">
                <a16:creationId xmlns:a16="http://schemas.microsoft.com/office/drawing/2014/main" id="{9454FE9C-B016-F44D-A539-D12B206A054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093238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Title</a:t>
            </a:r>
          </a:p>
        </p:txBody>
      </p:sp>
      <p:sp>
        <p:nvSpPr>
          <p:cNvPr id="64" name="Espace réservé du texte 5">
            <a:extLst>
              <a:ext uri="{FF2B5EF4-FFF2-40B4-BE49-F238E27FC236}">
                <a16:creationId xmlns:a16="http://schemas.microsoft.com/office/drawing/2014/main" id="{BA682D77-F315-3140-B228-45A7B87CC973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093238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dirty="0"/>
              <a:t>Name</a:t>
            </a: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13DF76B2-8FA9-D54D-9F04-3EBFADE2D4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Team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FBC9F9-E98D-064D-AE5F-D9D1467E6684}"/>
              </a:ext>
            </a:extLst>
          </p:cNvPr>
          <p:cNvSpPr txBox="1"/>
          <p:nvPr userDrawn="1"/>
        </p:nvSpPr>
        <p:spPr>
          <a:xfrm>
            <a:off x="7141464" y="134416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373601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+t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E14D4F1-0AFF-214C-92AA-BD02450E38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84000"/>
            <a:ext cx="4537859" cy="6221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855D02E-339D-5043-B91B-5FF8B79BA5F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88162" y="1681655"/>
            <a:ext cx="4535945" cy="44111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DBF016D-4A07-3C4E-84B2-4A358A221DC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762" y="765175"/>
            <a:ext cx="5365751" cy="53276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5FDA85-64F9-BF40-A7DD-72C4DBB17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962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D62D33-9FEA-F269-5FD5-7B5DB87AA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Standard content slide – click to add 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A54173B-8497-A140-8F24-1AF3E1B758D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3" y="1527176"/>
            <a:ext cx="10658475" cy="4565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add text or select an icon to insert associated content (i.e., table, chart, picture or video). Images and video are available to download from brand.cgi.com.</a:t>
            </a:r>
          </a:p>
          <a:p>
            <a:pPr lvl="0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6CFA5-EB83-A561-2284-3D83107B5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038600" y="6965950"/>
            <a:ext cx="4114800" cy="13716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A9D43B2A-0634-FFFC-5993-893162DDF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965950"/>
            <a:ext cx="261660" cy="13716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2242005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3A8E2A17-934C-7740-A581-F2AA6728D7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32513" y="765176"/>
            <a:ext cx="5292725" cy="5327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500"/>
              </a:spcBef>
              <a:buNone/>
              <a:defRPr lang="en-GB" sz="32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04507B7-5A7C-1142-B280-7D316907D0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4608512" cy="6263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33476934-CF78-2D44-A533-364A3E2070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56522"/>
            <a:ext cx="4608512" cy="4436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699261-482F-CC46-A8DC-45866B326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337235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righ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7AC7F31-D848-7A42-9ED8-A1A89D3409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24" y="619403"/>
            <a:ext cx="4598051" cy="2508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B70092EE-877E-F647-8457-99B829A5343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3429000"/>
            <a:ext cx="4608512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z="2000" b="1" dirty="0"/>
              <a:t>Click to add text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4A30FA9-EFE0-BD49-888A-59263379F2F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32513" y="765174"/>
            <a:ext cx="5292726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A5BEA3-FBAD-324A-A722-33A5B9C7B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055257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lef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E82D4CB-D75A-1A45-B05D-E33B40304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14877"/>
            <a:ext cx="4537075" cy="25113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78BAFC30-690F-6A41-BE1B-8B7925B9B41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88163" y="3392488"/>
            <a:ext cx="4537075" cy="27003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6A2561-43A0-D843-B868-9E14FD55F2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762" y="765174"/>
            <a:ext cx="5365751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8B5A1A-FC46-2349-BBB1-B939578EE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405636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5170FB53-6BB4-B54A-8584-443D632100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4" y="1568767"/>
            <a:ext cx="3060700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B1899592-EF28-9645-8C15-0EF1AC9F46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83113" y="1568767"/>
            <a:ext cx="3025775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0">
            <a:extLst>
              <a:ext uri="{FF2B5EF4-FFF2-40B4-BE49-F238E27FC236}">
                <a16:creationId xmlns:a16="http://schemas.microsoft.com/office/drawing/2014/main" id="{692D9CF3-0D5D-0141-8B99-94C866845E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01050" y="1568767"/>
            <a:ext cx="3024188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770998F-754D-FA42-A923-970280E1A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470"/>
            <a:ext cx="10658475" cy="667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16" name="Content Placeholder 20">
            <a:extLst>
              <a:ext uri="{FF2B5EF4-FFF2-40B4-BE49-F238E27FC236}">
                <a16:creationId xmlns:a16="http://schemas.microsoft.com/office/drawing/2014/main" id="{BC03956D-46EB-3F49-A20A-7C378E0B76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4614043"/>
            <a:ext cx="3060700" cy="14787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20">
            <a:extLst>
              <a:ext uri="{FF2B5EF4-FFF2-40B4-BE49-F238E27FC236}">
                <a16:creationId xmlns:a16="http://schemas.microsoft.com/office/drawing/2014/main" id="{7A005D06-9E5F-7443-9230-0698D255E51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583113" y="4614042"/>
            <a:ext cx="3025775" cy="1478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Content Placeholder 20">
            <a:extLst>
              <a:ext uri="{FF2B5EF4-FFF2-40B4-BE49-F238E27FC236}">
                <a16:creationId xmlns:a16="http://schemas.microsoft.com/office/drawing/2014/main" id="{01123FBB-4A46-6B4A-BA45-B31DC6905E5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401051" y="4614042"/>
            <a:ext cx="3024188" cy="1478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9E90BF8-A5EC-F044-B182-531F647CE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8622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9DCD6-2165-FF4F-8E06-154879697A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470"/>
            <a:ext cx="10658475" cy="667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Two Content Picture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04642528-8FF6-2D41-9E96-06B28BC27D1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2613302"/>
            <a:ext cx="4902516" cy="3479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1F8D1EDC-16DC-1E49-9140-329AB89F3C3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83680" y="2613302"/>
            <a:ext cx="4841558" cy="3479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F042210E-DA66-4F45-8CAD-D964E0E3798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66763" y="1557338"/>
            <a:ext cx="10658475" cy="838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73D1E9-C3A6-5C42-AC76-11711669A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219121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420CEB52-B65A-D743-A3ED-12AE049150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2" y="1543050"/>
            <a:ext cx="10658476" cy="35175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23D73AD-1DE7-2743-9226-A7A91D16B7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895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Large Image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483732CE-175A-AE46-915A-9D42DBB4902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3" y="5349240"/>
            <a:ext cx="10658475" cy="7435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0662E6-3FE4-A34A-B7BF-633F17691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AAB56-5C60-234D-ACF5-C538156D1F50}"/>
              </a:ext>
            </a:extLst>
          </p:cNvPr>
          <p:cNvSpPr txBox="1"/>
          <p:nvPr userDrawn="1"/>
        </p:nvSpPr>
        <p:spPr>
          <a:xfrm>
            <a:off x="2480310" y="94869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551694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50F591-6698-174F-81A5-43CD769B10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557338"/>
            <a:ext cx="10658475" cy="3473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/>
              <a:t>Click to enter text</a:t>
            </a:r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98B63CA1-A686-354F-9B7A-AF51E599D9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3" y="2052242"/>
            <a:ext cx="10658476" cy="40405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4E11DA7-0585-0C47-A225-82B868CFC1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6670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Picture with Caption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831232-776B-724A-A622-0B2D2052F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847450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7">
            <a:extLst>
              <a:ext uri="{FF2B5EF4-FFF2-40B4-BE49-F238E27FC236}">
                <a16:creationId xmlns:a16="http://schemas.microsoft.com/office/drawing/2014/main" id="{158CC81F-693C-7745-ACBD-E267DB1433AB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785728" y="765526"/>
            <a:ext cx="5327298" cy="5327299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CA" sz="3200" dirty="0">
                <a:cs typeface="Arial" pitchFamily="34" charset="0"/>
              </a:rPr>
              <a:t>Click on the Image icon to change with a new picture located on your computer</a:t>
            </a:r>
            <a:endParaRPr lang="fr-FR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F7349B97-C28F-3B44-B284-12F2C2ABD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84000"/>
            <a:ext cx="4537075" cy="6111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CA" noProof="0" dirty="0"/>
              <a:t>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AD3CFF-35F0-EE42-99CF-7B91F884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888163" y="1684422"/>
            <a:ext cx="4537075" cy="44084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ClrTx/>
              <a:buSzPct val="10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162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AF54B69-F2F9-F04B-B242-EB97229446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411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Standard text slide</a:t>
            </a:r>
            <a:endParaRPr lang="en-US" noProof="0" dirty="0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A54173B-8497-A140-8F24-1AF3E1B758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F11F-EB91-974A-B104-3B694D3E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269821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171D6F-1D32-074E-9401-BC0D7B3A2B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25" name="Espace réservé du texte 4">
            <a:extLst>
              <a:ext uri="{FF2B5EF4-FFF2-40B4-BE49-F238E27FC236}">
                <a16:creationId xmlns:a16="http://schemas.microsoft.com/office/drawing/2014/main" id="{B0F5BD17-6E70-B847-AA7C-96CF8DC7A0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69597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AC833FC6-B9D6-D74D-BAE2-729D54713D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4296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2E44F90D-4F8F-6A4F-96CB-3485E90F31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47546" y="1569832"/>
            <a:ext cx="2077692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 dirty="0"/>
              <a:t>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CCD124-1965-4543-8B41-42A23BF10B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lvl="0"/>
            <a:endParaRPr lang="en-CA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9BCD5E3F-8CA5-684B-B78F-B74898839C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69999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lvl="0"/>
            <a:endParaRPr lang="en-CA" dirty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09B656D-E506-E94F-ADB1-62D30E9CBF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7468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lvl="0"/>
            <a:endParaRPr lang="en-CA" dirty="0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218B53AF-E978-6444-B00D-EA1BCE273A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42727" y="2597426"/>
            <a:ext cx="2082511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lvl="0"/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Lorem ipsum</a:t>
            </a:r>
          </a:p>
          <a:p>
            <a:pPr lvl="0"/>
            <a:endParaRPr lang="en-CA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23D2075-57BE-0849-A5A7-B72DC6693C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 dirty="0"/>
              <a:t>Four columns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0F3EE84-E142-6541-8D93-B9456A6B3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212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5.xml"/><Relationship Id="rId26" Type="http://schemas.openxmlformats.org/officeDocument/2006/relationships/slideLayout" Target="../slideLayouts/slideLayout93.xml"/><Relationship Id="rId39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88.xml"/><Relationship Id="rId34" Type="http://schemas.openxmlformats.org/officeDocument/2006/relationships/slideLayout" Target="../slideLayouts/slideLayout101.xml"/><Relationship Id="rId42" Type="http://schemas.openxmlformats.org/officeDocument/2006/relationships/slideLayout" Target="../slideLayouts/slideLayout109.xml"/><Relationship Id="rId47" Type="http://schemas.openxmlformats.org/officeDocument/2006/relationships/slideLayout" Target="../slideLayouts/slideLayout114.xml"/><Relationship Id="rId50" Type="http://schemas.openxmlformats.org/officeDocument/2006/relationships/theme" Target="../theme/theme2.xml"/><Relationship Id="rId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29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78.xml"/><Relationship Id="rId24" Type="http://schemas.openxmlformats.org/officeDocument/2006/relationships/slideLayout" Target="../slideLayouts/slideLayout91.xml"/><Relationship Id="rId32" Type="http://schemas.openxmlformats.org/officeDocument/2006/relationships/slideLayout" Target="../slideLayouts/slideLayout99.xml"/><Relationship Id="rId37" Type="http://schemas.openxmlformats.org/officeDocument/2006/relationships/slideLayout" Target="../slideLayouts/slideLayout104.xml"/><Relationship Id="rId40" Type="http://schemas.openxmlformats.org/officeDocument/2006/relationships/slideLayout" Target="../slideLayouts/slideLayout107.xml"/><Relationship Id="rId45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23" Type="http://schemas.openxmlformats.org/officeDocument/2006/relationships/slideLayout" Target="../slideLayouts/slideLayout90.xml"/><Relationship Id="rId28" Type="http://schemas.openxmlformats.org/officeDocument/2006/relationships/slideLayout" Target="../slideLayouts/slideLayout95.xml"/><Relationship Id="rId36" Type="http://schemas.openxmlformats.org/officeDocument/2006/relationships/slideLayout" Target="../slideLayouts/slideLayout103.xml"/><Relationship Id="rId4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77.xml"/><Relationship Id="rId19" Type="http://schemas.openxmlformats.org/officeDocument/2006/relationships/slideLayout" Target="../slideLayouts/slideLayout86.xml"/><Relationship Id="rId31" Type="http://schemas.openxmlformats.org/officeDocument/2006/relationships/slideLayout" Target="../slideLayouts/slideLayout98.xml"/><Relationship Id="rId44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Relationship Id="rId22" Type="http://schemas.openxmlformats.org/officeDocument/2006/relationships/slideLayout" Target="../slideLayouts/slideLayout89.xml"/><Relationship Id="rId27" Type="http://schemas.openxmlformats.org/officeDocument/2006/relationships/slideLayout" Target="../slideLayouts/slideLayout94.xml"/><Relationship Id="rId30" Type="http://schemas.openxmlformats.org/officeDocument/2006/relationships/slideLayout" Target="../slideLayouts/slideLayout97.xml"/><Relationship Id="rId35" Type="http://schemas.openxmlformats.org/officeDocument/2006/relationships/slideLayout" Target="../slideLayouts/slideLayout102.xml"/><Relationship Id="rId43" Type="http://schemas.openxmlformats.org/officeDocument/2006/relationships/slideLayout" Target="../slideLayouts/slideLayout110.xml"/><Relationship Id="rId48" Type="http://schemas.openxmlformats.org/officeDocument/2006/relationships/slideLayout" Target="../slideLayouts/slideLayout115.xml"/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5" Type="http://schemas.openxmlformats.org/officeDocument/2006/relationships/slideLayout" Target="../slideLayouts/slideLayout92.xml"/><Relationship Id="rId33" Type="http://schemas.openxmlformats.org/officeDocument/2006/relationships/slideLayout" Target="../slideLayouts/slideLayout100.xml"/><Relationship Id="rId38" Type="http://schemas.openxmlformats.org/officeDocument/2006/relationships/slideLayout" Target="../slideLayouts/slideLayout105.xml"/><Relationship Id="rId46" Type="http://schemas.openxmlformats.org/officeDocument/2006/relationships/slideLayout" Target="../slideLayouts/slideLayout113.xml"/><Relationship Id="rId20" Type="http://schemas.openxmlformats.org/officeDocument/2006/relationships/slideLayout" Target="../slideLayouts/slideLayout87.xml"/><Relationship Id="rId41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763" y="682514"/>
            <a:ext cx="10658475" cy="5327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A6994A-D67A-D275-E6E1-A9066A768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096" y="1527048"/>
            <a:ext cx="10661904" cy="45628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8125A-CE44-EA24-6422-3D620A31D93E}"/>
              </a:ext>
            </a:extLst>
          </p:cNvPr>
          <p:cNvSpPr txBox="1"/>
          <p:nvPr userDrawn="1"/>
        </p:nvSpPr>
        <p:spPr>
          <a:xfrm>
            <a:off x="768096" y="6364224"/>
            <a:ext cx="2743200" cy="13716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sz="900" dirty="0"/>
              <a:t>© 2024 CGI Inc.</a:t>
            </a:r>
            <a:endParaRPr lang="en-CA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57DA4E-FDAF-661C-4EF2-19948FE7A37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94375" y="6365240"/>
            <a:ext cx="635000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D75ED-04E3-1615-7A72-5844C3E4A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164824" y="6364224"/>
            <a:ext cx="265176" cy="13716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5A3C56-E491-49B2-93F3-63532DF516BC}" type="slidenum">
              <a:rPr lang="en-US" sz="900" noProof="0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noProof="0" dirty="0"/>
          </a:p>
          <a:p>
            <a:pPr algn="l"/>
            <a:endParaRPr lang="en-US" sz="900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9B625-DA2A-6A9C-1194-02961B28B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967728"/>
            <a:ext cx="4114800" cy="13716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900">
                <a:solidFill>
                  <a:srgbClr val="E6E6E6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0" name="Slide Number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2244" y="6967728"/>
            <a:ext cx="261660" cy="13716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r">
              <a:defRPr lang="en-GB" sz="900" kern="1200" noProof="0" smtClean="0">
                <a:solidFill>
                  <a:srgbClr val="E6E6E6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592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8" r:id="rId1"/>
    <p:sldLayoutId id="2147484272" r:id="rId2"/>
    <p:sldLayoutId id="2147484086" r:id="rId3"/>
    <p:sldLayoutId id="2147484275" r:id="rId4"/>
    <p:sldLayoutId id="2147484229" r:id="rId5"/>
    <p:sldLayoutId id="2147484243" r:id="rId6"/>
    <p:sldLayoutId id="2147484234" r:id="rId7"/>
    <p:sldLayoutId id="2147484319" r:id="rId8"/>
    <p:sldLayoutId id="2147484148" r:id="rId9"/>
    <p:sldLayoutId id="2147484157" r:id="rId10"/>
    <p:sldLayoutId id="2147484158" r:id="rId11"/>
    <p:sldLayoutId id="2147484183" r:id="rId12"/>
    <p:sldLayoutId id="2147484160" r:id="rId13"/>
    <p:sldLayoutId id="2147484161" r:id="rId14"/>
    <p:sldLayoutId id="2147484244" r:id="rId15"/>
    <p:sldLayoutId id="2147484164" r:id="rId16"/>
    <p:sldLayoutId id="2147484156" r:id="rId17"/>
    <p:sldLayoutId id="2147484168" r:id="rId18"/>
    <p:sldLayoutId id="2147484163" r:id="rId19"/>
    <p:sldLayoutId id="2147484170" r:id="rId20"/>
    <p:sldLayoutId id="2147484172" r:id="rId21"/>
    <p:sldLayoutId id="2147484184" r:id="rId22"/>
    <p:sldLayoutId id="2147484151" r:id="rId23"/>
    <p:sldLayoutId id="2147484152" r:id="rId24"/>
    <p:sldLayoutId id="2147484155" r:id="rId25"/>
    <p:sldLayoutId id="2147484150" r:id="rId26"/>
    <p:sldLayoutId id="2147484153" r:id="rId27"/>
    <p:sldLayoutId id="2147484154" r:id="rId28"/>
    <p:sldLayoutId id="2147484162" r:id="rId29"/>
    <p:sldLayoutId id="2147484320" r:id="rId30"/>
    <p:sldLayoutId id="2147484246" r:id="rId31"/>
    <p:sldLayoutId id="2147484316" r:id="rId32"/>
    <p:sldLayoutId id="2147484079" r:id="rId33"/>
    <p:sldLayoutId id="2147484247" r:id="rId34"/>
    <p:sldLayoutId id="2147484080" r:id="rId35"/>
    <p:sldLayoutId id="2147484248" r:id="rId36"/>
    <p:sldLayoutId id="2147484081" r:id="rId37"/>
    <p:sldLayoutId id="2147484249" r:id="rId38"/>
    <p:sldLayoutId id="2147484082" r:id="rId39"/>
    <p:sldLayoutId id="2147484267" r:id="rId40"/>
    <p:sldLayoutId id="2147484321" r:id="rId41"/>
    <p:sldLayoutId id="2147484260" r:id="rId42"/>
    <p:sldLayoutId id="2147484265" r:id="rId43"/>
    <p:sldLayoutId id="2147484261" r:id="rId44"/>
    <p:sldLayoutId id="2147484044" r:id="rId45"/>
    <p:sldLayoutId id="2147484262" r:id="rId46"/>
    <p:sldLayoutId id="2147484324" r:id="rId47"/>
    <p:sldLayoutId id="2147484263" r:id="rId48"/>
    <p:sldLayoutId id="2147484325" r:id="rId49"/>
    <p:sldLayoutId id="2147484264" r:id="rId50"/>
    <p:sldLayoutId id="2147484317" r:id="rId51"/>
    <p:sldLayoutId id="2147484146" r:id="rId52"/>
    <p:sldLayoutId id="2147484145" r:id="rId53"/>
    <p:sldLayoutId id="2147484219" r:id="rId54"/>
    <p:sldLayoutId id="2147484255" r:id="rId55"/>
    <p:sldLayoutId id="2147484256" r:id="rId56"/>
    <p:sldLayoutId id="2147484257" r:id="rId57"/>
    <p:sldLayoutId id="2147484266" r:id="rId58"/>
    <p:sldLayoutId id="2147484259" r:id="rId59"/>
    <p:sldLayoutId id="2147484322" r:id="rId60"/>
    <p:sldLayoutId id="2147484268" r:id="rId61"/>
    <p:sldLayoutId id="2147484270" r:id="rId62"/>
    <p:sldLayoutId id="2147484239" r:id="rId63"/>
    <p:sldLayoutId id="2147484251" r:id="rId64"/>
    <p:sldLayoutId id="2147484323" r:id="rId65"/>
    <p:sldLayoutId id="2147484326" r:id="rId66"/>
    <p:sldLayoutId id="2147484327" r:id="rId67"/>
  </p:sldLayoutIdLst>
  <p:transition/>
  <p:hf hdr="0" ft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5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30188" indent="-230188" algn="l" defTabSz="914400" rtl="0" eaLnBrk="1" latinLnBrk="0" hangingPunct="1"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74675" indent="-234950" algn="l" defTabSz="914400" rtl="0" eaLnBrk="1" latinLnBrk="0" hangingPunct="1">
        <a:spcBef>
          <a:spcPts val="5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3275" indent="-230188" algn="l" defTabSz="914400" rtl="0" eaLnBrk="1" latinLnBrk="0" hangingPunct="1"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25525" indent="-222250" algn="l" defTabSz="914400" rtl="0" eaLnBrk="1" latinLnBrk="0" hangingPunct="1">
        <a:spcBef>
          <a:spcPts val="500"/>
        </a:spcBef>
        <a:buFont typeface="Courier New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4" orient="horz" pos="3838">
          <p15:clr>
            <a:srgbClr val="F26B43"/>
          </p15:clr>
        </p15:guide>
        <p15:guide id="11" pos="7197">
          <p15:clr>
            <a:srgbClr val="F26B43"/>
          </p15:clr>
        </p15:guide>
        <p15:guide id="12" pos="7680">
          <p15:clr>
            <a:srgbClr val="F26B43"/>
          </p15:clr>
        </p15:guide>
        <p15:guide id="13" pos="6720">
          <p15:clr>
            <a:srgbClr val="F26B43"/>
          </p15:clr>
        </p15:guide>
        <p15:guide id="14" pos="6240" userDrawn="1">
          <p15:clr>
            <a:srgbClr val="F26B43"/>
          </p15:clr>
        </p15:guide>
        <p15:guide id="19">
          <p15:clr>
            <a:srgbClr val="F26B43"/>
          </p15:clr>
        </p15:guide>
        <p15:guide id="20" pos="480" userDrawn="1">
          <p15:clr>
            <a:srgbClr val="F26B43"/>
          </p15:clr>
        </p15:guide>
        <p15:guide id="22" orient="horz" pos="482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pos="5280" userDrawn="1">
          <p15:clr>
            <a:srgbClr val="F26B43"/>
          </p15:clr>
        </p15:guide>
        <p15:guide id="25" pos="4800" userDrawn="1">
          <p15:clr>
            <a:srgbClr val="F26B43"/>
          </p15:clr>
        </p15:guide>
        <p15:guide id="26" pos="4320" userDrawn="1">
          <p15:clr>
            <a:srgbClr val="F26B43"/>
          </p15:clr>
        </p15:guide>
        <p15:guide id="27" pos="3360" userDrawn="1">
          <p15:clr>
            <a:srgbClr val="F26B43"/>
          </p15:clr>
        </p15:guide>
        <p15:guide id="28" pos="2880" userDrawn="1">
          <p15:clr>
            <a:srgbClr val="F26B43"/>
          </p15:clr>
        </p15:guide>
        <p15:guide id="29" pos="2400" userDrawn="1">
          <p15:clr>
            <a:srgbClr val="F26B43"/>
          </p15:clr>
        </p15:guide>
        <p15:guide id="30" pos="1920" userDrawn="1">
          <p15:clr>
            <a:srgbClr val="F26B43"/>
          </p15:clr>
        </p15:guide>
        <p15:guide id="31" pos="1440" userDrawn="1">
          <p15:clr>
            <a:srgbClr val="F26B43"/>
          </p15:clr>
        </p15:guide>
        <p15:guide id="32" pos="960" userDrawn="1">
          <p15:clr>
            <a:srgbClr val="F26B43"/>
          </p15:clr>
        </p15:guide>
        <p15:guide id="33" orient="horz" pos="958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763" y="682513"/>
            <a:ext cx="10658475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CA" noProof="0" dirty="0" err="1"/>
              <a:t>Title</a:t>
            </a:r>
            <a:endParaRPr lang="en-CA" noProof="0" dirty="0"/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 dirty="0">
                <a:latin typeface="+mn-lt"/>
              </a:rPr>
              <a:t>© 2024 CGI Inc.</a:t>
            </a:r>
            <a:endParaRPr lang="en-CA" sz="1000" b="0" i="0" u="none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1" name="TextBox 100" descr="CONFIDENTIAL_TAG_0xFFEE"/>
          <p:cNvSpPr txBox="1"/>
          <p:nvPr userDrawn="1"/>
        </p:nvSpPr>
        <p:spPr bwMode="auto">
          <a:xfrm>
            <a:off x="9100382" y="6273302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TextBox 7" descr="CONFIDENTIAL_TAG_0xFFEE"/>
          <p:cNvSpPr txBox="1"/>
          <p:nvPr userDrawn="1"/>
        </p:nvSpPr>
        <p:spPr bwMode="auto">
          <a:xfrm>
            <a:off x="8901113" y="6273302"/>
            <a:ext cx="1638873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11755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9" r:id="rId1"/>
    <p:sldLayoutId id="2147484330" r:id="rId2"/>
    <p:sldLayoutId id="2147484331" r:id="rId3"/>
    <p:sldLayoutId id="2147484332" r:id="rId4"/>
    <p:sldLayoutId id="2147484333" r:id="rId5"/>
    <p:sldLayoutId id="2147484334" r:id="rId6"/>
    <p:sldLayoutId id="2147484335" r:id="rId7"/>
    <p:sldLayoutId id="2147484336" r:id="rId8"/>
    <p:sldLayoutId id="2147484337" r:id="rId9"/>
    <p:sldLayoutId id="2147484338" r:id="rId10"/>
    <p:sldLayoutId id="2147484339" r:id="rId11"/>
    <p:sldLayoutId id="2147484340" r:id="rId12"/>
    <p:sldLayoutId id="2147484341" r:id="rId13"/>
    <p:sldLayoutId id="2147484342" r:id="rId14"/>
    <p:sldLayoutId id="2147484343" r:id="rId15"/>
    <p:sldLayoutId id="2147484344" r:id="rId16"/>
    <p:sldLayoutId id="2147484345" r:id="rId17"/>
    <p:sldLayoutId id="2147484346" r:id="rId18"/>
    <p:sldLayoutId id="2147484347" r:id="rId19"/>
    <p:sldLayoutId id="2147484348" r:id="rId20"/>
    <p:sldLayoutId id="2147484349" r:id="rId21"/>
    <p:sldLayoutId id="2147484350" r:id="rId22"/>
    <p:sldLayoutId id="2147484351" r:id="rId23"/>
    <p:sldLayoutId id="2147484352" r:id="rId24"/>
    <p:sldLayoutId id="2147484353" r:id="rId25"/>
    <p:sldLayoutId id="2147484354" r:id="rId26"/>
    <p:sldLayoutId id="2147484355" r:id="rId27"/>
    <p:sldLayoutId id="2147484356" r:id="rId28"/>
    <p:sldLayoutId id="2147484357" r:id="rId29"/>
    <p:sldLayoutId id="2147484358" r:id="rId30"/>
    <p:sldLayoutId id="2147484359" r:id="rId31"/>
    <p:sldLayoutId id="2147484360" r:id="rId32"/>
    <p:sldLayoutId id="2147484361" r:id="rId33"/>
    <p:sldLayoutId id="2147484362" r:id="rId34"/>
    <p:sldLayoutId id="2147484363" r:id="rId35"/>
    <p:sldLayoutId id="2147484364" r:id="rId36"/>
    <p:sldLayoutId id="2147484365" r:id="rId37"/>
    <p:sldLayoutId id="2147484366" r:id="rId38"/>
    <p:sldLayoutId id="2147484367" r:id="rId39"/>
    <p:sldLayoutId id="2147484368" r:id="rId40"/>
    <p:sldLayoutId id="2147484369" r:id="rId41"/>
    <p:sldLayoutId id="2147484370" r:id="rId42"/>
    <p:sldLayoutId id="2147484371" r:id="rId43"/>
    <p:sldLayoutId id="2147484372" r:id="rId44"/>
    <p:sldLayoutId id="2147484373" r:id="rId45"/>
    <p:sldLayoutId id="2147484374" r:id="rId46"/>
    <p:sldLayoutId id="2147484375" r:id="rId47"/>
    <p:sldLayoutId id="2147484376" r:id="rId48"/>
    <p:sldLayoutId id="2147484377" r:id="rId4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63">
          <p15:clr>
            <a:srgbClr val="F26B43"/>
          </p15:clr>
        </p15:guide>
        <p15:guide id="4" orient="horz" pos="3838">
          <p15:clr>
            <a:srgbClr val="F26B43"/>
          </p15:clr>
        </p15:guide>
        <p15:guide id="11" pos="7197">
          <p15:clr>
            <a:srgbClr val="F26B43"/>
          </p15:clr>
        </p15:guide>
        <p15:guide id="12" pos="7680">
          <p15:clr>
            <a:srgbClr val="F26B43"/>
          </p15:clr>
        </p15:guide>
        <p15:guide id="13" pos="6720">
          <p15:clr>
            <a:srgbClr val="F26B43"/>
          </p15:clr>
        </p15:guide>
        <p15:guide id="14" pos="6244">
          <p15:clr>
            <a:srgbClr val="F26B43"/>
          </p15:clr>
        </p15:guide>
        <p15:guide id="19">
          <p15:clr>
            <a:srgbClr val="F26B43"/>
          </p15:clr>
        </p15:guide>
        <p15:guide id="20" pos="483">
          <p15:clr>
            <a:srgbClr val="F26B43"/>
          </p15:clr>
        </p15:guide>
        <p15:guide id="22" orient="horz" pos="482">
          <p15:clr>
            <a:srgbClr val="F26B43"/>
          </p15:clr>
        </p15:guide>
        <p15:guide id="23" pos="5768">
          <p15:clr>
            <a:srgbClr val="F26B43"/>
          </p15:clr>
        </p15:guide>
        <p15:guide id="24" pos="5292">
          <p15:clr>
            <a:srgbClr val="F26B43"/>
          </p15:clr>
        </p15:guide>
        <p15:guide id="25" pos="4793">
          <p15:clr>
            <a:srgbClr val="F26B43"/>
          </p15:clr>
        </p15:guide>
        <p15:guide id="26" pos="4339">
          <p15:clr>
            <a:srgbClr val="F26B43"/>
          </p15:clr>
        </p15:guide>
        <p15:guide id="27" pos="3386">
          <p15:clr>
            <a:srgbClr val="F26B43"/>
          </p15:clr>
        </p15:guide>
        <p15:guide id="28" pos="2887">
          <p15:clr>
            <a:srgbClr val="F26B43"/>
          </p15:clr>
        </p15:guide>
        <p15:guide id="29" pos="2411">
          <p15:clr>
            <a:srgbClr val="F26B43"/>
          </p15:clr>
        </p15:guide>
        <p15:guide id="30" pos="1935">
          <p15:clr>
            <a:srgbClr val="F26B43"/>
          </p15:clr>
        </p15:guide>
        <p15:guide id="31" pos="1459">
          <p15:clr>
            <a:srgbClr val="F26B43"/>
          </p15:clr>
        </p15:guide>
        <p15:guide id="32" pos="9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8.xml"/><Relationship Id="rId13" Type="http://schemas.openxmlformats.org/officeDocument/2006/relationships/image" Target="../media/image16.wmf"/><Relationship Id="rId18" Type="http://schemas.openxmlformats.org/officeDocument/2006/relationships/image" Target="../media/image21.wmf"/><Relationship Id="rId3" Type="http://schemas.openxmlformats.org/officeDocument/2006/relationships/control" Target="../activeX/activeX3.xml"/><Relationship Id="rId21" Type="http://schemas.openxmlformats.org/officeDocument/2006/relationships/image" Target="../media/image24.wmf"/><Relationship Id="rId7" Type="http://schemas.openxmlformats.org/officeDocument/2006/relationships/control" Target="../activeX/activeX7.xml"/><Relationship Id="rId12" Type="http://schemas.openxmlformats.org/officeDocument/2006/relationships/hyperlink" Target="https://mf.ent.cgi.com/en/operations-management-framework" TargetMode="External"/><Relationship Id="rId17" Type="http://schemas.openxmlformats.org/officeDocument/2006/relationships/image" Target="../media/image20.wmf"/><Relationship Id="rId2" Type="http://schemas.openxmlformats.org/officeDocument/2006/relationships/control" Target="../activeX/activeX2.xml"/><Relationship Id="rId16" Type="http://schemas.openxmlformats.org/officeDocument/2006/relationships/image" Target="../media/image19.wmf"/><Relationship Id="rId20" Type="http://schemas.openxmlformats.org/officeDocument/2006/relationships/image" Target="../media/image23.wmf"/><Relationship Id="rId1" Type="http://schemas.openxmlformats.org/officeDocument/2006/relationships/control" Target="../activeX/activeX1.xml"/><Relationship Id="rId6" Type="http://schemas.openxmlformats.org/officeDocument/2006/relationships/control" Target="../activeX/activeX6.xml"/><Relationship Id="rId11" Type="http://schemas.openxmlformats.org/officeDocument/2006/relationships/notesSlide" Target="../notesSlides/notesSlide1.xml"/><Relationship Id="rId5" Type="http://schemas.openxmlformats.org/officeDocument/2006/relationships/control" Target="../activeX/activeX5.xml"/><Relationship Id="rId15" Type="http://schemas.openxmlformats.org/officeDocument/2006/relationships/image" Target="../media/image18.wmf"/><Relationship Id="rId10" Type="http://schemas.openxmlformats.org/officeDocument/2006/relationships/slideLayout" Target="../slideLayouts/slideLayout9.xml"/><Relationship Id="rId19" Type="http://schemas.openxmlformats.org/officeDocument/2006/relationships/image" Target="../media/image22.wmf"/><Relationship Id="rId4" Type="http://schemas.openxmlformats.org/officeDocument/2006/relationships/control" Target="../activeX/activeX4.xml"/><Relationship Id="rId9" Type="http://schemas.openxmlformats.org/officeDocument/2006/relationships/control" Target="../activeX/activeX9.xml"/><Relationship Id="rId1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708B921-39EF-AED1-062D-A3F044239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615621"/>
            <a:ext cx="4672584" cy="2907792"/>
          </a:xfrm>
        </p:spPr>
        <p:txBody>
          <a:bodyPr/>
          <a:lstStyle/>
          <a:p>
            <a:r>
              <a:rPr lang="en-US" noProof="0" dirty="0"/>
              <a:t>Executive Step Review</a:t>
            </a:r>
            <a:br>
              <a:rPr lang="en-US" noProof="0" dirty="0"/>
            </a:br>
            <a:br>
              <a:rPr lang="en-US" noProof="0" dirty="0"/>
            </a:br>
            <a:r>
              <a:rPr lang="en-US" sz="3200" noProof="0" dirty="0"/>
              <a:t>Bid/No Bid (Step A)</a:t>
            </a:r>
            <a:br>
              <a:rPr lang="en-US" sz="3200" noProof="0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A51EBF-4BD3-BCD3-2531-9CF5A5BEF4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3459" y="3429612"/>
            <a:ext cx="5048865" cy="426726"/>
          </a:xfrm>
        </p:spPr>
        <p:txBody>
          <a:bodyPr/>
          <a:lstStyle/>
          <a:p>
            <a:r>
              <a:rPr lang="de-DE" noProof="0" dirty="0"/>
              <a:t>PROJECT_NAME</a:t>
            </a:r>
            <a:endParaRPr lang="en-CA" sz="24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B8A68B1-E07A-7221-1660-13A7605D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7588" y="765175"/>
            <a:ext cx="5330952" cy="5330952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5C19BF-1F02-83B8-DD90-34FF89AAE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gray">
          <a:xfrm>
            <a:off x="0" y="6322423"/>
            <a:ext cx="12192000" cy="53557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CGI logo" descr="CGI Inc. logo">
            <a:extLst>
              <a:ext uri="{FF2B5EF4-FFF2-40B4-BE49-F238E27FC236}">
                <a16:creationId xmlns:a16="http://schemas.microsoft.com/office/drawing/2014/main" id="{1D0E65CB-2C2B-DC2C-A2D1-18C2DC14DA08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58"/>
          <a:stretch/>
        </p:blipFill>
        <p:spPr>
          <a:xfrm>
            <a:off x="767134" y="5372173"/>
            <a:ext cx="1548656" cy="723953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81F611-9BB4-E2A0-BCDA-A1A5845628B0}"/>
              </a:ext>
            </a:extLst>
          </p:cNvPr>
          <p:cNvSpPr txBox="1"/>
          <p:nvPr/>
        </p:nvSpPr>
        <p:spPr>
          <a:xfrm>
            <a:off x="767698" y="4865077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MONTH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839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98D4BE-FCAF-911B-4D33-A427181A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1800" dirty="0"/>
              <a:t>Executive Step Review – Opportunity: PROJECT_NAME</a:t>
            </a:r>
            <a:br>
              <a:rPr lang="en-CA" sz="1800" dirty="0"/>
            </a:br>
            <a:r>
              <a:rPr lang="en-CA" dirty="0"/>
              <a:t>List of attendees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AD1B176-3821-B0AE-53B7-34F15B99B1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222729"/>
              </p:ext>
            </p:extLst>
          </p:nvPr>
        </p:nvGraphicFramePr>
        <p:xfrm>
          <a:off x="766762" y="1520826"/>
          <a:ext cx="10658476" cy="346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144">
                  <a:extLst>
                    <a:ext uri="{9D8B030D-6E8A-4147-A177-3AD203B41FA5}">
                      <a16:colId xmlns:a16="http://schemas.microsoft.com/office/drawing/2014/main" val="2102775390"/>
                    </a:ext>
                  </a:extLst>
                </a:gridCol>
                <a:gridCol w="2789853">
                  <a:extLst>
                    <a:ext uri="{9D8B030D-6E8A-4147-A177-3AD203B41FA5}">
                      <a16:colId xmlns:a16="http://schemas.microsoft.com/office/drawing/2014/main" val="2100890166"/>
                    </a:ext>
                  </a:extLst>
                </a:gridCol>
                <a:gridCol w="2603241">
                  <a:extLst>
                    <a:ext uri="{9D8B030D-6E8A-4147-A177-3AD203B41FA5}">
                      <a16:colId xmlns:a16="http://schemas.microsoft.com/office/drawing/2014/main" val="826406693"/>
                    </a:ext>
                  </a:extLst>
                </a:gridCol>
                <a:gridCol w="2281238">
                  <a:extLst>
                    <a:ext uri="{9D8B030D-6E8A-4147-A177-3AD203B41FA5}">
                      <a16:colId xmlns:a16="http://schemas.microsoft.com/office/drawing/2014/main" val="995846479"/>
                    </a:ext>
                  </a:extLst>
                </a:gridCol>
              </a:tblGrid>
              <a:tr h="250916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Members required for Executive Step Review as per the BEMF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23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178159"/>
                  </a:ext>
                </a:extLst>
              </a:tr>
              <a:tr h="25091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1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1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1"/>
                          </a:solidFill>
                        </a:rPr>
                        <a:t>Business unit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Role / position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Meeting attendance (</a:t>
                      </a: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 or x)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40449"/>
                  </a:ext>
                </a:extLst>
              </a:tr>
              <a:tr h="2509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APPROVER_NAME</a:t>
                      </a:r>
                    </a:p>
                  </a:txBody>
                  <a:tcPr marL="36000" marR="36000" marT="25200" marB="252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APPROVER_BU</a:t>
                      </a:r>
                    </a:p>
                  </a:txBody>
                  <a:tcPr marL="36000" marR="36000" marT="25200" marB="25200" anchor="ctr" horzOverflow="overflow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APPROVER_ROLE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25200" marB="25200" anchor="ctr" horzOverflow="overflow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93164"/>
                  </a:ext>
                </a:extLst>
              </a:tr>
              <a:tr h="3556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25200" marB="252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25200" marB="25200" anchor="ctr" horzOverflow="overflow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25200" marB="25200" anchor="ctr" horzOverflow="overflow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564503"/>
                  </a:ext>
                </a:extLst>
              </a:tr>
              <a:tr h="2509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25200" marB="252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25200" marB="25200" anchor="ctr" horzOverflow="overflow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25200" marB="25200" anchor="ctr" horzOverflow="overflow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828342"/>
                  </a:ext>
                </a:extLst>
              </a:tr>
              <a:tr h="2509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25200" marB="252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25200" marB="25200" anchor="ctr" horzOverflow="overflow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25200" marB="25200" anchor="ctr" horzOverflow="overflow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202562"/>
                  </a:ext>
                </a:extLst>
              </a:tr>
              <a:tr h="2509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25200" marB="252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25200" marB="25200" anchor="ctr" horzOverflow="overflow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25200" marB="25200" anchor="ctr" horzOverflow="overflow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463753"/>
                  </a:ext>
                </a:extLst>
              </a:tr>
              <a:tr h="2509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25200" marB="252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25200" marB="25200" anchor="ctr" horzOverflow="overflow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25200" marB="25200" anchor="ctr" horzOverflow="overflow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923017"/>
                  </a:ext>
                </a:extLst>
              </a:tr>
              <a:tr h="2509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25200" marB="252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25200" marB="25200" anchor="ctr" horzOverflow="overflow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36000" marR="36000" marT="25200" marB="25200" anchor="ctr" horzOverflow="overflow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084377"/>
                  </a:ext>
                </a:extLst>
              </a:tr>
              <a:tr h="250916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Additional members invited to meeting</a:t>
                      </a:r>
                      <a:endParaRPr lang="en-US" sz="1100" b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988469"/>
                  </a:ext>
                </a:extLst>
              </a:tr>
              <a:tr h="25091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A" sz="11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1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Business unit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noProof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Role / position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noProof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Meeting attendance (</a:t>
                      </a:r>
                      <a:r>
                        <a:rPr lang="en-US" sz="1100" b="1" kern="1200" noProof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 or x)</a:t>
                      </a:r>
                      <a:endParaRPr lang="en-US" sz="1100" b="1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878512"/>
                  </a:ext>
                </a:extLst>
              </a:tr>
              <a:tr h="250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22144"/>
                  </a:ext>
                </a:extLst>
              </a:tr>
              <a:tr h="250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23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23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23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23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450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4679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F8C3-0B73-D802-0515-0F5BDC7B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49" y="635964"/>
            <a:ext cx="6090151" cy="22265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800" dirty="0"/>
              <a:t>Section 1</a:t>
            </a:r>
            <a:endParaRPr lang="en-GB" sz="48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97957A1-56B7-8F9C-AD63-A669154CFE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Corporate Mandatory Slides</a:t>
            </a:r>
          </a:p>
        </p:txBody>
      </p:sp>
    </p:spTree>
    <p:extLst>
      <p:ext uri="{BB962C8B-B14F-4D97-AF65-F5344CB8AC3E}">
        <p14:creationId xmlns:p14="http://schemas.microsoft.com/office/powerpoint/2010/main" val="28664182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F56873-887C-30EB-435E-8A793A0D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1800" dirty="0"/>
              <a:t>Executive Step Review – Opportunity: PROJECT_NAME</a:t>
            </a:r>
            <a:br>
              <a:rPr lang="en-CA" sz="1800" dirty="0"/>
            </a:br>
            <a:r>
              <a:rPr lang="en-CA" dirty="0"/>
              <a:t>Opportunity profile</a:t>
            </a:r>
            <a:endParaRPr lang="en-US" dirty="0"/>
          </a:p>
        </p:txBody>
      </p:sp>
      <p:graphicFrame>
        <p:nvGraphicFramePr>
          <p:cNvPr id="7" name="Group 135">
            <a:extLst>
              <a:ext uri="{FF2B5EF4-FFF2-40B4-BE49-F238E27FC236}">
                <a16:creationId xmlns:a16="http://schemas.microsoft.com/office/drawing/2014/main" id="{E3D3EFFC-26AF-48E6-4823-F1BE80C22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683169"/>
              </p:ext>
            </p:extLst>
          </p:nvPr>
        </p:nvGraphicFramePr>
        <p:xfrm>
          <a:off x="732781" y="1461575"/>
          <a:ext cx="10726439" cy="47937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248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264">
                  <a:extLst>
                    <a:ext uri="{9D8B030D-6E8A-4147-A177-3AD203B41FA5}">
                      <a16:colId xmlns:a16="http://schemas.microsoft.com/office/drawing/2014/main" val="3238774254"/>
                    </a:ext>
                  </a:extLst>
                </a:gridCol>
                <a:gridCol w="494080">
                  <a:extLst>
                    <a:ext uri="{9D8B030D-6E8A-4147-A177-3AD203B41FA5}">
                      <a16:colId xmlns:a16="http://schemas.microsoft.com/office/drawing/2014/main" val="4231860688"/>
                    </a:ext>
                  </a:extLst>
                </a:gridCol>
                <a:gridCol w="157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717">
                  <a:extLst>
                    <a:ext uri="{9D8B030D-6E8A-4147-A177-3AD203B41FA5}">
                      <a16:colId xmlns:a16="http://schemas.microsoft.com/office/drawing/2014/main" val="1419387252"/>
                    </a:ext>
                  </a:extLst>
                </a:gridCol>
                <a:gridCol w="1455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650">
                  <a:extLst>
                    <a:ext uri="{9D8B030D-6E8A-4147-A177-3AD203B41FA5}">
                      <a16:colId xmlns:a16="http://schemas.microsoft.com/office/drawing/2014/main" val="2612528430"/>
                    </a:ext>
                  </a:extLst>
                </a:gridCol>
                <a:gridCol w="1462349">
                  <a:extLst>
                    <a:ext uri="{9D8B030D-6E8A-4147-A177-3AD203B41FA5}">
                      <a16:colId xmlns:a16="http://schemas.microsoft.com/office/drawing/2014/main" val="377289369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CA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Prospect / client:</a:t>
                      </a:r>
                    </a:p>
                  </a:txBody>
                  <a:tcPr marL="108000" marR="108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23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CLIENT_NAME</a:t>
                      </a: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23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Sector (industry):</a:t>
                      </a: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23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23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Financial Services</a:t>
                      </a:r>
                      <a:endParaRPr kumimoji="0" lang="en-CA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180000" marT="72000" marB="72000" anchor="ctr" horzOverflow="overflow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23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CA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CGI account business unit leader:</a:t>
                      </a:r>
                    </a:p>
                  </a:txBody>
                  <a:tcPr marL="108000" marR="108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800" dirty="0"/>
                        <a:t>Germany</a:t>
                      </a:r>
                      <a:r>
                        <a:rPr lang="en-GB" sz="800" baseline="0" dirty="0"/>
                        <a:t> Central (Knut </a:t>
                      </a:r>
                      <a:r>
                        <a:rPr lang="en-GB" sz="800" baseline="0" dirty="0" err="1"/>
                        <a:t>Veltjens</a:t>
                      </a:r>
                      <a:r>
                        <a:rPr lang="en-GB" sz="800" baseline="0" dirty="0"/>
                        <a:t>)</a:t>
                      </a:r>
                      <a:endParaRPr kumimoji="0" lang="en-CA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CRM ID:</a:t>
                      </a: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CRM_ID</a:t>
                      </a: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CA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Opportunity or code name:</a:t>
                      </a:r>
                    </a:p>
                  </a:txBody>
                  <a:tcPr marL="108000" marR="108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800" dirty="0"/>
                        <a:t>PROJECT_NAME</a:t>
                      </a:r>
                      <a:endParaRPr kumimoji="0" lang="en-CA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CRM stage:</a:t>
                      </a: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125620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CA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Brief description of opportunity:</a:t>
                      </a:r>
                    </a:p>
                  </a:txBody>
                  <a:tcPr marL="108000" marR="108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800" dirty="0"/>
                        <a:t>PROJECT_SHORT_DESCRIPTION</a:t>
                      </a:r>
                      <a:endParaRPr kumimoji="0" lang="en-CA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Client’s objectives for pursuit:</a:t>
                      </a: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Experience within the requested skills</a:t>
                      </a:r>
                      <a:endParaRPr kumimoji="0" lang="en-CA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CA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Locations in-scope to deal:</a:t>
                      </a:r>
                    </a:p>
                  </a:txBody>
                  <a:tcPr marL="108000" marR="108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800" baseline="0" dirty="0"/>
                        <a:t>PROJECT_LOCATION</a:t>
                      </a:r>
                      <a:endParaRPr kumimoji="0" lang="en-CA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 outsourced today?</a:t>
                      </a: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112713" marR="0" lvl="0" indent="0" algn="l" defTabSz="914400" rtl="0" eaLnBrk="1" fontAlgn="base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12713" algn="l"/>
                        </a:tabLst>
                      </a:pPr>
                      <a:r>
                        <a:rPr kumimoji="0" lang="en-CA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Yes</a:t>
                      </a:r>
                    </a:p>
                    <a:p>
                      <a:pPr marL="112713" marR="0" lvl="0" indent="0" algn="l" defTabSz="914400" rtl="0" eaLnBrk="1" fontAlgn="base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</a:t>
                      </a:r>
                      <a:endParaRPr kumimoji="0" lang="en-CA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CA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CGI win themes and differentiators:</a:t>
                      </a:r>
                    </a:p>
                  </a:txBody>
                  <a:tcPr marL="108000" marR="108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800" dirty="0"/>
                        <a:t>OPPORTUNITY_WIN_THEMES</a:t>
                      </a:r>
                      <a:endParaRPr kumimoji="0" lang="en-CA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provider(s):</a:t>
                      </a: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592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CA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CGI executive owner (BU):</a:t>
                      </a:r>
                    </a:p>
                  </a:txBody>
                  <a:tcPr marL="108000" marR="108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800" dirty="0"/>
                        <a:t>BU_LEADER</a:t>
                      </a:r>
                      <a:endParaRPr kumimoji="0" lang="en-CA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Opportunity pursuit leader (OPL):</a:t>
                      </a:r>
                    </a:p>
                  </a:txBody>
                  <a:tcPr marL="144000" marR="144000" marT="72000" marB="7200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Steve Baumann</a:t>
                      </a:r>
                      <a:endParaRPr kumimoji="0" lang="en-CA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78826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CA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Account manager (if applicable):</a:t>
                      </a:r>
                    </a:p>
                  </a:txBody>
                  <a:tcPr marL="108000" marR="108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800" dirty="0"/>
                        <a:t>ACCOUNT_MANAGER</a:t>
                      </a:r>
                      <a:endParaRPr kumimoji="0" lang="en-CA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Competition:</a:t>
                      </a:r>
                    </a:p>
                  </a:txBody>
                  <a:tcPr marL="144000" marR="144000" marT="72000" marB="7200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4716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CA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CGI role (prime/sub):</a:t>
                      </a:r>
                    </a:p>
                  </a:txBody>
                  <a:tcPr marL="108000" marR="108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PARTNER_STAGE</a:t>
                      </a: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Third party advisor:</a:t>
                      </a:r>
                    </a:p>
                  </a:txBody>
                  <a:tcPr marL="144000" marR="144000" marT="72000" marB="7200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9744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Supporting business units:</a:t>
                      </a:r>
                    </a:p>
                  </a:txBody>
                  <a:tcPr marL="108000" marR="108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CGI relationship with advisor:</a:t>
                      </a:r>
                    </a:p>
                  </a:txBody>
                  <a:tcPr marL="144000" marR="144000" marT="72000" marB="7200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253943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800" dirty="0">
                          <a:solidFill>
                            <a:schemeClr val="tx1"/>
                          </a:solidFill>
                        </a:rPr>
                        <a:t>BEMF category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800" dirty="0">
                          <a:solidFill>
                            <a:schemeClr val="tx1"/>
                          </a:solidFill>
                        </a:rPr>
                        <a:t>(Refer to Section 1.5 of the </a:t>
                      </a:r>
                      <a:r>
                        <a:rPr lang="en-GB" sz="800" dirty="0">
                          <a:solidFill>
                            <a:schemeClr val="tx1"/>
                          </a:solidFill>
                          <a:hlinkClick r:id="rId12"/>
                        </a:rPr>
                        <a:t>Operations Management Framework</a:t>
                      </a:r>
                      <a:r>
                        <a:rPr lang="en-GB" sz="800" dirty="0">
                          <a:solidFill>
                            <a:schemeClr val="tx1"/>
                          </a:solidFill>
                        </a:rPr>
                        <a:t> to identify the right category level of approval is required) </a:t>
                      </a:r>
                    </a:p>
                  </a:txBody>
                  <a:tcPr marL="108000" marR="108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marL="112713" marR="0" lvl="0" indent="0" algn="l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CA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Category 1 (Enterprise)</a:t>
                      </a:r>
                    </a:p>
                    <a:p>
                      <a:pPr marL="112713" marR="0" lvl="0" indent="0" algn="l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CA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Category </a:t>
                      </a:r>
                      <a:r>
                        <a:rPr kumimoji="0" lang="en-CA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(SBU)</a:t>
                      </a:r>
                    </a:p>
                    <a:p>
                      <a:pPr marL="112713" marR="0" lvl="0" indent="0" algn="l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CA" sz="8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Category </a:t>
                      </a:r>
                      <a:r>
                        <a:rPr kumimoji="0" lang="en-CA" sz="8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3A (BU – dual approval)</a:t>
                      </a:r>
                    </a:p>
                    <a:p>
                      <a:pPr marL="112713" marR="0" lvl="0" indent="0" algn="l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CA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Category </a:t>
                      </a:r>
                      <a:r>
                        <a:rPr kumimoji="0" lang="en-CA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3B (BU – single approval)</a:t>
                      </a:r>
                    </a:p>
                    <a:p>
                      <a:pPr marL="112713" marR="0" lvl="0" indent="0" algn="l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CA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 3B (BU – BU Controller approval needed)</a:t>
                      </a:r>
                    </a:p>
                  </a:txBody>
                  <a:tcPr marL="144000" marR="144000" marT="72000" marB="72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0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technologies</a:t>
                      </a:r>
                      <a:endParaRPr kumimoji="0" lang="en-CA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CA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Revenue / year</a:t>
                      </a:r>
                      <a:br>
                        <a:rPr kumimoji="0" lang="en-CA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CA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(USD, CAD, EUR, GBP):</a:t>
                      </a: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CA" sz="800" dirty="0"/>
                        <a:t>REVENUE_YEAR_EUR € / Year</a:t>
                      </a:r>
                      <a:endParaRPr lang="en-US" dirty="0"/>
                    </a:p>
                  </a:txBody>
                  <a:tcPr marL="108000" marR="180000" marT="72000" marB="72000" anchor="ctr" horzOverflow="overflow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CA" sz="1000"/>
                        <a:t>CAD x,xxx,xxx / yr.</a:t>
                      </a:r>
                      <a:endParaRPr lang="en-US"/>
                    </a:p>
                  </a:txBody>
                  <a:tcPr marL="108000" marR="180000" marT="72000" marB="72000" anchor="ctr" horzOverflow="overflow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733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CA" sz="800" dirty="0"/>
                        <a:t>TCV (term):</a:t>
                      </a:r>
                      <a:endParaRPr lang="en-CA" sz="500" dirty="0"/>
                    </a:p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CA" sz="800" dirty="0"/>
                        <a:t>Renewal options:</a:t>
                      </a:r>
                      <a:endParaRPr lang="en-US" sz="1400" dirty="0"/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CA" sz="800" dirty="0"/>
                        <a:t>TCV_EUR € / 24 months</a:t>
                      </a:r>
                      <a:endParaRPr lang="en-CA" sz="500" dirty="0"/>
                    </a:p>
                  </a:txBody>
                  <a:tcPr marL="108000" marR="180000" marT="72000" marB="72000" anchor="ctr" horzOverflow="overflow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CA" sz="1000" dirty="0" err="1"/>
                        <a:t>Xx</a:t>
                      </a:r>
                      <a:r>
                        <a:rPr lang="en-CA" sz="1000" dirty="0"/>
                        <a:t> yrs.</a:t>
                      </a:r>
                    </a:p>
                    <a:p>
                      <a:pPr algn="l">
                        <a:lnSpc>
                          <a:spcPts val="1000"/>
                        </a:lnSpc>
                      </a:pPr>
                      <a:endParaRPr lang="en-CA" sz="1000" dirty="0"/>
                    </a:p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CA" sz="1000" dirty="0"/>
                        <a:t>X – xx yr. terms</a:t>
                      </a:r>
                      <a:endParaRPr lang="en-US" dirty="0"/>
                    </a:p>
                  </a:txBody>
                  <a:tcPr marL="108000" marR="180000" marT="72000" marB="72000" anchor="ctr" horzOverflow="overflow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22962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800" dirty="0">
                          <a:solidFill>
                            <a:schemeClr val="tx1"/>
                          </a:solidFill>
                        </a:rPr>
                        <a:t>RFP release date:</a:t>
                      </a:r>
                    </a:p>
                  </a:txBody>
                  <a:tcPr marL="108000" marR="108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23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523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Proposal due date:</a:t>
                      </a: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23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23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23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PROPOSAL_SUBMISSION_DATE</a:t>
                      </a: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23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108000" marR="180000" marT="72000" marB="72000" anchor="ctr" horzOverflow="overflow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23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GB" sz="1000" b="1" dirty="0">
                          <a:solidFill>
                            <a:schemeClr val="tx1"/>
                          </a:solidFill>
                        </a:rPr>
                        <a:t>Revenue distribution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108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23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 w="28575" cap="flat" cmpd="sng" algn="ctr">
                      <a:solidFill>
                        <a:srgbClr val="523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23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23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 w="28575" cap="flat" cmpd="sng" algn="ctr">
                      <a:solidFill>
                        <a:srgbClr val="523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5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Infrastructure Services</a:t>
                      </a:r>
                    </a:p>
                  </a:txBody>
                  <a:tcPr marL="121920" marR="121920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Applications Services</a:t>
                      </a:r>
                    </a:p>
                  </a:txBody>
                  <a:tcPr marL="121920" marR="121920" marT="45717" marB="45717" horzOverflow="overflow">
                    <a:lnL>
                      <a:noFill/>
                    </a:lnL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CGI IP</a:t>
                      </a:r>
                    </a:p>
                  </a:txBody>
                  <a:tcPr marL="121920" marR="121920" marT="45717" marB="45717" horzOverflow="overflow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BPS</a:t>
                      </a:r>
                    </a:p>
                  </a:txBody>
                  <a:tcPr marL="121920" marR="121920" marT="45717" marB="45717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BPS</a:t>
                      </a:r>
                    </a:p>
                  </a:txBody>
                  <a:tcPr marL="121920" marR="121920" marT="45717" marB="45717" horzOverflow="overflow">
                    <a:lnL>
                      <a:noFill/>
                    </a:lnL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3F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Projects &amp; Others</a:t>
                      </a:r>
                    </a:p>
                  </a:txBody>
                  <a:tcPr marL="121920" marR="121920" marT="45717" marB="45717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228441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21920" marR="121920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23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21920" marR="121920" marT="45717" marB="45717" horzOverflow="overflow">
                    <a:lnL>
                      <a:noFill/>
                    </a:lnL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23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21920" marR="121920" marT="45717" marB="45717" horzOverflow="overflow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23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21920" marR="121920" marT="45717" marB="45717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23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21920" marR="121920" marT="45717" marB="45717" horzOverflow="overflow">
                    <a:lnL>
                      <a:noFill/>
                    </a:lnL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21920" marR="121920" marT="45717" marB="45717" horzOverflow="overflow">
                    <a:lnL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23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58621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Global delivery fully leveraged</a:t>
                      </a:r>
                    </a:p>
                  </a:txBody>
                  <a:tcPr marL="121920" marR="121920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23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3F3"/>
                    </a:solidFill>
                  </a:tcPr>
                </a:tc>
                <a:tc rowSpan="2" gridSpan="8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Outline envisioned role of delivery centers of CGI global delivery network to be used in delivery of solution – </a:t>
                      </a:r>
                      <a:r>
                        <a:rPr kumimoji="0" lang="en-US" sz="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Describe how global delivery will be fully leveraged</a:t>
                      </a:r>
                    </a:p>
                  </a:txBody>
                  <a:tcPr marL="121920" marR="121920" marT="45717" marB="45717" horzOverflow="overflow">
                    <a:lnL>
                      <a:noFill/>
                    </a:lnL>
                    <a:lnT w="28575" cap="flat" cmpd="sng" algn="ctr">
                      <a:solidFill>
                        <a:srgbClr val="523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5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21920" marR="121920" marT="45717" marB="45717" horzOverflow="overflow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21920" marR="121920" marT="45717" marB="45717" horzOverflow="overflow">
                    <a:lnL>
                      <a:noFill/>
                    </a:lnL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21920" marR="121920" marT="45717" marB="45717" horzOverflow="overflow"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3748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Yes                No</a:t>
                      </a:r>
                      <a:endParaRPr kumimoji="0" lang="en-CA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5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21920" marR="121920" marT="45717" marB="45717" horzOverflow="overflow">
                    <a:lnL>
                      <a:noFill/>
                    </a:lnL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682863"/>
                  </a:ext>
                </a:extLst>
              </a:tr>
            </a:tbl>
          </a:graphicData>
        </a:graphic>
      </p:graphicFrame>
      <p:sp>
        <p:nvSpPr>
          <p:cNvPr id="13" name="Multiplication Sign 2">
            <a:extLst>
              <a:ext uri="{FF2B5EF4-FFF2-40B4-BE49-F238E27FC236}">
                <a16:creationId xmlns:a16="http://schemas.microsoft.com/office/drawing/2014/main" id="{02DAF9B5-D6A0-78BA-761E-B1B12447E74B}"/>
              </a:ext>
            </a:extLst>
          </p:cNvPr>
          <p:cNvSpPr/>
          <p:nvPr/>
        </p:nvSpPr>
        <p:spPr bwMode="gray">
          <a:xfrm>
            <a:off x="3098184" y="4691178"/>
            <a:ext cx="123567" cy="80319"/>
          </a:xfrm>
          <a:prstGeom prst="mathMultiply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de-DE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9873C91-A026-A9EE-994E-D42CD4E82414}"/>
              </a:ext>
            </a:extLst>
          </p:cNvPr>
          <p:cNvSpPr txBox="1"/>
          <p:nvPr/>
        </p:nvSpPr>
        <p:spPr>
          <a:xfrm>
            <a:off x="3126759" y="4389845"/>
            <a:ext cx="85725" cy="166687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lnSpcReduction="10000"/>
          </a:bodyPr>
          <a:lstStyle/>
          <a:p>
            <a:pPr algn="l"/>
            <a:r>
              <a:rPr lang="de-DE" sz="1100" dirty="0">
                <a:solidFill>
                  <a:schemeClr val="tx2"/>
                </a:solidFill>
              </a:rPr>
              <a:t>x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FD88572-3491-351A-CFCC-4FC484956594}"/>
              </a:ext>
            </a:extLst>
          </p:cNvPr>
          <p:cNvSpPr txBox="1"/>
          <p:nvPr/>
        </p:nvSpPr>
        <p:spPr>
          <a:xfrm>
            <a:off x="3126759" y="4426100"/>
            <a:ext cx="114300" cy="11765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47500" lnSpcReduction="20000"/>
          </a:bodyPr>
          <a:lstStyle/>
          <a:p>
            <a:pPr algn="l"/>
            <a:r>
              <a:rPr lang="de-DE" dirty="0"/>
              <a:t>X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B1D7DB1-E063-8345-56FD-3A7E16CD1853}"/>
              </a:ext>
            </a:extLst>
          </p:cNvPr>
          <p:cNvSpPr txBox="1"/>
          <p:nvPr/>
        </p:nvSpPr>
        <p:spPr>
          <a:xfrm>
            <a:off x="1841662" y="6107633"/>
            <a:ext cx="114300" cy="11765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47500" lnSpcReduction="20000"/>
          </a:bodyPr>
          <a:lstStyle/>
          <a:p>
            <a:pPr algn="l"/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5FCC065-AF50-9B71-59B2-1E38E4E95839}"/>
              </a:ext>
            </a:extLst>
          </p:cNvPr>
          <p:cNvSpPr txBox="1"/>
          <p:nvPr/>
        </p:nvSpPr>
        <p:spPr>
          <a:xfrm flipH="1" flipV="1">
            <a:off x="3055321" y="4389845"/>
            <a:ext cx="142875" cy="16237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70000" lnSpcReduction="20000"/>
          </a:bodyPr>
          <a:lstStyle/>
          <a:p>
            <a:pPr algn="l"/>
            <a:r>
              <a:rPr lang="de-DE" dirty="0"/>
              <a:t>x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58DB459-247F-01D3-9228-A17F3B05CB64}"/>
              </a:ext>
            </a:extLst>
          </p:cNvPr>
          <p:cNvSpPr txBox="1"/>
          <p:nvPr/>
        </p:nvSpPr>
        <p:spPr>
          <a:xfrm>
            <a:off x="3126758" y="4645610"/>
            <a:ext cx="100940" cy="10805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40000" lnSpcReduction="20000"/>
          </a:bodyPr>
          <a:lstStyle/>
          <a:p>
            <a:pPr algn="l"/>
            <a:r>
              <a:rPr lang="de-DE" b="1" dirty="0"/>
              <a:t>X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BA4B738-3162-DD0F-85DA-B444244A8479}"/>
              </a:ext>
            </a:extLst>
          </p:cNvPr>
          <p:cNvSpPr txBox="1"/>
          <p:nvPr/>
        </p:nvSpPr>
        <p:spPr>
          <a:xfrm>
            <a:off x="10121941" y="2519613"/>
            <a:ext cx="100940" cy="10805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40000" lnSpcReduction="20000"/>
          </a:bodyPr>
          <a:lstStyle/>
          <a:p>
            <a:pPr algn="l"/>
            <a:r>
              <a:rPr lang="de-DE" b="1" dirty="0"/>
              <a:t>X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1781F9A-1507-F56E-BFCD-7DB39429EA70}"/>
              </a:ext>
            </a:extLst>
          </p:cNvPr>
          <p:cNvSpPr txBox="1"/>
          <p:nvPr/>
        </p:nvSpPr>
        <p:spPr>
          <a:xfrm>
            <a:off x="3134696" y="4614978"/>
            <a:ext cx="127000" cy="1524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62500" lnSpcReduction="20000"/>
          </a:bodyPr>
          <a:lstStyle/>
          <a:p>
            <a:pPr algn="l"/>
            <a:r>
              <a:rPr lang="de-DE" dirty="0"/>
              <a:t>x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CheckBox1" r:id="rId1" imgW="114480" imgH="114480"/>
        </mc:Choice>
        <mc:Fallback>
          <p:control name="CheckBox1" r:id="rId1" imgW="114480" imgH="114480">
            <p:pic>
              <p:nvPicPr>
                <p:cNvPr id="2" name="CheckBox1">
                  <a:extLst>
                    <a:ext uri="{FF2B5EF4-FFF2-40B4-BE49-F238E27FC236}">
                      <a16:creationId xmlns:a16="http://schemas.microsoft.com/office/drawing/2014/main" id="{B3029DAA-EE35-3A6D-EE47-9844D36C6E7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98184" y="4145738"/>
                  <a:ext cx="114300" cy="1143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2" r:id="rId2" imgW="114480" imgH="114480"/>
        </mc:Choice>
        <mc:Fallback>
          <p:control name="CheckBox2" r:id="rId2" imgW="114480" imgH="114480">
            <p:pic>
              <p:nvPicPr>
                <p:cNvPr id="3" name="CheckBox2">
                  <a:extLst>
                    <a:ext uri="{FF2B5EF4-FFF2-40B4-BE49-F238E27FC236}">
                      <a16:creationId xmlns:a16="http://schemas.microsoft.com/office/drawing/2014/main" id="{B5E3DFD1-E955-24BF-F9D4-844286E327E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98184" y="4274812"/>
                  <a:ext cx="114300" cy="1143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3" r:id="rId3" imgW="114480" imgH="114480"/>
        </mc:Choice>
        <mc:Fallback>
          <p:control name="CheckBox3" r:id="rId3" imgW="114480" imgH="114480">
            <p:pic>
              <p:nvPicPr>
                <p:cNvPr id="4" name="CheckBox3">
                  <a:extLst>
                    <a:ext uri="{FF2B5EF4-FFF2-40B4-BE49-F238E27FC236}">
                      <a16:creationId xmlns:a16="http://schemas.microsoft.com/office/drawing/2014/main" id="{FA8B0BE4-1FD4-7267-E08F-460CCEA016CD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98184" y="4403886"/>
                  <a:ext cx="114300" cy="1143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4" r:id="rId4" imgW="114480" imgH="114480"/>
        </mc:Choice>
        <mc:Fallback>
          <p:control name="CheckBox4" r:id="rId4" imgW="114480" imgH="114480">
            <p:pic>
              <p:nvPicPr>
                <p:cNvPr id="5" name="CheckBox4">
                  <a:extLst>
                    <a:ext uri="{FF2B5EF4-FFF2-40B4-BE49-F238E27FC236}">
                      <a16:creationId xmlns:a16="http://schemas.microsoft.com/office/drawing/2014/main" id="{C02A67F7-EA12-203E-2AEC-4FE0AA9A4FC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98184" y="4532960"/>
                  <a:ext cx="114300" cy="1143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5" r:id="rId5" imgW="114480" imgH="114480"/>
        </mc:Choice>
        <mc:Fallback>
          <p:control name="CheckBox5" r:id="rId5" imgW="114480" imgH="114480">
            <p:pic>
              <p:nvPicPr>
                <p:cNvPr id="8" name="CheckBox5">
                  <a:extLst>
                    <a:ext uri="{FF2B5EF4-FFF2-40B4-BE49-F238E27FC236}">
                      <a16:creationId xmlns:a16="http://schemas.microsoft.com/office/drawing/2014/main" id="{732DF09A-3B52-7C6F-1C2F-76D84611087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98184" y="4662035"/>
                  <a:ext cx="114300" cy="1143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6" r:id="rId6" imgW="114480" imgH="114480"/>
        </mc:Choice>
        <mc:Fallback>
          <p:control name="CheckBox6" r:id="rId6" imgW="114480" imgH="114480">
            <p:pic>
              <p:nvPicPr>
                <p:cNvPr id="9" name="CheckBox6">
                  <a:extLst>
                    <a:ext uri="{FF2B5EF4-FFF2-40B4-BE49-F238E27FC236}">
                      <a16:creationId xmlns:a16="http://schemas.microsoft.com/office/drawing/2014/main" id="{4134096B-2407-CB55-D866-F4317D1C4DB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94302" y="6074538"/>
                  <a:ext cx="114300" cy="1143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7" r:id="rId7" imgW="114480" imgH="114480"/>
        </mc:Choice>
        <mc:Fallback>
          <p:control name="CheckBox7" r:id="rId7" imgW="114480" imgH="114480">
            <p:pic>
              <p:nvPicPr>
                <p:cNvPr id="10" name="CheckBox7">
                  <a:extLst>
                    <a:ext uri="{FF2B5EF4-FFF2-40B4-BE49-F238E27FC236}">
                      <a16:creationId xmlns:a16="http://schemas.microsoft.com/office/drawing/2014/main" id="{82E0BAFF-4BBD-39E7-40C0-853443DBC89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41662" y="6097775"/>
                  <a:ext cx="114300" cy="1143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8" r:id="rId8" imgW="114480" imgH="114480"/>
        </mc:Choice>
        <mc:Fallback>
          <p:control name="CheckBox8" r:id="rId8" imgW="114480" imgH="114480">
            <p:pic>
              <p:nvPicPr>
                <p:cNvPr id="11" name="CheckBox8">
                  <a:extLst>
                    <a:ext uri="{FF2B5EF4-FFF2-40B4-BE49-F238E27FC236}">
                      <a16:creationId xmlns:a16="http://schemas.microsoft.com/office/drawing/2014/main" id="{AB9319BB-98AD-5D43-6813-C04C48BDF48D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108581" y="2493933"/>
                  <a:ext cx="114300" cy="1143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CheckBox9" r:id="rId9" imgW="114480" imgH="114480"/>
        </mc:Choice>
        <mc:Fallback>
          <p:control name="CheckBox9" r:id="rId9" imgW="114480" imgH="114480">
            <p:pic>
              <p:nvPicPr>
                <p:cNvPr id="12" name="CheckBox9">
                  <a:extLst>
                    <a:ext uri="{FF2B5EF4-FFF2-40B4-BE49-F238E27FC236}">
                      <a16:creationId xmlns:a16="http://schemas.microsoft.com/office/drawing/2014/main" id="{CF572184-F238-5A1A-34CC-85ECFB5259B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108581" y="2627671"/>
                  <a:ext cx="114300" cy="1143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4469512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Outline box indicating a particular focus on the third table column.">
            <a:extLst>
              <a:ext uri="{FF2B5EF4-FFF2-40B4-BE49-F238E27FC236}">
                <a16:creationId xmlns:a16="http://schemas.microsoft.com/office/drawing/2014/main" id="{4A7D77DF-B2DA-0E05-3744-833D0DEC6949}"/>
              </a:ext>
            </a:extLst>
          </p:cNvPr>
          <p:cNvSpPr/>
          <p:nvPr/>
        </p:nvSpPr>
        <p:spPr bwMode="gray">
          <a:xfrm>
            <a:off x="4786603" y="1527049"/>
            <a:ext cx="1290735" cy="4043328"/>
          </a:xfrm>
          <a:prstGeom prst="rect">
            <a:avLst/>
          </a:prstGeom>
          <a:noFill/>
          <a:ln w="38100">
            <a:gradFill flip="none" rotWithShape="1">
              <a:gsLst>
                <a:gs pos="0">
                  <a:srgbClr val="E31937"/>
                </a:gs>
                <a:gs pos="60000">
                  <a:srgbClr val="A82465"/>
                </a:gs>
                <a:gs pos="100000">
                  <a:srgbClr val="5236AB"/>
                </a:gs>
              </a:gsLst>
              <a:lin ang="0" scaled="1"/>
              <a:tileRect/>
            </a:gradFill>
            <a:miter lim="800000"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Rectangle 1" descr="Outline box indicating a particular focus on the third table column.">
            <a:extLst>
              <a:ext uri="{FF2B5EF4-FFF2-40B4-BE49-F238E27FC236}">
                <a16:creationId xmlns:a16="http://schemas.microsoft.com/office/drawing/2014/main" id="{23E1B374-0C5E-B104-9C79-49AE55BB4200}"/>
              </a:ext>
            </a:extLst>
          </p:cNvPr>
          <p:cNvSpPr/>
          <p:nvPr/>
        </p:nvSpPr>
        <p:spPr bwMode="gray">
          <a:xfrm>
            <a:off x="10105052" y="1517718"/>
            <a:ext cx="1265227" cy="4043328"/>
          </a:xfrm>
          <a:prstGeom prst="rect">
            <a:avLst/>
          </a:prstGeom>
          <a:noFill/>
          <a:ln w="38100">
            <a:gradFill flip="none" rotWithShape="1">
              <a:gsLst>
                <a:gs pos="0">
                  <a:srgbClr val="E31937"/>
                </a:gs>
                <a:gs pos="60000">
                  <a:srgbClr val="A82465"/>
                </a:gs>
                <a:gs pos="100000">
                  <a:srgbClr val="5236AB"/>
                </a:gs>
              </a:gsLst>
              <a:lin ang="0" scaled="1"/>
              <a:tileRect/>
            </a:gradFill>
            <a:miter lim="800000"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68ED60-D161-BD38-11F0-3CF58F2B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Executive Step Review – </a:t>
            </a:r>
            <a:r>
              <a:rPr lang="en-CA" sz="1800" dirty="0"/>
              <a:t>Opportunity: PROJECT_NAME</a:t>
            </a:r>
            <a:br>
              <a:rPr lang="en-CA" sz="1800" dirty="0"/>
            </a:br>
            <a:r>
              <a:rPr lang="en-US" dirty="0"/>
              <a:t>Project engagement complexity level</a:t>
            </a: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8C4274AF-7696-4CC3-8FAD-BD0E1A19A6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2946785"/>
              </p:ext>
            </p:extLst>
          </p:nvPr>
        </p:nvGraphicFramePr>
        <p:xfrm>
          <a:off x="765736" y="1527048"/>
          <a:ext cx="10623206" cy="4420165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4029492">
                  <a:extLst>
                    <a:ext uri="{9D8B030D-6E8A-4147-A177-3AD203B41FA5}">
                      <a16:colId xmlns:a16="http://schemas.microsoft.com/office/drawing/2014/main" val="4107866342"/>
                    </a:ext>
                  </a:extLst>
                </a:gridCol>
                <a:gridCol w="1282111">
                  <a:extLst>
                    <a:ext uri="{9D8B030D-6E8A-4147-A177-3AD203B41FA5}">
                      <a16:colId xmlns:a16="http://schemas.microsoft.com/office/drawing/2014/main" val="3469804775"/>
                    </a:ext>
                  </a:extLst>
                </a:gridCol>
                <a:gridCol w="4029492">
                  <a:extLst>
                    <a:ext uri="{9D8B030D-6E8A-4147-A177-3AD203B41FA5}">
                      <a16:colId xmlns:a16="http://schemas.microsoft.com/office/drawing/2014/main" val="2543770616"/>
                    </a:ext>
                  </a:extLst>
                </a:gridCol>
                <a:gridCol w="1282111">
                  <a:extLst>
                    <a:ext uri="{9D8B030D-6E8A-4147-A177-3AD203B41FA5}">
                      <a16:colId xmlns:a16="http://schemas.microsoft.com/office/drawing/2014/main" val="4154708910"/>
                    </a:ext>
                  </a:extLst>
                </a:gridCol>
              </a:tblGrid>
              <a:tr h="594632">
                <a:tc>
                  <a:txBody>
                    <a:bodyPr/>
                    <a:lstStyle/>
                    <a:p>
                      <a:pPr algn="ctr"/>
                      <a:endParaRPr lang="en-CA" sz="1200" b="1" spc="100" noProof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CA" sz="1200" b="1" spc="100" noProof="0" dirty="0">
                          <a:solidFill>
                            <a:schemeClr val="tx1"/>
                          </a:solidFill>
                        </a:rPr>
                        <a:t>Complexity factor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spc="100" noProof="0" dirty="0">
                          <a:solidFill>
                            <a:schemeClr val="tx1"/>
                          </a:solidFill>
                        </a:rPr>
                        <a:t>Complexity level </a:t>
                      </a:r>
                      <a:br>
                        <a:rPr lang="en-CA" sz="1200" b="1" spc="100" noProof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CA" sz="1200" b="1" spc="100" noProof="0" dirty="0">
                          <a:solidFill>
                            <a:schemeClr val="tx1"/>
                          </a:solidFill>
                        </a:rPr>
                        <a:t>(L1 – L4)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 b="1" spc="100" noProof="0" dirty="0">
                          <a:solidFill>
                            <a:schemeClr val="tx1"/>
                          </a:solidFill>
                        </a:rPr>
                        <a:t>Complexity factor</a:t>
                      </a:r>
                    </a:p>
                  </a:txBody>
                  <a:tcPr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spc="100" noProof="0" dirty="0">
                          <a:solidFill>
                            <a:schemeClr val="tx1"/>
                          </a:solidFill>
                        </a:rPr>
                        <a:t>Complexity level </a:t>
                      </a:r>
                      <a:br>
                        <a:rPr lang="en-CA" sz="1200" b="1" spc="100" noProof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CA" sz="1200" b="1" spc="100" noProof="0" dirty="0">
                          <a:solidFill>
                            <a:schemeClr val="tx1"/>
                          </a:solidFill>
                        </a:rPr>
                        <a:t>(L1 – L4)</a:t>
                      </a:r>
                    </a:p>
                  </a:txBody>
                  <a:tcPr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614091"/>
                  </a:ext>
                </a:extLst>
              </a:tr>
              <a:tr h="396421">
                <a:tc>
                  <a:txBody>
                    <a:bodyPr/>
                    <a:lstStyle/>
                    <a:p>
                      <a:pPr marL="0" indent="0" algn="l" defTabSz="914400" rtl="0" eaLnBrk="1" fontAlgn="b" latinLnBrk="0" hangingPunct="1">
                        <a:buFont typeface="+mj-lt"/>
                        <a:buNone/>
                      </a:pPr>
                      <a:r>
                        <a:rPr lang="en-CA" sz="1100" b="1" u="none" strike="noStrike" kern="1200" noProof="0" dirty="0">
                          <a:effectLst/>
                        </a:rPr>
                        <a:t>1.  Level of effort (person days)</a:t>
                      </a:r>
                    </a:p>
                    <a:p>
                      <a:pPr marL="0" indent="0" algn="l" defTabSz="914400" rtl="0" eaLnBrk="1" fontAlgn="b" latinLnBrk="0" hangingPunct="1">
                        <a:buFont typeface="+mj-lt"/>
                        <a:buNone/>
                      </a:pPr>
                      <a:r>
                        <a:rPr lang="en-CA" sz="1000" u="none" strike="noStrike" kern="1200" noProof="0" dirty="0">
                          <a:effectLst/>
                        </a:rPr>
                        <a:t>L1: Up to 500           	L3: &gt;3000 -10,000</a:t>
                      </a:r>
                    </a:p>
                    <a:p>
                      <a:pPr marL="0" indent="0" algn="l" defTabSz="914400" rtl="0" eaLnBrk="1" fontAlgn="b" latinLnBrk="0" hangingPunct="1">
                        <a:buFont typeface="+mj-lt"/>
                        <a:buNone/>
                      </a:pPr>
                      <a:r>
                        <a:rPr lang="en-CA" sz="1000" u="none" strike="noStrike" kern="1200" noProof="0" dirty="0">
                          <a:effectLst/>
                        </a:rPr>
                        <a:t>L2: &gt;500 - 3000     	L4: &gt; 10,000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563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 i="0" noProof="0" dirty="0">
                          <a:effectLst/>
                          <a:latin typeface="+mn-lt"/>
                          <a:ea typeface="+mn-ea"/>
                          <a:cs typeface="Times New Roman"/>
                        </a:rPr>
                        <a:t>7. Interdependencies with other projects</a:t>
                      </a:r>
                    </a:p>
                    <a:p>
                      <a:pPr marL="55563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 b="0" i="0" noProof="0" dirty="0">
                          <a:effectLst/>
                          <a:latin typeface="+mn-lt"/>
                          <a:ea typeface="+mn-ea"/>
                          <a:cs typeface="Times New Roman"/>
                        </a:rPr>
                        <a:t>L1: 0 	                    L3: 2  </a:t>
                      </a:r>
                    </a:p>
                    <a:p>
                      <a:pPr marL="55563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 b="0" i="0" noProof="0" dirty="0">
                          <a:effectLst/>
                          <a:latin typeface="+mn-lt"/>
                          <a:ea typeface="+mn-ea"/>
                          <a:cs typeface="Times New Roman"/>
                        </a:rPr>
                        <a:t>L2: 1	                    L4: &gt;2</a:t>
                      </a:r>
                    </a:p>
                  </a:txBody>
                  <a:tcPr marL="9525" marR="9525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i="0" noProof="0" dirty="0">
                          <a:effectLst/>
                          <a:latin typeface="Arial"/>
                          <a:ea typeface="Arial"/>
                          <a:cs typeface="Times New Roman"/>
                        </a:rPr>
                        <a:t>L1</a:t>
                      </a:r>
                    </a:p>
                  </a:txBody>
                  <a:tcPr marL="9525" marR="9525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728612"/>
                  </a:ext>
                </a:extLst>
              </a:tr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CA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 Total Revenue or Cost (CAD)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CA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L1: Up to $500K   	L3: &gt;$3M - $10M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CA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L2: &gt;$500K - $3M    	L4: &gt;$10M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563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 i="0" noProof="0" dirty="0">
                          <a:effectLst/>
                          <a:latin typeface="+mn-lt"/>
                          <a:ea typeface="+mn-ea"/>
                          <a:cs typeface="Times New Roman"/>
                        </a:rPr>
                        <a:t>8.  Contract type</a:t>
                      </a:r>
                    </a:p>
                    <a:p>
                      <a:pPr marL="55563" indent="0" algn="l" defTabSz="80327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 b="0" i="0" noProof="0" dirty="0">
                          <a:effectLst/>
                          <a:latin typeface="+mn-lt"/>
                          <a:ea typeface="+mn-ea"/>
                          <a:cs typeface="Times New Roman"/>
                        </a:rPr>
                        <a:t>L1: Staff Augmentation	L3: Fixed-Price</a:t>
                      </a:r>
                    </a:p>
                    <a:p>
                      <a:pPr marL="55563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604963" algn="l"/>
                        </a:tabLst>
                      </a:pPr>
                      <a:r>
                        <a:rPr lang="en-CA" sz="1000" b="0" i="0" noProof="0" dirty="0">
                          <a:effectLst/>
                          <a:latin typeface="+mn-lt"/>
                          <a:ea typeface="+mn-ea"/>
                          <a:cs typeface="Times New Roman"/>
                        </a:rPr>
                        <a:t>L2: Cost-Reimbursement	L4: Risk sharing or other untypical models </a:t>
                      </a:r>
                      <a:endParaRPr lang="en-CA" sz="1000" b="0" i="0" noProof="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9525" marR="9525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i="0" noProof="0" dirty="0">
                          <a:effectLst/>
                          <a:latin typeface="Arial"/>
                          <a:ea typeface="Arial"/>
                          <a:cs typeface="Times New Roman"/>
                        </a:rPr>
                        <a:t>L1</a:t>
                      </a:r>
                    </a:p>
                  </a:txBody>
                  <a:tcPr marL="9525" marR="9525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515063"/>
                  </a:ext>
                </a:extLst>
              </a:tr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CA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 Duration (months)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CA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L1: Up to 6 months (+/-)	L3: &gt;12 to 18 months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CA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L2: &gt;6 - 12 months (+/-) 	L4: &gt;18 months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563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 i="0" noProof="0" dirty="0">
                          <a:effectLst/>
                          <a:latin typeface="+mn-lt"/>
                          <a:ea typeface="+mn-ea"/>
                          <a:cs typeface="Times New Roman"/>
                        </a:rPr>
                        <a:t>9. Number of other geographic locations</a:t>
                      </a:r>
                    </a:p>
                    <a:p>
                      <a:pPr marL="55563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 b="0" i="0" noProof="0" dirty="0">
                          <a:effectLst/>
                          <a:latin typeface="+mn-lt"/>
                          <a:ea typeface="+mn-ea"/>
                          <a:cs typeface="Times New Roman"/>
                        </a:rPr>
                        <a:t>L1: 0 	L3: 2</a:t>
                      </a:r>
                    </a:p>
                    <a:p>
                      <a:pPr marL="55563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000" b="0" i="0" noProof="0" dirty="0">
                          <a:effectLst/>
                          <a:latin typeface="+mn-lt"/>
                          <a:ea typeface="+mn-ea"/>
                          <a:cs typeface="Times New Roman"/>
                        </a:rPr>
                        <a:t>L2: 1 	L4: &gt;2</a:t>
                      </a:r>
                    </a:p>
                  </a:txBody>
                  <a:tcPr marL="9525" marR="9525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i="0" noProof="0" dirty="0">
                          <a:effectLst/>
                          <a:latin typeface="Arial"/>
                          <a:ea typeface="Arial"/>
                          <a:cs typeface="Times New Roman"/>
                        </a:rPr>
                        <a:t>L1</a:t>
                      </a:r>
                    </a:p>
                  </a:txBody>
                  <a:tcPr marL="9525" marR="9525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388142"/>
                  </a:ext>
                </a:extLst>
              </a:tr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CA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 Team size (number of members)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CA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L1: Up to 5 members 	L3: 16-45 members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CA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L2: 6-15 members	L4: &gt;45 members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563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i="0" noProof="0" dirty="0">
                          <a:effectLst/>
                          <a:latin typeface="+mn-lt"/>
                          <a:ea typeface="+mn-ea"/>
                          <a:cs typeface="Times New Roman"/>
                        </a:rPr>
                        <a:t>10. Number of partners/ suppliers</a:t>
                      </a:r>
                    </a:p>
                    <a:p>
                      <a:pPr marL="55563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noProof="0" dirty="0">
                          <a:effectLst/>
                          <a:latin typeface="+mn-lt"/>
                          <a:ea typeface="+mn-ea"/>
                          <a:cs typeface="Times New Roman"/>
                        </a:rPr>
                        <a:t>L1: 0 	L3: 2</a:t>
                      </a:r>
                    </a:p>
                    <a:p>
                      <a:pPr marL="55563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noProof="0" dirty="0">
                          <a:effectLst/>
                          <a:latin typeface="+mn-lt"/>
                          <a:ea typeface="+mn-ea"/>
                          <a:cs typeface="Times New Roman"/>
                        </a:rPr>
                        <a:t>L2: 1 	L4: &gt;2</a:t>
                      </a:r>
                      <a:endParaRPr lang="en-CA" sz="1000" b="0" i="0" noProof="0" dirty="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9525" marR="9525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i="0" noProof="0" dirty="0">
                          <a:effectLst/>
                          <a:latin typeface="Arial"/>
                          <a:ea typeface="Arial"/>
                          <a:cs typeface="Times New Roman"/>
                        </a:rPr>
                        <a:t>L2</a:t>
                      </a:r>
                    </a:p>
                  </a:txBody>
                  <a:tcPr marL="9525" marR="9525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122729"/>
                  </a:ext>
                </a:extLst>
              </a:tr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CA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  Risk Level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CA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L1: Low		L3: Medium to High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CA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L2: Medium		L4: High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563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0" i="0" noProof="0" dirty="0">
                          <a:effectLst/>
                          <a:latin typeface="+mn-lt"/>
                          <a:ea typeface="+mn-ea"/>
                          <a:cs typeface="Times New Roman"/>
                        </a:rPr>
                        <a:t>11. Level of innovation</a:t>
                      </a:r>
                    </a:p>
                    <a:p>
                      <a:pPr marL="55563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noProof="0" dirty="0">
                          <a:effectLst/>
                          <a:latin typeface="+mn-lt"/>
                          <a:ea typeface="+mn-ea"/>
                          <a:cs typeface="Times New Roman"/>
                        </a:rPr>
                        <a:t>L1: Low 	                      L3: Medium to High</a:t>
                      </a:r>
                    </a:p>
                    <a:p>
                      <a:pPr marL="55563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noProof="0" dirty="0">
                          <a:effectLst/>
                          <a:latin typeface="+mn-lt"/>
                          <a:ea typeface="+mn-ea"/>
                          <a:cs typeface="Times New Roman"/>
                        </a:rPr>
                        <a:t>L2: Low to Medium                L4: High</a:t>
                      </a:r>
                    </a:p>
                  </a:txBody>
                  <a:tcPr marL="9525" marR="9525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i="0" noProof="0" dirty="0">
                          <a:effectLst/>
                          <a:latin typeface="Arial"/>
                          <a:ea typeface="Arial"/>
                          <a:cs typeface="Times New Roman"/>
                        </a:rPr>
                        <a:t>L2</a:t>
                      </a:r>
                    </a:p>
                  </a:txBody>
                  <a:tcPr marL="9525" marR="9525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080127"/>
                  </a:ext>
                </a:extLst>
              </a:tr>
              <a:tr h="39642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CA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6.  Number of other CGI BUs involved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CA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L1: 0 		L3: 2  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CA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L2: 1		L4: &gt;2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1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563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0" i="0" noProof="0" dirty="0">
                          <a:effectLst/>
                          <a:latin typeface="+mn-lt"/>
                          <a:ea typeface="+mn-ea"/>
                          <a:cs typeface="Times New Roman"/>
                        </a:rPr>
                        <a:t>12. Maturity of Client Relationship</a:t>
                      </a:r>
                    </a:p>
                    <a:p>
                      <a:pPr marL="55563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noProof="0" dirty="0">
                          <a:effectLst/>
                          <a:latin typeface="+mn-lt"/>
                          <a:ea typeface="+mn-ea"/>
                          <a:cs typeface="Times New Roman"/>
                        </a:rPr>
                        <a:t>L1: High	                      L3: Low to medium</a:t>
                      </a:r>
                    </a:p>
                    <a:p>
                      <a:pPr marL="55563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noProof="0" dirty="0">
                          <a:effectLst/>
                          <a:latin typeface="+mn-lt"/>
                          <a:ea typeface="+mn-ea"/>
                          <a:cs typeface="Times New Roman"/>
                        </a:rPr>
                        <a:t>L2: Medium to high                L4: Low</a:t>
                      </a:r>
                    </a:p>
                  </a:txBody>
                  <a:tcPr marL="9525" marR="9525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i="0" noProof="0" dirty="0">
                          <a:effectLst/>
                          <a:latin typeface="Arial"/>
                          <a:ea typeface="Arial"/>
                          <a:cs typeface="Times New Roman"/>
                        </a:rPr>
                        <a:t>L3</a:t>
                      </a:r>
                    </a:p>
                  </a:txBody>
                  <a:tcPr marL="9525" marR="9525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754039"/>
                  </a:ext>
                </a:extLst>
              </a:tr>
              <a:tr h="396421">
                <a:tc gridSpan="3">
                  <a:txBody>
                    <a:bodyPr/>
                    <a:lstStyle/>
                    <a:p>
                      <a:r>
                        <a:rPr lang="en-CA" sz="1400" b="1" baseline="0" noProof="0" dirty="0">
                          <a:solidFill>
                            <a:schemeClr val="tx1"/>
                          </a:solidFill>
                        </a:rPr>
                        <a:t>Overall complexity rating: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400" b="1" kern="1200" dirty="0">
                          <a:solidFill>
                            <a:schemeClr val="tx1"/>
                          </a:solidFill>
                          <a:latin typeface="+mn-lt"/>
                        </a:rPr>
                        <a:t>XXX</a:t>
                      </a:r>
                      <a:endParaRPr lang="en-CA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/>
                          <a:cs typeface="Times New Roman"/>
                        </a:rPr>
                        <a:t>XXX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400" b="1" i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/>
                          <a:cs typeface="Times New Roman"/>
                        </a:rPr>
                        <a:t>L2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009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9095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5"/>
          <p:cNvSpPr>
            <a:spLocks noGrp="1" noChangeArrowheads="1"/>
          </p:cNvSpPr>
          <p:nvPr>
            <p:ph type="title"/>
          </p:nvPr>
        </p:nvSpPr>
        <p:spPr>
          <a:xfrm>
            <a:off x="457200" y="185739"/>
            <a:ext cx="11125201" cy="920750"/>
          </a:xfrm>
          <a:noFill/>
        </p:spPr>
        <p:txBody>
          <a:bodyPr>
            <a:normAutofit/>
          </a:bodyPr>
          <a:lstStyle/>
          <a:p>
            <a:r>
              <a:rPr lang="en-CA" sz="1400" dirty="0"/>
              <a:t>Executive Step Review – Opportunity: PROJECT_NAME</a:t>
            </a:r>
            <a:br>
              <a:rPr lang="en-CA" sz="1400" dirty="0"/>
            </a:br>
            <a:r>
              <a:rPr lang="en-CA" sz="2800" dirty="0"/>
              <a:t>Deal qualification</a:t>
            </a:r>
            <a:endParaRPr lang="en-CA" sz="3200" dirty="0"/>
          </a:p>
        </p:txBody>
      </p:sp>
      <p:sp>
        <p:nvSpPr>
          <p:cNvPr id="16387" name="Text Box 68"/>
          <p:cNvSpPr txBox="1">
            <a:spLocks noChangeArrowheads="1"/>
          </p:cNvSpPr>
          <p:nvPr/>
        </p:nvSpPr>
        <p:spPr bwMode="auto">
          <a:xfrm>
            <a:off x="4159572" y="6264198"/>
            <a:ext cx="69730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Compelling</a:t>
            </a:r>
          </a:p>
        </p:txBody>
      </p:sp>
      <p:sp>
        <p:nvSpPr>
          <p:cNvPr id="16388" name="Text Box 69"/>
          <p:cNvSpPr txBox="1">
            <a:spLocks noChangeArrowheads="1"/>
          </p:cNvSpPr>
          <p:nvPr/>
        </p:nvSpPr>
        <p:spPr bwMode="auto">
          <a:xfrm>
            <a:off x="6159822" y="6264198"/>
            <a:ext cx="44082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Neutral</a:t>
            </a:r>
          </a:p>
        </p:txBody>
      </p:sp>
      <p:sp>
        <p:nvSpPr>
          <p:cNvPr id="16389" name="Text Box 70"/>
          <p:cNvSpPr txBox="1">
            <a:spLocks noChangeArrowheads="1"/>
          </p:cNvSpPr>
          <p:nvPr/>
        </p:nvSpPr>
        <p:spPr bwMode="auto">
          <a:xfrm>
            <a:off x="7948406" y="6264198"/>
            <a:ext cx="48250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Lacking</a:t>
            </a:r>
          </a:p>
        </p:txBody>
      </p:sp>
      <p:sp>
        <p:nvSpPr>
          <p:cNvPr id="16390" name="Rectangle 71"/>
          <p:cNvSpPr>
            <a:spLocks noChangeArrowheads="1"/>
          </p:cNvSpPr>
          <p:nvPr/>
        </p:nvSpPr>
        <p:spPr bwMode="auto">
          <a:xfrm>
            <a:off x="3702373" y="6251498"/>
            <a:ext cx="385233" cy="1778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16391" name="Rectangle 72"/>
          <p:cNvSpPr>
            <a:spLocks noChangeArrowheads="1"/>
          </p:cNvSpPr>
          <p:nvPr/>
        </p:nvSpPr>
        <p:spPr bwMode="auto">
          <a:xfrm>
            <a:off x="5689922" y="6251498"/>
            <a:ext cx="385233" cy="177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16392" name="Rectangle 73"/>
          <p:cNvSpPr>
            <a:spLocks noChangeArrowheads="1"/>
          </p:cNvSpPr>
          <p:nvPr/>
        </p:nvSpPr>
        <p:spPr bwMode="auto">
          <a:xfrm>
            <a:off x="7497555" y="6251498"/>
            <a:ext cx="385233" cy="177800"/>
          </a:xfrm>
          <a:prstGeom prst="rect">
            <a:avLst/>
          </a:prstGeom>
          <a:solidFill>
            <a:srgbClr val="ED1B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graphicFrame>
        <p:nvGraphicFramePr>
          <p:cNvPr id="104580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900218"/>
              </p:ext>
            </p:extLst>
          </p:nvPr>
        </p:nvGraphicFramePr>
        <p:xfrm>
          <a:off x="457200" y="934443"/>
          <a:ext cx="11140751" cy="5024438"/>
        </p:xfrm>
        <a:graphic>
          <a:graphicData uri="http://schemas.openxmlformats.org/drawingml/2006/table">
            <a:tbl>
              <a:tblPr/>
              <a:tblGrid>
                <a:gridCol w="260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8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CA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 question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CA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Explanation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Rating from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Step 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R-Y-G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Will this deal happen? Is it a current opportunity?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What are our competitive advantages?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112713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Already working at Deutsche Bundesbank, but in a limited scale; Partnering with BearingPoint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What are our competitive weaknesses?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Not well known as global vendor at Deutsche Bundesbank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What are the unique characteristics of the opportunity, how our offering will be innovative?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112713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Delivery out of Germany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What is the monetary potential value of the opportunity for CGI?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~ 300.000 € / year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Strategic fit for CGI?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0325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Yes, with a senior PM we plan to expand at deutsche Bundesbank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 we have the resources to respond?  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Yes; but cloud-migration experts not available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What is the probability of winning?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Neutral, many competitors will also bid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Competitive analysis?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All known competitors on the market will offer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How can we leverage CGI IP through our solution?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During that engagement we check possibilities to form an IP-solution for security-testing at financial institutes 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5A3C56-E491-49B2-93F3-63532DF516BC}" type="slidenum">
              <a:rPr kumimoji="0" lang="en-CA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7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3DC1-BE08-2F90-928A-FBED88F6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Executive Step Review – </a:t>
            </a:r>
            <a:r>
              <a:rPr lang="en-CA" sz="1800" dirty="0"/>
              <a:t>Opportunity: PROJECT_NAME</a:t>
            </a:r>
            <a:br>
              <a:rPr lang="en-CA" sz="1800" dirty="0"/>
            </a:br>
            <a:r>
              <a:rPr lang="en-CA" sz="2800" dirty="0"/>
              <a:t>Deal qualification</a:t>
            </a:r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A781AB-EC10-C260-FB91-4A1B8EBEACE2}"/>
              </a:ext>
            </a:extLst>
          </p:cNvPr>
          <p:cNvSpPr txBox="1"/>
          <p:nvPr/>
        </p:nvSpPr>
        <p:spPr>
          <a:xfrm>
            <a:off x="766764" y="1478572"/>
            <a:ext cx="106584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>
                <a:highlight>
                  <a:srgbClr val="C0C0C0"/>
                </a:highlight>
              </a:rPr>
              <a:t>OPPORTUNITY_DEAL_QUALIFICATION</a:t>
            </a:r>
            <a:endParaRPr lang="en-US" sz="1600" dirty="0">
              <a:highlight>
                <a:srgbClr val="C0C0C0"/>
              </a:highlight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66FA3E-DB23-C87C-4BD3-7D79614B4A5F}"/>
              </a:ext>
            </a:extLst>
          </p:cNvPr>
          <p:cNvSpPr txBox="1"/>
          <p:nvPr/>
        </p:nvSpPr>
        <p:spPr>
          <a:xfrm>
            <a:off x="698446" y="4279579"/>
            <a:ext cx="106584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>
                <a:highlight>
                  <a:srgbClr val="C0C0C0"/>
                </a:highlight>
              </a:rPr>
              <a:t>OPPORTUNITY_SKILLS</a:t>
            </a:r>
            <a:endParaRPr lang="en-US" sz="16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7223090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0E03A-07ED-12B7-359D-4FD0C416A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0F715-7FA0-FAF3-F7F4-E9DE78C78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5A3C56-E491-49B2-93F3-63532DF516BC}" type="slidenum">
              <a:rPr lang="en-CA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653358-0FB6-3673-2DC4-EE7B5004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736" y="482399"/>
            <a:ext cx="10676438" cy="531097"/>
          </a:xfrm>
        </p:spPr>
        <p:txBody>
          <a:bodyPr/>
          <a:lstStyle/>
          <a:p>
            <a:r>
              <a:rPr lang="en-US" sz="1600" dirty="0">
                <a:solidFill>
                  <a:srgbClr val="000000"/>
                </a:solidFill>
              </a:rPr>
              <a:t>Executive Step Review – </a:t>
            </a:r>
            <a:r>
              <a:rPr lang="en-CA" sz="1600" dirty="0"/>
              <a:t>Opportunity</a:t>
            </a:r>
            <a:r>
              <a:rPr lang="en-CA" sz="1600"/>
              <a:t>: PROJECT_NAME</a:t>
            </a:r>
            <a:br>
              <a:rPr lang="en-CA" sz="1600" dirty="0"/>
            </a:br>
            <a:r>
              <a:rPr lang="en-GB" dirty="0"/>
              <a:t>Pursuit Key Milestones</a:t>
            </a:r>
            <a:endParaRPr lang="en-GB" sz="20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84B53F-C57E-2232-0B6A-C74F4AA56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" y="1291590"/>
            <a:ext cx="10774680" cy="427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3485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3.9600.0"/>
  <p:tag name="AS_RELEASE_DATE" val="2021.02.14"/>
  <p:tag name="AS_TITLE" val="Aspose.Slides for .NET 4.0"/>
  <p:tag name="AS_VERSION" val="21.2"/>
</p:tagLst>
</file>

<file path=ppt/theme/theme1.xml><?xml version="1.0" encoding="utf-8"?>
<a:theme xmlns:a="http://schemas.openxmlformats.org/drawingml/2006/main" name="CGI Slide Master">
  <a:themeElements>
    <a:clrScheme name="CGI">
      <a:dk1>
        <a:sysClr val="windowText" lastClr="000000"/>
      </a:dk1>
      <a:lt1>
        <a:sysClr val="window" lastClr="FFFFFF"/>
      </a:lt1>
      <a:dk2>
        <a:srgbClr val="200A58"/>
      </a:dk2>
      <a:lt2>
        <a:srgbClr val="EEEEEE"/>
      </a:lt2>
      <a:accent1>
        <a:srgbClr val="5236AB"/>
      </a:accent1>
      <a:accent2>
        <a:srgbClr val="9E83F5"/>
      </a:accent2>
      <a:accent3>
        <a:srgbClr val="CBC3E6"/>
      </a:accent3>
      <a:accent4>
        <a:srgbClr val="E31937"/>
      </a:accent4>
      <a:accent5>
        <a:srgbClr val="991F3D"/>
      </a:accent5>
      <a:accent6>
        <a:srgbClr val="650A21"/>
      </a:accent6>
      <a:hlink>
        <a:srgbClr val="5236AB"/>
      </a:hlink>
      <a:folHlink>
        <a:srgbClr val="5236AB"/>
      </a:folHlink>
    </a:clrScheme>
    <a:fontScheme name="CGI Font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/>
      <a:bodyPr vert="horz" lIns="0" tIns="0" rIns="0" bIns="0" rtlCol="0" anchor="t" anchorCtr="0">
        <a:normAutofit/>
      </a:bodyPr>
      <a:lstStyle>
        <a:defPPr algn="l">
          <a:defRPr dirty="0" smtClean="0"/>
        </a:defPPr>
      </a:lstStyle>
    </a:txDef>
  </a:objectDefaults>
  <a:extraClrSchemeLst/>
  <a:custClrLst>
    <a:custClr name="CGI Purple (R82 G54 B171)">
      <a:srgbClr val="5236AB"/>
    </a:custClr>
    <a:custClr name="Blank">
      <a:srgbClr val="FFFFFF"/>
    </a:custClr>
    <a:custClr name="Charts and diagrams - Purple 1 (R32 G10 B88)">
      <a:srgbClr val="200A58"/>
    </a:custClr>
    <a:custClr name="Charts and diagrams - Purple 2 (R82 G54 B171)">
      <a:srgbClr val="5236AB"/>
    </a:custClr>
    <a:custClr name="Charts and diagrams - Purple 3 (R110 G63 B237)">
      <a:srgbClr val="6E3FED"/>
    </a:custClr>
    <a:custClr name="Charts and diagrams - Purple 4 (R158 G131 B245)">
      <a:srgbClr val="9E83F5"/>
    </a:custClr>
    <a:custClr name="Charts and diagrams - Purple 5 (R191 G181 B249)">
      <a:srgbClr val="BFB5F9"/>
    </a:custClr>
    <a:custClr name="Charts and diagrams - Purple 6 (R203 G195 B230)">
      <a:srgbClr val="CBC3E6"/>
    </a:custClr>
    <a:custClr name="Charts and diagrams - Purple 7 (R230 G227 B243)">
      <a:srgbClr val="E6E3F3"/>
    </a:custClr>
    <a:custClr name="Blank">
      <a:srgbClr val="FFFFFF"/>
    </a:custClr>
    <a:custClr name="CGI Red (R227 G25 B55)">
      <a:srgbClr val="E31937"/>
    </a:custClr>
    <a:custClr name="Blank">
      <a:srgbClr val="FFFFFF"/>
    </a:custClr>
    <a:custClr name="Charts and diagrams - Red 1 (R101 G10 B33)">
      <a:srgbClr val="650A21"/>
    </a:custClr>
    <a:custClr name="Charts and diagrams - Red 2 (R153 G31 61)">
      <a:srgbClr val="991F3D"/>
    </a:custClr>
    <a:custClr name="Charts and diagrams - Red 3 (R227 G25 B55)">
      <a:srgbClr val="E31937"/>
    </a:custClr>
    <a:custClr name="Charts and diagrams - Red 4 (R255 G106 B0)">
      <a:srgbClr val="FF6A00"/>
    </a:custClr>
    <a:custClr name="Charts and diagrams - Red 5 (R255 G115 B98)">
      <a:srgbClr val="FF7362"/>
    </a:custClr>
    <a:custClr name="Charts and diagrams - Red 6 (R255 G151 B138)">
      <a:srgbClr val="FF978A"/>
    </a:custClr>
    <a:custClr name="Charts and diagrams - Red 7 (R255 G205 B210)">
      <a:srgbClr val="FFCDD2"/>
    </a:custClr>
    <a:custClr name="Blank">
      <a:srgbClr val="FFFFFF"/>
    </a:custClr>
    <a:custClr name="CGI Black (R0 G0 B0)">
      <a:srgbClr val="000000"/>
    </a:custClr>
    <a:custClr name="Blank">
      <a:srgbClr val="FFFFFF"/>
    </a:custClr>
    <a:custClr name="Charts and diagrams - Black 1 (R0 G0 B0)">
      <a:srgbClr val="000000"/>
    </a:custClr>
    <a:custClr name="Charts and diagrams - Black 2 (R51 G51 B51)">
      <a:srgbClr val="333333"/>
    </a:custClr>
    <a:custClr name="Charts and diagrams - Black 3 (R85 G85 B85)">
      <a:srgbClr val="555555"/>
    </a:custClr>
    <a:custClr name="Charts and diagrams - Black 4 (R119 G119 B119)">
      <a:srgbClr val="777777"/>
    </a:custClr>
    <a:custClr name="Charts and diagrams - Black 5 (R153 G153 B153)">
      <a:srgbClr val="999999"/>
    </a:custClr>
    <a:custClr name="Charts and diagrams - Black 6 (R204 G204 B204)">
      <a:srgbClr val="CCCCCC"/>
    </a:custClr>
    <a:custClr name="Charts and diagrams - Black 7 (R238 G238 B238)">
      <a:srgbClr val="EEEEEE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Charts and diagrams - Magenta 1 (R126 G27 B76)">
      <a:srgbClr val="7E1B4C"/>
    </a:custClr>
    <a:custClr name="Charts and diagrams - Magenta 2 (R168 G36 B101)">
      <a:srgbClr val="A82465"/>
    </a:custClr>
    <a:custClr name="Charts and diagrams - Magenta 3 (R203 G124 B163)">
      <a:srgbClr val="CB7CA3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Green - For data reporting only. See color guidelines on Brand Source before using.">
      <a:srgbClr val="128354"/>
    </a:custClr>
    <a:custClr name="Yellow - For data reporting only. See color guidelines on Brand Source before using.">
      <a:srgbClr val="F1A425"/>
    </a:custClr>
    <a:custClr name="Red - For data reporting only. This is not CGI Red. See color guidelines on Brand Source before using.">
      <a:srgbClr val="B00020"/>
    </a:custClr>
  </a:custClrLst>
  <a:extLst>
    <a:ext uri="{05A4C25C-085E-4340-85A3-A5531E510DB2}">
      <thm15:themeFamily xmlns:thm15="http://schemas.microsoft.com/office/thememl/2012/main" name="EN-CGI-Standard-presentation-template" id="{909C6368-E134-FA4F-A24D-4DA3C21C25A9}" vid="{99E27C8C-5117-8B44-AF4B-49DF7456A7E5}"/>
    </a:ext>
  </a:extLst>
</a:theme>
</file>

<file path=ppt/theme/theme2.xml><?xml version="1.0" encoding="utf-8"?>
<a:theme xmlns:a="http://schemas.openxmlformats.org/drawingml/2006/main" name="CGI Widescreen Beet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/>
      <a:bodyPr vert="horz" lIns="0" tIns="0" rIns="0" bIns="0" rtlCol="0" anchor="t" anchorCtr="0">
        <a:normAutofit/>
      </a:bodyPr>
      <a:lstStyle>
        <a:defPPr algn="l">
          <a:defRPr dirty="0" smtClean="0"/>
        </a:defPPr>
      </a:lstStyle>
    </a:txDef>
  </a:objectDefaults>
  <a:extraClrSchemeLst/>
  <a:custClrLst>
    <a:custClr name="White">
      <a:srgbClr val="FFFFFF"/>
    </a:custClr>
    <a:custClr name="White">
      <a:srgbClr val="FFFFFF"/>
    </a:custClr>
    <a:custClr name="R101 G10 B33">
      <a:srgbClr val="650A21"/>
    </a:custClr>
    <a:custClr name="White">
      <a:srgbClr val="FFFFFF"/>
    </a:custClr>
    <a:custClr name="R32 G10 B88">
      <a:srgbClr val="200A58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Orange">
      <a:srgbClr val="FF6A00"/>
    </a:custClr>
    <a:custClr name="CGI Red">
      <a:srgbClr val="E31937"/>
    </a:custClr>
    <a:custClr name="CGI Burgundy">
      <a:srgbClr val="991F3D"/>
    </a:custClr>
    <a:custClr name="CGI Magenta">
      <a:srgbClr val="A82465"/>
    </a:custClr>
    <a:custClr name="CGI Purple">
      <a:srgbClr val="5236AB"/>
    </a:custClr>
    <a:custClr name="Black">
      <a:srgbClr val="00000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R255 G195 B153">
      <a:srgbClr val="FFC399"/>
    </a:custClr>
    <a:custClr name="CGI Peach">
      <a:srgbClr val="FFCDD2"/>
    </a:custClr>
    <a:custClr name="R214 G165 B177">
      <a:srgbClr val="D6A5B1"/>
    </a:custClr>
    <a:custClr name="R203 G124 B163">
      <a:srgbClr val="CB7CA3"/>
    </a:custClr>
    <a:custClr name="R203 G195 B230">
      <a:srgbClr val="CBC3E6"/>
    </a:custClr>
    <a:custClr name="R85 G85 B85">
      <a:srgbClr val="555555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R179 G179 B1">
      <a:srgbClr val="B3B3B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Red (Use these colors for heat maps only)">
      <a:srgbClr val="E31937"/>
    </a:custClr>
    <a:custClr name="R255 G172 B37  (Use these colors for heat maps only)">
      <a:srgbClr val="FFAC25"/>
    </a:custClr>
    <a:custClr name="R30 G93 B55  (Use these colors for heat maps only)">
      <a:srgbClr val="1E5D37"/>
    </a:custClr>
    <a:custClr name="White">
      <a:srgbClr val="FFFFFF"/>
    </a:custClr>
    <a:custClr name="White">
      <a:srgbClr val="FFFFFF"/>
    </a:custClr>
    <a:custClr name="R210 G210 B210">
      <a:srgbClr val="D2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Presentation18" id="{D6332C1A-735C-524F-94CC-7B8EA8FEC15B}" vid="{4121370A-C316-3D49-AD1E-D96B2667615F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>
  <documentManagement>
    <_dlc_DocId xmlns="88642b5b-c682-46ed-9c5e-a1ac68bf2a9e">24F5T26T4RNE-2081394031-3096</_dlc_DocId>
    <_dlc_DocIdUrl xmlns="88642b5b-c682-46ed-9c5e-a1ac68bf2a9e">
      <Url>https://ensemble.ent.cgi.com/client/119348/_layouts/15/DocIdRedir.aspx?ID=24F5T26T4RNE-2081394031-3096</Url>
      <Description>24F5T26T4RNE-2081394031-3096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30703692B9D64C9E193BE100E99C7E" ma:contentTypeVersion="1" ma:contentTypeDescription="Create a new document." ma:contentTypeScope="" ma:versionID="9c59dbe25f8fa556b18cc50c9378b6a4">
  <xsd:schema xmlns:xsd="http://www.w3.org/2001/XMLSchema" xmlns:xs="http://www.w3.org/2001/XMLSchema" xmlns:p="http://schemas.microsoft.com/office/2006/metadata/properties" xmlns:ns2="88642b5b-c682-46ed-9c5e-a1ac68bf2a9e" targetNamespace="http://schemas.microsoft.com/office/2006/metadata/properties" ma:root="true" ma:fieldsID="68e255d7129acaa69035b8b49ff9f6c0" ns2:_="">
    <xsd:import namespace="88642b5b-c682-46ed-9c5e-a1ac68bf2a9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642b5b-c682-46ed-9c5e-a1ac68bf2a9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06EBDA-35CE-405D-8591-0F7DB096570E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F4C4F6A-F6A5-45C8-BAAA-52FB70E387C7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88642b5b-c682-46ed-9c5e-a1ac68bf2a9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4F7E87B-3E4D-46AC-B004-F5B7D468A8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642b5b-c682-46ed-9c5e-a1ac68bf2a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820d33d7-bbe4-47b8-a5ad-6a3992657a09}" enabled="1" method="Privileged" siteId="{b9fec68c-c92d-461e-9a97-3d03a0f18b82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EN-CGI-Standard-presentation-template</Template>
  <TotalTime>0</TotalTime>
  <Words>1090</Words>
  <Application>Microsoft Office PowerPoint</Application>
  <PresentationFormat>Widescreen</PresentationFormat>
  <Paragraphs>206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CGI Slide Master</vt:lpstr>
      <vt:lpstr>CGI Widescreen Beet</vt:lpstr>
      <vt:lpstr>Executive Step Review  Bid/No Bid (Step A) </vt:lpstr>
      <vt:lpstr>Executive Step Review – Opportunity: PROJECT_NAME List of attendees</vt:lpstr>
      <vt:lpstr>Section 1</vt:lpstr>
      <vt:lpstr>Executive Step Review – Opportunity: PROJECT_NAME Opportunity profile</vt:lpstr>
      <vt:lpstr>Executive Step Review – Opportunity: PROJECT_NAME Project engagement complexity level</vt:lpstr>
      <vt:lpstr>Executive Step Review – Opportunity: PROJECT_NAME Deal qualification</vt:lpstr>
      <vt:lpstr>Executive Step Review – Opportunity: PROJECT_NAME Deal qualification</vt:lpstr>
      <vt:lpstr>Executive Step Review – Opportunity: PROJECT_NAME Pursuit Key Milestones</vt:lpstr>
    </vt:vector>
  </TitlesOfParts>
  <Manager>cgi.brand.crp@cgi.com</Manager>
  <Company>CGI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Step Review Template - Bid-No Bid (Step A-B)</dc:title>
  <dc:subject/>
  <dc:creator>Good, Sherry A</dc:creator>
  <cp:keywords>Template; PowerPoint</cp:keywords>
  <dc:description/>
  <cp:lastModifiedBy>Baumann, Steve</cp:lastModifiedBy>
  <cp:revision>85</cp:revision>
  <dcterms:created xsi:type="dcterms:W3CDTF">2024-01-09T13:34:44Z</dcterms:created>
  <dcterms:modified xsi:type="dcterms:W3CDTF">2025-04-16T11:56:15Z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siness Practice">
    <vt:lpwstr/>
  </property>
  <property fmtid="{D5CDD505-2E9C-101B-9397-08002B2CF9AE}" pid="3" name="Business theme">
    <vt:lpwstr/>
  </property>
  <property fmtid="{D5CDD505-2E9C-101B-9397-08002B2CF9AE}" pid="4" name="Content Format">
    <vt:lpwstr/>
  </property>
  <property fmtid="{D5CDD505-2E9C-101B-9397-08002B2CF9AE}" pid="5" name="ContentTypeId">
    <vt:lpwstr>0x0101004C30703692B9D64C9E193BE100E99C7E</vt:lpwstr>
  </property>
  <property fmtid="{D5CDD505-2E9C-101B-9397-08002B2CF9AE}" pid="6" name="Functions">
    <vt:lpwstr/>
  </property>
  <property fmtid="{D5CDD505-2E9C-101B-9397-08002B2CF9AE}" pid="7" name="Geography">
    <vt:lpwstr/>
  </property>
  <property fmtid="{D5CDD505-2E9C-101B-9397-08002B2CF9AE}" pid="8" name="Intellectual Property">
    <vt:lpwstr/>
  </property>
  <property fmtid="{D5CDD505-2E9C-101B-9397-08002B2CF9AE}" pid="9" name="Organisation">
    <vt:lpwstr>260;#Group|43ac7042-3752-4f1b-8a93-43b36e65d3e5</vt:lpwstr>
  </property>
  <property fmtid="{D5CDD505-2E9C-101B-9397-08002B2CF9AE}" pid="10" name="Sector">
    <vt:lpwstr/>
  </property>
  <property fmtid="{D5CDD505-2E9C-101B-9397-08002B2CF9AE}" pid="11" name="Service line">
    <vt:lpwstr/>
  </property>
  <property fmtid="{D5CDD505-2E9C-101B-9397-08002B2CF9AE}" pid="12" name="WizKit Template inter.">
    <vt:i4>1</vt:i4>
  </property>
  <property fmtid="{D5CDD505-2E9C-101B-9397-08002B2CF9AE}" pid="13" name="WizKit Template Type">
    <vt:lpwstr>Widescreen</vt:lpwstr>
  </property>
  <property fmtid="{D5CDD505-2E9C-101B-9397-08002B2CF9AE}" pid="14" name="WizKit Template Version">
    <vt:i4>5</vt:i4>
  </property>
  <property fmtid="{D5CDD505-2E9C-101B-9397-08002B2CF9AE}" pid="15" name="ClassificationContentMarkingFooterLocations">
    <vt:lpwstr>CGI Slide Master:8</vt:lpwstr>
  </property>
  <property fmtid="{D5CDD505-2E9C-101B-9397-08002B2CF9AE}" pid="16" name="ClassificationContentMarkingFooterText">
    <vt:lpwstr>Confidential</vt:lpwstr>
  </property>
  <property fmtid="{D5CDD505-2E9C-101B-9397-08002B2CF9AE}" pid="17" name="TaxKeyword">
    <vt:lpwstr>2897;#PowerPoint|877382a0-1f18-4a81-ad03-86ea917c844c;#4000;#Template|ff385918-4e2d-4d6d-8151-9a5ed890abbd</vt:lpwstr>
  </property>
  <property fmtid="{D5CDD505-2E9C-101B-9397-08002B2CF9AE}" pid="18" name="BusinessPractice">
    <vt:lpwstr>3871;#Framework ＆ Methodology|69275abf-bbb2-4097-8ad7-5ad8fa7dfb78;#3816;#Global Delivery|6210fe6d-76f5-4dd8-a0be-9072c733b28c;#3863;#Governance|6b5d3005-e3d2-4daf-b6dc-d1b19107fccf;#4009;#Legal Design|28accac7-2732-42c2-b4bd-2e44fca7259c;#3864;#Solution Design|8c31df87-f077-4e17-a40c-b9f2ccaf8a03;#5072;#Global Delivery Model|ada0d938-16b9-4122-9f68-56b9322a15a3;#5073;#Innovation|0c02b7c2-691a-4fcc-80b8-8290ef9a0315;#5074;#Center of Excellence|3ed76c54-3d1d-4d23-a7b6-684af712903b;#3854;#Frameworks|3e0dffe5-d970-4c12-9a85-955bfa1391b9;#5075;#Invoicing|075170d7-a67b-455f-8aa5-b8f460eb1cc0;#4714;#Financial Design|6a9e54e7-38b1-47e1-8a23-e8cebc8d7923</vt:lpwstr>
  </property>
  <property fmtid="{D5CDD505-2E9C-101B-9397-08002B2CF9AE}" pid="19" name="Topic">
    <vt:lpwstr/>
  </property>
  <property fmtid="{D5CDD505-2E9C-101B-9397-08002B2CF9AE}" pid="20" name="IPSolution">
    <vt:lpwstr/>
  </property>
  <property fmtid="{D5CDD505-2E9C-101B-9397-08002B2CF9AE}" pid="21" name="ContentLanguage">
    <vt:lpwstr>3799;#English|93ac45be-50e0-4e35-a263-0f9cf17e1f9f</vt:lpwstr>
  </property>
  <property fmtid="{D5CDD505-2E9C-101B-9397-08002B2CF9AE}" pid="22" name="BUTarget">
    <vt:lpwstr>1068;#Business Engineering (BE)|4c0be9c4-9c54-4c2f-9547-ea5e1f394985</vt:lpwstr>
  </property>
  <property fmtid="{D5CDD505-2E9C-101B-9397-08002B2CF9AE}" pid="23" name="TypeOfContent">
    <vt:lpwstr>1511;#Template|013efe61-92c6-4e62-8a04-3ee5a7f72975</vt:lpwstr>
  </property>
  <property fmtid="{D5CDD505-2E9C-101B-9397-08002B2CF9AE}" pid="24" name="Country">
    <vt:lpwstr/>
  </property>
  <property fmtid="{D5CDD505-2E9C-101B-9397-08002B2CF9AE}" pid="25" name="CalculatedJobTitle">
    <vt:lpwstr/>
  </property>
  <property fmtid="{D5CDD505-2E9C-101B-9397-08002B2CF9AE}" pid="26" name="SBUTarget">
    <vt:lpwstr>849;#Corporate|80fefef4-dabc-45ab-9ce7-600d0c86aae1</vt:lpwstr>
  </property>
  <property fmtid="{D5CDD505-2E9C-101B-9397-08002B2CF9AE}" pid="27" name="Metro">
    <vt:lpwstr/>
  </property>
  <property fmtid="{D5CDD505-2E9C-101B-9397-08002B2CF9AE}" pid="28" name="Channel">
    <vt:lpwstr/>
  </property>
  <property fmtid="{D5CDD505-2E9C-101B-9397-08002B2CF9AE}" pid="29" name="ETP">
    <vt:lpwstr/>
  </property>
  <property fmtid="{D5CDD505-2E9C-101B-9397-08002B2CF9AE}" pid="30" name="Industry">
    <vt:lpwstr/>
  </property>
  <property fmtid="{D5CDD505-2E9C-101B-9397-08002B2CF9AE}" pid="31" name="Service1">
    <vt:lpwstr>3809;#Application management|c5fb7753-1564-4ce7-923e-fe68c728667a;#3810;#Business and Strategic IT Consulting|f3a70d91-1ac6-4223-ab0a-1d23e0c6d3a1;#3811;#Business process services|b2cd6379-76cf-46c3-9a68-8b773bf43349;#3790;#Infrastructure services|2ea88a0f-494b-4351-95f6-158a1a247e73;#3791;#Managed Services(end-to-end)|56ad583e-0c5b-4dda-bcc6-6907ec25d219;#3829;#System Integration|9cd82adc-0e4c-4b28-bdc8-025128cda41a</vt:lpwstr>
  </property>
  <property fmtid="{D5CDD505-2E9C-101B-9397-08002B2CF9AE}" pid="32" name="Function">
    <vt:lpwstr>1148;#Business Engineering|9b819b1c-1d77-4df6-9007-03c2ec0a15bc</vt:lpwstr>
  </property>
  <property fmtid="{D5CDD505-2E9C-101B-9397-08002B2CF9AE}" pid="33" name="_dlc_DocIdItemGuid">
    <vt:lpwstr>6da1f06e-e046-471f-bd59-4638b67c8586</vt:lpwstr>
  </property>
</Properties>
</file>