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685B-40A3-4E5B-8582-7C06BB678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B6583-1A8C-4616-B379-6BC238EE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D1AF-9AFA-4077-B24D-034C02C8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3148-374E-4AD0-8D67-8ACF0FDF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BE17-A8F3-4B14-B3CE-5AEDD758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82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3CEB-EBFB-4FC8-8D90-36DD6D5D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BC1D-90B2-4BD5-87C9-8B455F1F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D7D7-ADBC-4272-B593-669B9A3F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8497-2F1C-4CBF-B19D-261C1B4C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574C-16CB-4FA8-8BDB-37CDCF9C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96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9999F-4084-4D02-BF1D-A96692C3D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475A5-9856-42A8-A6E9-23D3C5D8F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5B52-F9F2-445C-A04A-51F84BFF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AACA5-4D33-4194-8EFB-FFB36644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E572-7B42-41BB-A81D-1A03FC3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08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242A-B803-4545-A7B0-B0C4A895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CF36-4704-4600-AF6A-EA0BEC912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20CC-5E57-491C-AA37-0D4A9224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5A3-499F-477D-B4D7-37CAE821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8DD4-48F3-4CDA-BB0A-3C5A1423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612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5871-DE34-484C-9857-3DE3E9D0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19B9-0870-4532-8706-34F59C07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2EE7-3D22-41AE-89DF-01506E76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E60F-7A98-4D8A-BBEA-38F81D38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AD7E-0674-4EED-AB1F-E1162218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80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4B5-B917-4445-9F6E-D8DF678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5BAE-E928-4DF1-B08D-22B27651C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D1AFB-370B-48D4-86DD-9677F1847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7D5BA-ABC2-4FC0-8A69-76657B0D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A9464-0195-4501-A3B7-6EE12F0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C7617-2304-4832-AD21-AA5FCF6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34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AB0F-318A-4559-8278-9B77F940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FA3A-9FB9-4D2A-8020-4A4D757F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7E22B-96A5-4468-836B-162618EB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19F2A-9367-413D-A066-73569CCE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4BBB-BF52-43C4-BE84-B0ABEDE4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8A21F-2061-4E23-A869-6347D911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0DD40-EA0A-4E40-8CA2-45F5A971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343D5-887A-4C42-A236-C0D141AA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58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1D67-1134-440D-B04E-179E4AA4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23ADA-5E3D-41A4-B6CD-E9FE2BCD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DE3B9-3C1F-429A-B901-53B781FF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8EC77-CE69-45EE-826D-5F41C64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895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12770-0533-4E34-838F-72756512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E52DB-861D-4620-B3B2-D3C6C19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BDEC-5FE4-46C7-8FA4-8EA39223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8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668-DEAA-4EEA-BD4A-F72803E6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4E8A-4CC0-4400-A913-22ABC16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2C8B-8986-4F68-99F1-E17907B6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8EC0-1B99-4C09-A868-CD8E5D86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744F6-BC74-4E38-8872-E1FD3582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A5B4-0150-4CDF-80A6-A76708B2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5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1F25-B731-43F2-AA8B-DF26FCE2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D0A4-EB3C-426A-BF96-5438F97BF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E3EAC-6AD8-4628-9D7E-AFF4B98B3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E17FC-C1D4-4CF1-B00C-1883E1FB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DA31-94E9-471C-A76F-972DA4AC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FB6D-614A-49A2-9DA4-AB320C87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554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99715-2EDF-4793-95E3-9A45B826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4071-367A-450D-A4DF-AD16ED366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00C4-F793-4537-9CFF-3E575F46A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6258B-7ABC-41AC-96BC-D3BFAA146246}" type="datetimeFigureOut">
              <a:rPr lang="en-NL" smtClean="0"/>
              <a:t>01/06/2019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842B-EC5E-4965-87CF-93F47FDD0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BE0A-CCFB-4698-A49C-64E989D1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F10F-BB99-44AC-8AFA-289936EA19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461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data-types/data-type-precedence-transact-sql?view=sql-server-2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53B3-3BFC-46F8-A008-8B6B0FBA6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EBF5-4F4D-423D-857F-03CB6120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Server for Data Analysts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6649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7C23-C47F-4339-889C-06FA6665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of your Data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F396-7CE6-4069-939C-E8FDFCA8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column has a so-called “datatype”</a:t>
            </a:r>
          </a:p>
          <a:p>
            <a:pPr lvl="1"/>
            <a:r>
              <a:rPr lang="en-US" dirty="0"/>
              <a:t>It determines the kind of data a column can store</a:t>
            </a:r>
          </a:p>
          <a:p>
            <a:pPr lvl="2"/>
            <a:r>
              <a:rPr lang="en-US" dirty="0"/>
              <a:t>Numeric?</a:t>
            </a:r>
          </a:p>
          <a:p>
            <a:pPr lvl="3"/>
            <a:r>
              <a:rPr lang="en-US" dirty="0"/>
              <a:t>Decimal point?</a:t>
            </a:r>
          </a:p>
          <a:p>
            <a:pPr lvl="3"/>
            <a:r>
              <a:rPr lang="en-US" dirty="0"/>
              <a:t>Integer?</a:t>
            </a:r>
          </a:p>
          <a:p>
            <a:pPr lvl="2"/>
            <a:r>
              <a:rPr lang="en-US" dirty="0"/>
              <a:t>String?</a:t>
            </a:r>
          </a:p>
          <a:p>
            <a:pPr lvl="3"/>
            <a:r>
              <a:rPr lang="en-US" dirty="0"/>
              <a:t>Which character set?</a:t>
            </a:r>
          </a:p>
          <a:p>
            <a:pPr lvl="3"/>
            <a:r>
              <a:rPr lang="en-US" dirty="0"/>
              <a:t>How to store internally? (Are string lengths varying or fixed in length?)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  <a:p>
            <a:pPr lvl="2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3969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27DB-D702-4B39-8185-FA7A8F2D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23BD-BE96-413B-A2F3-12171387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BIGINT, INT, SMALLINT, TINYINT</a:t>
            </a:r>
          </a:p>
          <a:p>
            <a:r>
              <a:rPr lang="en-US" dirty="0"/>
              <a:t>DECIMAL &amp; NUMERIC</a:t>
            </a:r>
          </a:p>
          <a:p>
            <a:r>
              <a:rPr lang="en-US" dirty="0"/>
              <a:t>FLOAT &amp; REAL</a:t>
            </a:r>
          </a:p>
          <a:p>
            <a:r>
              <a:rPr lang="en-US" dirty="0"/>
              <a:t>MONEY &amp; SMALLMONEY</a:t>
            </a:r>
          </a:p>
          <a:p>
            <a:r>
              <a:rPr lang="en-US" dirty="0"/>
              <a:t>BIT</a:t>
            </a:r>
          </a:p>
          <a:p>
            <a:r>
              <a:rPr lang="en-US" dirty="0"/>
              <a:t>DATETIME2</a:t>
            </a:r>
          </a:p>
          <a:p>
            <a:r>
              <a:rPr lang="en-US" dirty="0"/>
              <a:t>CHAR &amp; VARCHAR</a:t>
            </a:r>
          </a:p>
          <a:p>
            <a:r>
              <a:rPr lang="en-US" dirty="0"/>
              <a:t>NCHAR &amp; NVARCHAR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184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C37E-790A-4683-921E-02329222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2C66-72BE-4BB6-8E3E-D73373F0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2 + 2 -- = 4</a:t>
            </a:r>
          </a:p>
          <a:p>
            <a:r>
              <a:rPr lang="en-US" dirty="0"/>
              <a:t>SELECT ‘2’ + ‘2’ -- = ’22’</a:t>
            </a:r>
          </a:p>
          <a:p>
            <a:r>
              <a:rPr lang="en-US" dirty="0"/>
              <a:t>SELECT 2 + ‘2’</a:t>
            </a:r>
          </a:p>
          <a:p>
            <a:pPr lvl="1"/>
            <a:r>
              <a:rPr lang="en-US" dirty="0"/>
              <a:t>Guess?</a:t>
            </a:r>
          </a:p>
          <a:p>
            <a:r>
              <a:rPr lang="en-US" dirty="0"/>
              <a:t>Determined by </a:t>
            </a:r>
            <a:r>
              <a:rPr lang="en-US" b="1" dirty="0"/>
              <a:t>data type precedence</a:t>
            </a:r>
          </a:p>
          <a:p>
            <a:pPr lvl="1"/>
            <a:r>
              <a:rPr lang="nl-NL" dirty="0">
                <a:hlinkClick r:id="rId2"/>
              </a:rPr>
              <a:t>https://docs.microsoft.com/en-us/sql/t-sql/data-types/data-type-precedence-transact-sql?view=sql-server-2017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25F6-884D-4807-9A87-62722D81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5A28-ECEE-4EBD-A667-B160CB55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and CONVERT</a:t>
            </a:r>
          </a:p>
          <a:p>
            <a:pPr lvl="1"/>
            <a:r>
              <a:rPr lang="en-US" dirty="0"/>
              <a:t>SELECT 2 + ‘2’ -- 4</a:t>
            </a:r>
          </a:p>
          <a:p>
            <a:pPr lvl="1"/>
            <a:r>
              <a:rPr lang="en-US" dirty="0"/>
              <a:t>SELECT 2 + ‘Hi’ -- ERROR!</a:t>
            </a:r>
          </a:p>
          <a:p>
            <a:pPr lvl="1"/>
            <a:r>
              <a:rPr lang="en-US" dirty="0"/>
              <a:t>SELECT CAST(2 AS VARCHAR) + ‘Hi’ -- ‘2Hi’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233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1DCE-E857-41ED-ACE2-AAD5EDDE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2085-7BE6-4F5E-A438-315046AB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CAST(</a:t>
            </a:r>
            <a:r>
              <a:rPr lang="en-US" i="1" dirty="0"/>
              <a:t>expression</a:t>
            </a:r>
            <a:r>
              <a:rPr lang="en-US" dirty="0"/>
              <a:t> AS </a:t>
            </a:r>
            <a:r>
              <a:rPr lang="en-US" i="1" dirty="0"/>
              <a:t>datatype</a:t>
            </a:r>
            <a:r>
              <a:rPr lang="en-US" dirty="0"/>
              <a:t>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060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8F4C1E6CE04FB487E03DAD13B117" ma:contentTypeVersion="14" ma:contentTypeDescription="Create a new document." ma:contentTypeScope="" ma:versionID="450cf58d35a869aadedd2b3741fa4800">
  <xsd:schema xmlns:xsd="http://www.w3.org/2001/XMLSchema" xmlns:xs="http://www.w3.org/2001/XMLSchema" xmlns:p="http://schemas.microsoft.com/office/2006/metadata/properties" xmlns:ns2="906b1803-8a11-4915-ac24-76ff97c2e11a" xmlns:ns3="1758ab4f-a954-409b-a161-3e68bbe258cb" targetNamespace="http://schemas.microsoft.com/office/2006/metadata/properties" ma:root="true" ma:fieldsID="fa83d345bdf82bc706663a701ae649f7" ns2:_="" ns3:_="">
    <xsd:import namespace="906b1803-8a11-4915-ac24-76ff97c2e11a"/>
    <xsd:import namespace="1758ab4f-a954-409b-a161-3e68bbe258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b1803-8a11-4915-ac24-76ff97c2e1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fba3170-89ad-411c-9f01-2d731c5b0c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8ab4f-a954-409b-a161-3e68bbe258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6b1803-8a11-4915-ac24-76ff97c2e11a">
      <Terms xmlns="http://schemas.microsoft.com/office/infopath/2007/PartnerControls"/>
    </lcf76f155ced4ddcb4097134ff3c332f>
    <SharedWithUsers xmlns="1758ab4f-a954-409b-a161-3e68bbe258c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2506A21-8DEB-4FF7-897C-43C073EE44CD}"/>
</file>

<file path=customXml/itemProps2.xml><?xml version="1.0" encoding="utf-8"?>
<ds:datastoreItem xmlns:ds="http://schemas.openxmlformats.org/officeDocument/2006/customXml" ds:itemID="{7D8DA0BD-46BC-481D-97FD-9E796FE5D26A}"/>
</file>

<file path=customXml/itemProps3.xml><?xml version="1.0" encoding="utf-8"?>
<ds:datastoreItem xmlns:ds="http://schemas.openxmlformats.org/officeDocument/2006/customXml" ds:itemID="{50B05FCC-E6F8-4892-90D3-9DCF3E7B14A7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Types</vt:lpstr>
      <vt:lpstr>The Type of your Data</vt:lpstr>
      <vt:lpstr>Data Types</vt:lpstr>
      <vt:lpstr>Implicit conversions</vt:lpstr>
      <vt:lpstr>Explicit conversions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Koos van Strien</dc:creator>
  <cp:lastModifiedBy>Koos van Strien</cp:lastModifiedBy>
  <cp:revision>4</cp:revision>
  <dcterms:created xsi:type="dcterms:W3CDTF">2019-05-29T07:16:42Z</dcterms:created>
  <dcterms:modified xsi:type="dcterms:W3CDTF">2019-06-01T19:30:25Z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0x010100ABE08F4C1E6CE04FB487E03DAD13B117</vt:lpwstr>
  </property>
  <property fmtid="{D5CDD505-2E9C-101B-9397-08002B2CF9AE}" pid="3" name="Order">
    <vt:r8>5159600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GUID">
    <vt:lpwstr>5c819250-ff1f-41d6-9a93-2f504ad82889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SharedWithUsers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MediaServiceImageTags">
    <vt:lpwstr/>
  </property>
</Properties>
</file>