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4"/>
    <p:sldMasterId id="2147483703" r:id="rId5"/>
    <p:sldMasterId id="2147483716" r:id="rId6"/>
  </p:sldMasterIdLst>
  <p:notesMasterIdLst>
    <p:notesMasterId r:id="rId25"/>
  </p:notesMasterIdLst>
  <p:sldIdLst>
    <p:sldId id="256" r:id="rId7"/>
    <p:sldId id="1945" r:id="rId8"/>
    <p:sldId id="1946" r:id="rId9"/>
    <p:sldId id="286" r:id="rId10"/>
    <p:sldId id="1929" r:id="rId11"/>
    <p:sldId id="1931" r:id="rId12"/>
    <p:sldId id="1936" r:id="rId13"/>
    <p:sldId id="343" r:id="rId14"/>
    <p:sldId id="1938" r:id="rId15"/>
    <p:sldId id="1939" r:id="rId16"/>
    <p:sldId id="1940" r:id="rId17"/>
    <p:sldId id="1941" r:id="rId18"/>
    <p:sldId id="1942" r:id="rId19"/>
    <p:sldId id="1934" r:id="rId20"/>
    <p:sldId id="371" r:id="rId21"/>
    <p:sldId id="1943" r:id="rId22"/>
    <p:sldId id="1944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F8EADC-095A-4583-9C97-69133D952782}">
          <p14:sldIdLst>
            <p14:sldId id="256"/>
            <p14:sldId id="1945"/>
            <p14:sldId id="1946"/>
            <p14:sldId id="286"/>
            <p14:sldId id="1929"/>
            <p14:sldId id="1931"/>
            <p14:sldId id="1936"/>
            <p14:sldId id="343"/>
            <p14:sldId id="1938"/>
            <p14:sldId id="1939"/>
            <p14:sldId id="1940"/>
            <p14:sldId id="1941"/>
            <p14:sldId id="1942"/>
            <p14:sldId id="1934"/>
            <p14:sldId id="371"/>
            <p14:sldId id="1943"/>
            <p14:sldId id="1944"/>
          </p14:sldIdLst>
        </p14:section>
        <p14:section name="Do not delete this required slide" id="{54BC213B-4056-4F9A-9101-72588D1609EE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Keller" initials="JK" lastIdx="1" clrIdx="0">
    <p:extLst>
      <p:ext uri="{19B8F6BF-5375-455C-9EA6-DF929625EA0E}">
        <p15:presenceInfo xmlns:p15="http://schemas.microsoft.com/office/powerpoint/2012/main" userId="S::josephkeller@churchofjesuschrist.org::51476b23-3f91-4a78-98c1-fbfe990f05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250"/>
    <a:srgbClr val="E85C2B"/>
    <a:srgbClr val="A9ADAE"/>
    <a:srgbClr val="D0D3D3"/>
    <a:srgbClr val="003255"/>
    <a:srgbClr val="1D3D56"/>
    <a:srgbClr val="B82925"/>
    <a:srgbClr val="B4B7BE"/>
    <a:srgbClr val="202844"/>
    <a:srgbClr val="EF4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D8E4C-DAD9-2D35-7DBC-C62460B7720C}" v="64" dt="2019-08-22T14:57:24.921"/>
    <p1510:client id="{57048B89-8346-E742-8CD2-9A6AD73C0BBC}" v="1" dt="2019-08-21T19:46:03.2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5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Callaway" userId="S::johncallaway@churchofjesuschrist.org::1efd6627-799c-4e33-b52d-f44f99887227" providerId="AD" clId="Web-{493D8E4C-DAD9-2D35-7DBC-C62460B7720C}"/>
    <pc:docChg chg="delSld modSld modSection">
      <pc:chgData name="John Callaway" userId="S::johncallaway@churchofjesuschrist.org::1efd6627-799c-4e33-b52d-f44f99887227" providerId="AD" clId="Web-{493D8E4C-DAD9-2D35-7DBC-C62460B7720C}" dt="2019-08-22T14:57:24.921" v="75" actId="20577"/>
      <pc:docMkLst>
        <pc:docMk/>
      </pc:docMkLst>
      <pc:sldChg chg="modSp">
        <pc:chgData name="John Callaway" userId="S::johncallaway@churchofjesuschrist.org::1efd6627-799c-4e33-b52d-f44f99887227" providerId="AD" clId="Web-{493D8E4C-DAD9-2D35-7DBC-C62460B7720C}" dt="2019-08-22T14:57:24.921" v="74" actId="20577"/>
        <pc:sldMkLst>
          <pc:docMk/>
          <pc:sldMk cId="998847713" sldId="256"/>
        </pc:sldMkLst>
        <pc:spChg chg="mod">
          <ac:chgData name="John Callaway" userId="S::johncallaway@churchofjesuschrist.org::1efd6627-799c-4e33-b52d-f44f99887227" providerId="AD" clId="Web-{493D8E4C-DAD9-2D35-7DBC-C62460B7720C}" dt="2019-08-22T14:56:48.469" v="22" actId="20577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John Callaway" userId="S::johncallaway@churchofjesuschrist.org::1efd6627-799c-4e33-b52d-f44f99887227" providerId="AD" clId="Web-{493D8E4C-DAD9-2D35-7DBC-C62460B7720C}" dt="2019-08-22T14:57:24.921" v="74" actId="20577"/>
          <ac:spMkLst>
            <pc:docMk/>
            <pc:sldMk cId="998847713" sldId="256"/>
            <ac:spMk id="23" creationId="{00000000-0000-0000-0000-000000000000}"/>
          </ac:spMkLst>
        </pc:spChg>
      </pc:sldChg>
      <pc:sldChg chg="del">
        <pc:chgData name="John Callaway" userId="S::johncallaway@churchofjesuschrist.org::1efd6627-799c-4e33-b52d-f44f99887227" providerId="AD" clId="Web-{493D8E4C-DAD9-2D35-7DBC-C62460B7720C}" dt="2019-08-22T14:56:18.905" v="11"/>
        <pc:sldMkLst>
          <pc:docMk/>
          <pc:sldMk cId="735482095" sldId="263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03.499" v="1"/>
        <pc:sldMkLst>
          <pc:docMk/>
          <pc:sldMk cId="4075797525" sldId="264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04.468" v="2"/>
        <pc:sldMkLst>
          <pc:docMk/>
          <pc:sldMk cId="3856245527" sldId="265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05.468" v="3"/>
        <pc:sldMkLst>
          <pc:docMk/>
          <pc:sldMk cId="3422724078" sldId="266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10.155" v="6"/>
        <pc:sldMkLst>
          <pc:docMk/>
          <pc:sldMk cId="3045346046" sldId="267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11.155" v="7"/>
        <pc:sldMkLst>
          <pc:docMk/>
          <pc:sldMk cId="3073886516" sldId="268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00.796" v="0"/>
        <pc:sldMkLst>
          <pc:docMk/>
          <pc:sldMk cId="4141179291" sldId="269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12.452" v="8"/>
        <pc:sldMkLst>
          <pc:docMk/>
          <pc:sldMk cId="3591349274" sldId="270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13.952" v="9"/>
        <pc:sldMkLst>
          <pc:docMk/>
          <pc:sldMk cId="1493146714" sldId="271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06.468" v="4"/>
        <pc:sldMkLst>
          <pc:docMk/>
          <pc:sldMk cId="3611024397" sldId="272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08.077" v="5"/>
        <pc:sldMkLst>
          <pc:docMk/>
          <pc:sldMk cId="3512987430" sldId="273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17.812" v="10"/>
        <pc:sldMkLst>
          <pc:docMk/>
          <pc:sldMk cId="1883114954" sldId="274"/>
        </pc:sldMkLst>
      </pc:sldChg>
    </pc:docChg>
  </pc:docChgLst>
  <pc:docChgLst>
    <pc:chgData name="Brian Morgan" userId="5924b694-0181-4bdf-8d45-ca0e24e72761" providerId="ADAL" clId="{2ACF45F0-A4FE-43D3-AAD8-CAEA96E2F914}"/>
    <pc:docChg chg="custSel addSld delSld modSld sldOrd modMainMaster modSection">
      <pc:chgData name="Brian Morgan" userId="5924b694-0181-4bdf-8d45-ca0e24e72761" providerId="ADAL" clId="{2ACF45F0-A4FE-43D3-AAD8-CAEA96E2F914}" dt="2019-08-16T20:08:54.056" v="797"/>
      <pc:docMkLst>
        <pc:docMk/>
      </pc:docMkLst>
      <pc:sldChg chg="modSp">
        <pc:chgData name="Brian Morgan" userId="5924b694-0181-4bdf-8d45-ca0e24e72761" providerId="ADAL" clId="{2ACF45F0-A4FE-43D3-AAD8-CAEA96E2F914}" dt="2019-08-16T18:04:29.312" v="78" actId="20577"/>
        <pc:sldMkLst>
          <pc:docMk/>
          <pc:sldMk cId="998847713" sldId="256"/>
        </pc:sldMkLst>
        <pc:spChg chg="mod">
          <ac:chgData name="Brian Morgan" userId="5924b694-0181-4bdf-8d45-ca0e24e72761" providerId="ADAL" clId="{2ACF45F0-A4FE-43D3-AAD8-CAEA96E2F914}" dt="2019-08-16T18:03:16.098" v="59" actId="6549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Brian Morgan" userId="5924b694-0181-4bdf-8d45-ca0e24e72761" providerId="ADAL" clId="{2ACF45F0-A4FE-43D3-AAD8-CAEA96E2F914}" dt="2019-08-16T18:04:29.312" v="78" actId="20577"/>
          <ac:spMkLst>
            <pc:docMk/>
            <pc:sldMk cId="998847713" sldId="256"/>
            <ac:spMk id="23" creationId="{00000000-0000-0000-0000-000000000000}"/>
          </ac:spMkLst>
        </pc:spChg>
      </pc:sldChg>
      <pc:sldChg chg="addSp delSp modSp">
        <pc:chgData name="Brian Morgan" userId="5924b694-0181-4bdf-8d45-ca0e24e72761" providerId="ADAL" clId="{2ACF45F0-A4FE-43D3-AAD8-CAEA96E2F914}" dt="2019-08-16T18:13:25.161" v="196" actId="20577"/>
        <pc:sldMkLst>
          <pc:docMk/>
          <pc:sldMk cId="908225372" sldId="262"/>
        </pc:sldMkLst>
        <pc:spChg chg="add del mod">
          <ac:chgData name="Brian Morgan" userId="5924b694-0181-4bdf-8d45-ca0e24e72761" providerId="ADAL" clId="{2ACF45F0-A4FE-43D3-AAD8-CAEA96E2F914}" dt="2019-08-16T18:13:25.161" v="196" actId="20577"/>
          <ac:spMkLst>
            <pc:docMk/>
            <pc:sldMk cId="908225372" sldId="262"/>
            <ac:spMk id="2" creationId="{821BE269-95EF-4D6E-B115-EBDC47C14501}"/>
          </ac:spMkLst>
        </pc:spChg>
      </pc:sldChg>
      <pc:sldChg chg="modSp setBg">
        <pc:chgData name="Brian Morgan" userId="5924b694-0181-4bdf-8d45-ca0e24e72761" providerId="ADAL" clId="{2ACF45F0-A4FE-43D3-AAD8-CAEA96E2F914}" dt="2019-08-16T20:08:41.816" v="792"/>
        <pc:sldMkLst>
          <pc:docMk/>
          <pc:sldMk cId="735482095" sldId="263"/>
        </pc:sldMkLst>
        <pc:spChg chg="mod">
          <ac:chgData name="Brian Morgan" userId="5924b694-0181-4bdf-8d45-ca0e24e72761" providerId="ADAL" clId="{2ACF45F0-A4FE-43D3-AAD8-CAEA96E2F914}" dt="2019-08-16T18:08:54.365" v="111" actId="6549"/>
          <ac:spMkLst>
            <pc:docMk/>
            <pc:sldMk cId="735482095" sldId="263"/>
            <ac:spMk id="2" creationId="{EB6787B7-15DB-4707-8692-86EA54E8A680}"/>
          </ac:spMkLst>
        </pc:spChg>
      </pc:sldChg>
      <pc:sldChg chg="modSp add">
        <pc:chgData name="Brian Morgan" userId="5924b694-0181-4bdf-8d45-ca0e24e72761" providerId="ADAL" clId="{2ACF45F0-A4FE-43D3-AAD8-CAEA96E2F914}" dt="2019-08-16T19:49:21.239" v="607" actId="20577"/>
        <pc:sldMkLst>
          <pc:docMk/>
          <pc:sldMk cId="4075797525" sldId="264"/>
        </pc:sldMkLst>
        <pc:spChg chg="mod">
          <ac:chgData name="Brian Morgan" userId="5924b694-0181-4bdf-8d45-ca0e24e72761" providerId="ADAL" clId="{2ACF45F0-A4FE-43D3-AAD8-CAEA96E2F914}" dt="2019-08-16T18:09:52.185" v="123" actId="20577"/>
          <ac:spMkLst>
            <pc:docMk/>
            <pc:sldMk cId="4075797525" sldId="264"/>
            <ac:spMk id="2" creationId="{607895BB-944C-40B7-BCDC-E9D3F8FA1EAC}"/>
          </ac:spMkLst>
        </pc:spChg>
        <pc:spChg chg="mod">
          <ac:chgData name="Brian Morgan" userId="5924b694-0181-4bdf-8d45-ca0e24e72761" providerId="ADAL" clId="{2ACF45F0-A4FE-43D3-AAD8-CAEA96E2F914}" dt="2019-08-16T19:49:21.239" v="607" actId="20577"/>
          <ac:spMkLst>
            <pc:docMk/>
            <pc:sldMk cId="4075797525" sldId="264"/>
            <ac:spMk id="3" creationId="{23FE0F0E-FAE4-412F-B2C2-CE4C972EF645}"/>
          </ac:spMkLst>
        </pc:spChg>
      </pc:sldChg>
      <pc:sldChg chg="modSp add">
        <pc:chgData name="Brian Morgan" userId="5924b694-0181-4bdf-8d45-ca0e24e72761" providerId="ADAL" clId="{2ACF45F0-A4FE-43D3-AAD8-CAEA96E2F914}" dt="2019-08-16T19:49:56.273" v="644" actId="20577"/>
        <pc:sldMkLst>
          <pc:docMk/>
          <pc:sldMk cId="3856245527" sldId="265"/>
        </pc:sldMkLst>
        <pc:spChg chg="mod">
          <ac:chgData name="Brian Morgan" userId="5924b694-0181-4bdf-8d45-ca0e24e72761" providerId="ADAL" clId="{2ACF45F0-A4FE-43D3-AAD8-CAEA96E2F914}" dt="2019-08-16T18:09:55.423" v="129" actId="20577"/>
          <ac:spMkLst>
            <pc:docMk/>
            <pc:sldMk cId="3856245527" sldId="265"/>
            <ac:spMk id="2" creationId="{8130000F-B1CD-4FA1-BE01-3A026A4C3BAC}"/>
          </ac:spMkLst>
        </pc:spChg>
        <pc:spChg chg="mod">
          <ac:chgData name="Brian Morgan" userId="5924b694-0181-4bdf-8d45-ca0e24e72761" providerId="ADAL" clId="{2ACF45F0-A4FE-43D3-AAD8-CAEA96E2F914}" dt="2019-08-16T19:49:56.273" v="644" actId="20577"/>
          <ac:spMkLst>
            <pc:docMk/>
            <pc:sldMk cId="3856245527" sldId="265"/>
            <ac:spMk id="3" creationId="{F0F2FA1A-A84C-4302-A7BC-92CD42D52107}"/>
          </ac:spMkLst>
        </pc:spChg>
      </pc:sldChg>
      <pc:sldChg chg="modSp add">
        <pc:chgData name="Brian Morgan" userId="5924b694-0181-4bdf-8d45-ca0e24e72761" providerId="ADAL" clId="{2ACF45F0-A4FE-43D3-AAD8-CAEA96E2F914}" dt="2019-08-16T19:56:36.161" v="730" actId="20577"/>
        <pc:sldMkLst>
          <pc:docMk/>
          <pc:sldMk cId="3422724078" sldId="266"/>
        </pc:sldMkLst>
        <pc:spChg chg="mod">
          <ac:chgData name="Brian Morgan" userId="5924b694-0181-4bdf-8d45-ca0e24e72761" providerId="ADAL" clId="{2ACF45F0-A4FE-43D3-AAD8-CAEA96E2F914}" dt="2019-08-16T18:10:05.223" v="137" actId="20577"/>
          <ac:spMkLst>
            <pc:docMk/>
            <pc:sldMk cId="3422724078" sldId="266"/>
            <ac:spMk id="2" creationId="{0E876166-FD14-4517-926D-F9AB5C665489}"/>
          </ac:spMkLst>
        </pc:spChg>
        <pc:spChg chg="mod">
          <ac:chgData name="Brian Morgan" userId="5924b694-0181-4bdf-8d45-ca0e24e72761" providerId="ADAL" clId="{2ACF45F0-A4FE-43D3-AAD8-CAEA96E2F914}" dt="2019-08-16T19:56:36.161" v="730" actId="20577"/>
          <ac:spMkLst>
            <pc:docMk/>
            <pc:sldMk cId="3422724078" sldId="266"/>
            <ac:spMk id="3" creationId="{7DEFCEA5-C99D-4C92-ABBA-D7FA092DCE6C}"/>
          </ac:spMkLst>
        </pc:spChg>
      </pc:sldChg>
      <pc:sldChg chg="addSp delSp modSp add ord setBg">
        <pc:chgData name="Brian Morgan" userId="5924b694-0181-4bdf-8d45-ca0e24e72761" providerId="ADAL" clId="{2ACF45F0-A4FE-43D3-AAD8-CAEA96E2F914}" dt="2019-08-16T20:05:47.068" v="787"/>
        <pc:sldMkLst>
          <pc:docMk/>
          <pc:sldMk cId="3045346046" sldId="267"/>
        </pc:sldMkLst>
        <pc:spChg chg="mod">
          <ac:chgData name="Brian Morgan" userId="5924b694-0181-4bdf-8d45-ca0e24e72761" providerId="ADAL" clId="{2ACF45F0-A4FE-43D3-AAD8-CAEA96E2F914}" dt="2019-08-16T18:16:51.041" v="298" actId="20577"/>
          <ac:spMkLst>
            <pc:docMk/>
            <pc:sldMk cId="3045346046" sldId="267"/>
            <ac:spMk id="2" creationId="{EC0A78F0-B420-45E8-BB93-985644FEC171}"/>
          </ac:spMkLst>
        </pc:spChg>
        <pc:spChg chg="add del mod">
          <ac:chgData name="Brian Morgan" userId="5924b694-0181-4bdf-8d45-ca0e24e72761" providerId="ADAL" clId="{2ACF45F0-A4FE-43D3-AAD8-CAEA96E2F914}" dt="2019-08-16T20:04:45.005" v="782"/>
          <ac:spMkLst>
            <pc:docMk/>
            <pc:sldMk cId="3045346046" sldId="267"/>
            <ac:spMk id="3" creationId="{F98DCBAB-2CF2-4375-B45E-F2297E2BCC99}"/>
          </ac:spMkLst>
        </pc:spChg>
        <pc:picChg chg="add del mod">
          <ac:chgData name="Brian Morgan" userId="5924b694-0181-4bdf-8d45-ca0e24e72761" providerId="ADAL" clId="{2ACF45F0-A4FE-43D3-AAD8-CAEA96E2F914}" dt="2019-08-16T20:05:13.331" v="785" actId="732"/>
          <ac:picMkLst>
            <pc:docMk/>
            <pc:sldMk cId="3045346046" sldId="267"/>
            <ac:picMk id="1026" creationId="{63086DE4-5FEE-4258-BD64-E515A2926502}"/>
          </ac:picMkLst>
        </pc:picChg>
      </pc:sldChg>
      <pc:sldChg chg="modSp add">
        <pc:chgData name="Brian Morgan" userId="5924b694-0181-4bdf-8d45-ca0e24e72761" providerId="ADAL" clId="{2ACF45F0-A4FE-43D3-AAD8-CAEA96E2F914}" dt="2019-08-16T18:42:32.338" v="381"/>
        <pc:sldMkLst>
          <pc:docMk/>
          <pc:sldMk cId="3073886516" sldId="268"/>
        </pc:sldMkLst>
        <pc:spChg chg="mod">
          <ac:chgData name="Brian Morgan" userId="5924b694-0181-4bdf-8d45-ca0e24e72761" providerId="ADAL" clId="{2ACF45F0-A4FE-43D3-AAD8-CAEA96E2F914}" dt="2019-08-16T18:42:32.338" v="381"/>
          <ac:spMkLst>
            <pc:docMk/>
            <pc:sldMk cId="3073886516" sldId="268"/>
            <ac:spMk id="2" creationId="{0E7EEDBC-DCC5-4C0F-A300-3E197BEEBA1E}"/>
          </ac:spMkLst>
        </pc:spChg>
        <pc:spChg chg="mod">
          <ac:chgData name="Brian Morgan" userId="5924b694-0181-4bdf-8d45-ca0e24e72761" providerId="ADAL" clId="{2ACF45F0-A4FE-43D3-AAD8-CAEA96E2F914}" dt="2019-08-16T18:41:56.851" v="365" actId="20577"/>
          <ac:spMkLst>
            <pc:docMk/>
            <pc:sldMk cId="3073886516" sldId="268"/>
            <ac:spMk id="3" creationId="{CA267A89-ABCA-47FA-B529-893061AD7F95}"/>
          </ac:spMkLst>
        </pc:spChg>
      </pc:sldChg>
      <pc:sldChg chg="modSp add">
        <pc:chgData name="Brian Morgan" userId="5924b694-0181-4bdf-8d45-ca0e24e72761" providerId="ADAL" clId="{2ACF45F0-A4FE-43D3-AAD8-CAEA96E2F914}" dt="2019-08-16T18:12:02.443" v="162" actId="20577"/>
        <pc:sldMkLst>
          <pc:docMk/>
          <pc:sldMk cId="4141179291" sldId="269"/>
        </pc:sldMkLst>
        <pc:spChg chg="mod">
          <ac:chgData name="Brian Morgan" userId="5924b694-0181-4bdf-8d45-ca0e24e72761" providerId="ADAL" clId="{2ACF45F0-A4FE-43D3-AAD8-CAEA96E2F914}" dt="2019-08-16T18:12:02.443" v="162" actId="20577"/>
          <ac:spMkLst>
            <pc:docMk/>
            <pc:sldMk cId="4141179291" sldId="269"/>
            <ac:spMk id="2" creationId="{81CE8B6C-91E7-4033-9A1E-48AF64AD4BE3}"/>
          </ac:spMkLst>
        </pc:spChg>
      </pc:sldChg>
      <pc:sldChg chg="modSp add">
        <pc:chgData name="Brian Morgan" userId="5924b694-0181-4bdf-8d45-ca0e24e72761" providerId="ADAL" clId="{2ACF45F0-A4FE-43D3-AAD8-CAEA96E2F914}" dt="2019-08-16T18:42:12.816" v="374" actId="20577"/>
        <pc:sldMkLst>
          <pc:docMk/>
          <pc:sldMk cId="3591349274" sldId="270"/>
        </pc:sldMkLst>
        <pc:spChg chg="mod">
          <ac:chgData name="Brian Morgan" userId="5924b694-0181-4bdf-8d45-ca0e24e72761" providerId="ADAL" clId="{2ACF45F0-A4FE-43D3-AAD8-CAEA96E2F914}" dt="2019-08-16T18:12:30.208" v="184" actId="20577"/>
          <ac:spMkLst>
            <pc:docMk/>
            <pc:sldMk cId="3591349274" sldId="270"/>
            <ac:spMk id="2" creationId="{0AADFF31-1434-446B-A2F8-6B87DBCE3B1C}"/>
          </ac:spMkLst>
        </pc:spChg>
        <pc:spChg chg="mod">
          <ac:chgData name="Brian Morgan" userId="5924b694-0181-4bdf-8d45-ca0e24e72761" providerId="ADAL" clId="{2ACF45F0-A4FE-43D3-AAD8-CAEA96E2F914}" dt="2019-08-16T18:42:12.816" v="374" actId="20577"/>
          <ac:spMkLst>
            <pc:docMk/>
            <pc:sldMk cId="3591349274" sldId="270"/>
            <ac:spMk id="3" creationId="{FE4B8875-6198-4A71-9369-5425C46E34DB}"/>
          </ac:spMkLst>
        </pc:spChg>
      </pc:sldChg>
      <pc:sldChg chg="modSp add">
        <pc:chgData name="Brian Morgan" userId="5924b694-0181-4bdf-8d45-ca0e24e72761" providerId="ADAL" clId="{2ACF45F0-A4FE-43D3-AAD8-CAEA96E2F914}" dt="2019-08-16T20:03:15.485" v="778" actId="20577"/>
        <pc:sldMkLst>
          <pc:docMk/>
          <pc:sldMk cId="1493146714" sldId="271"/>
        </pc:sldMkLst>
        <pc:spChg chg="mod">
          <ac:chgData name="Brian Morgan" userId="5924b694-0181-4bdf-8d45-ca0e24e72761" providerId="ADAL" clId="{2ACF45F0-A4FE-43D3-AAD8-CAEA96E2F914}" dt="2019-08-16T18:42:27.041" v="379"/>
          <ac:spMkLst>
            <pc:docMk/>
            <pc:sldMk cId="1493146714" sldId="271"/>
            <ac:spMk id="2" creationId="{7BE0F9B9-C18A-45AA-9E00-8EDA42753317}"/>
          </ac:spMkLst>
        </pc:spChg>
        <pc:spChg chg="mod">
          <ac:chgData name="Brian Morgan" userId="5924b694-0181-4bdf-8d45-ca0e24e72761" providerId="ADAL" clId="{2ACF45F0-A4FE-43D3-AAD8-CAEA96E2F914}" dt="2019-08-16T20:03:15.485" v="778" actId="20577"/>
          <ac:spMkLst>
            <pc:docMk/>
            <pc:sldMk cId="1493146714" sldId="271"/>
            <ac:spMk id="3" creationId="{62E8FEFA-FA89-4BB7-94DF-D50A7E62F3D0}"/>
          </ac:spMkLst>
        </pc:spChg>
      </pc:sldChg>
      <pc:sldChg chg="modSp add del">
        <pc:chgData name="Brian Morgan" userId="5924b694-0181-4bdf-8d45-ca0e24e72761" providerId="ADAL" clId="{2ACF45F0-A4FE-43D3-AAD8-CAEA96E2F914}" dt="2019-08-16T18:42:27.032" v="378" actId="2696"/>
        <pc:sldMkLst>
          <pc:docMk/>
          <pc:sldMk cId="1965173717" sldId="272"/>
        </pc:sldMkLst>
        <pc:spChg chg="mod">
          <ac:chgData name="Brian Morgan" userId="5924b694-0181-4bdf-8d45-ca0e24e72761" providerId="ADAL" clId="{2ACF45F0-A4FE-43D3-AAD8-CAEA96E2F914}" dt="2019-08-16T18:14:32.547" v="232" actId="20577"/>
          <ac:spMkLst>
            <pc:docMk/>
            <pc:sldMk cId="1965173717" sldId="272"/>
            <ac:spMk id="2" creationId="{4164EA82-4C0A-4328-B138-A76E348DE14C}"/>
          </ac:spMkLst>
        </pc:spChg>
        <pc:spChg chg="mod">
          <ac:chgData name="Brian Morgan" userId="5924b694-0181-4bdf-8d45-ca0e24e72761" providerId="ADAL" clId="{2ACF45F0-A4FE-43D3-AAD8-CAEA96E2F914}" dt="2019-08-16T18:42:20.270" v="377"/>
          <ac:spMkLst>
            <pc:docMk/>
            <pc:sldMk cId="1965173717" sldId="272"/>
            <ac:spMk id="3" creationId="{B0E44D67-15B8-40E2-8227-E8903F9C1474}"/>
          </ac:spMkLst>
        </pc:spChg>
      </pc:sldChg>
      <pc:sldChg chg="modSp add">
        <pc:chgData name="Brian Morgan" userId="5924b694-0181-4bdf-8d45-ca0e24e72761" providerId="ADAL" clId="{2ACF45F0-A4FE-43D3-AAD8-CAEA96E2F914}" dt="2019-08-16T19:50:38.871" v="690" actId="20577"/>
        <pc:sldMkLst>
          <pc:docMk/>
          <pc:sldMk cId="3611024397" sldId="272"/>
        </pc:sldMkLst>
        <pc:spChg chg="mod">
          <ac:chgData name="Brian Morgan" userId="5924b694-0181-4bdf-8d45-ca0e24e72761" providerId="ADAL" clId="{2ACF45F0-A4FE-43D3-AAD8-CAEA96E2F914}" dt="2019-08-16T19:50:38.871" v="690" actId="20577"/>
          <ac:spMkLst>
            <pc:docMk/>
            <pc:sldMk cId="3611024397" sldId="272"/>
            <ac:spMk id="3" creationId="{B0E44D67-15B8-40E2-8227-E8903F9C1474}"/>
          </ac:spMkLst>
        </pc:spChg>
      </pc:sldChg>
      <pc:sldChg chg="modSp add del">
        <pc:chgData name="Brian Morgan" userId="5924b694-0181-4bdf-8d45-ca0e24e72761" providerId="ADAL" clId="{2ACF45F0-A4FE-43D3-AAD8-CAEA96E2F914}" dt="2019-08-16T18:15:53.095" v="265" actId="2696"/>
        <pc:sldMkLst>
          <pc:docMk/>
          <pc:sldMk cId="1796813931" sldId="273"/>
        </pc:sldMkLst>
        <pc:spChg chg="mod">
          <ac:chgData name="Brian Morgan" userId="5924b694-0181-4bdf-8d45-ca0e24e72761" providerId="ADAL" clId="{2ACF45F0-A4FE-43D3-AAD8-CAEA96E2F914}" dt="2019-08-16T18:15:52.900" v="264"/>
          <ac:spMkLst>
            <pc:docMk/>
            <pc:sldMk cId="1796813931" sldId="273"/>
            <ac:spMk id="2" creationId="{90F214AB-DD14-4A9E-AA17-DE9179A18850}"/>
          </ac:spMkLst>
        </pc:spChg>
      </pc:sldChg>
      <pc:sldChg chg="modSp add del">
        <pc:chgData name="Brian Morgan" userId="5924b694-0181-4bdf-8d45-ca0e24e72761" providerId="ADAL" clId="{2ACF45F0-A4FE-43D3-AAD8-CAEA96E2F914}" dt="2019-08-16T18:41:54.660" v="354" actId="2696"/>
        <pc:sldMkLst>
          <pc:docMk/>
          <pc:sldMk cId="1885907751" sldId="273"/>
        </pc:sldMkLst>
        <pc:spChg chg="mod">
          <ac:chgData name="Brian Morgan" userId="5924b694-0181-4bdf-8d45-ca0e24e72761" providerId="ADAL" clId="{2ACF45F0-A4FE-43D3-AAD8-CAEA96E2F914}" dt="2019-08-16T18:41:54.513" v="353"/>
          <ac:spMkLst>
            <pc:docMk/>
            <pc:sldMk cId="1885907751" sldId="273"/>
            <ac:spMk id="2" creationId="{D8CCB90E-4CB8-49FF-99F2-651D56AE247C}"/>
          </ac:spMkLst>
        </pc:spChg>
      </pc:sldChg>
      <pc:sldChg chg="modSp add del">
        <pc:chgData name="Brian Morgan" userId="5924b694-0181-4bdf-8d45-ca0e24e72761" providerId="ADAL" clId="{2ACF45F0-A4FE-43D3-AAD8-CAEA96E2F914}" dt="2019-08-16T18:42:20.260" v="376" actId="2696"/>
        <pc:sldMkLst>
          <pc:docMk/>
          <pc:sldMk cId="1982324163" sldId="273"/>
        </pc:sldMkLst>
        <pc:spChg chg="mod">
          <ac:chgData name="Brian Morgan" userId="5924b694-0181-4bdf-8d45-ca0e24e72761" providerId="ADAL" clId="{2ACF45F0-A4FE-43D3-AAD8-CAEA96E2F914}" dt="2019-08-16T18:42:20.050" v="375"/>
          <ac:spMkLst>
            <pc:docMk/>
            <pc:sldMk cId="1982324163" sldId="273"/>
            <ac:spMk id="2" creationId="{0AEB4076-E500-4C4A-B19E-F68162D88B47}"/>
          </ac:spMkLst>
        </pc:spChg>
      </pc:sldChg>
      <pc:sldChg chg="add del">
        <pc:chgData name="Brian Morgan" userId="5924b694-0181-4bdf-8d45-ca0e24e72761" providerId="ADAL" clId="{2ACF45F0-A4FE-43D3-AAD8-CAEA96E2F914}" dt="2019-08-16T18:42:33.375" v="382" actId="2696"/>
        <pc:sldMkLst>
          <pc:docMk/>
          <pc:sldMk cId="3152392154" sldId="273"/>
        </pc:sldMkLst>
      </pc:sldChg>
      <pc:sldChg chg="modSp add del">
        <pc:chgData name="Brian Morgan" userId="5924b694-0181-4bdf-8d45-ca0e24e72761" providerId="ADAL" clId="{2ACF45F0-A4FE-43D3-AAD8-CAEA96E2F914}" dt="2019-08-16T18:16:35.677" v="294" actId="2696"/>
        <pc:sldMkLst>
          <pc:docMk/>
          <pc:sldMk cId="3247446839" sldId="273"/>
        </pc:sldMkLst>
        <pc:spChg chg="mod">
          <ac:chgData name="Brian Morgan" userId="5924b694-0181-4bdf-8d45-ca0e24e72761" providerId="ADAL" clId="{2ACF45F0-A4FE-43D3-AAD8-CAEA96E2F914}" dt="2019-08-16T18:16:34.454" v="293"/>
          <ac:spMkLst>
            <pc:docMk/>
            <pc:sldMk cId="3247446839" sldId="273"/>
            <ac:spMk id="2" creationId="{92E2DE0E-C060-4BD8-8864-8B335EFA69C4}"/>
          </ac:spMkLst>
        </pc:spChg>
      </pc:sldChg>
      <pc:sldChg chg="modSp add">
        <pc:chgData name="Brian Morgan" userId="5924b694-0181-4bdf-8d45-ca0e24e72761" providerId="ADAL" clId="{2ACF45F0-A4FE-43D3-AAD8-CAEA96E2F914}" dt="2019-08-16T19:28:28.194" v="542" actId="20577"/>
        <pc:sldMkLst>
          <pc:docMk/>
          <pc:sldMk cId="3512987430" sldId="273"/>
        </pc:sldMkLst>
        <pc:spChg chg="mod">
          <ac:chgData name="Brian Morgan" userId="5924b694-0181-4bdf-8d45-ca0e24e72761" providerId="ADAL" clId="{2ACF45F0-A4FE-43D3-AAD8-CAEA96E2F914}" dt="2019-08-16T19:28:28.194" v="542" actId="20577"/>
          <ac:spMkLst>
            <pc:docMk/>
            <pc:sldMk cId="3512987430" sldId="273"/>
            <ac:spMk id="2" creationId="{38013179-F1BF-4738-865E-1158F276E80F}"/>
          </ac:spMkLst>
        </pc:spChg>
      </pc:sldChg>
      <pc:sldChg chg="modSp add del">
        <pc:chgData name="Brian Morgan" userId="5924b694-0181-4bdf-8d45-ca0e24e72761" providerId="ADAL" clId="{2ACF45F0-A4FE-43D3-AAD8-CAEA96E2F914}" dt="2019-08-16T18:41:58.272" v="367" actId="2696"/>
        <pc:sldMkLst>
          <pc:docMk/>
          <pc:sldMk cId="4201003825" sldId="273"/>
        </pc:sldMkLst>
        <pc:spChg chg="mod">
          <ac:chgData name="Brian Morgan" userId="5924b694-0181-4bdf-8d45-ca0e24e72761" providerId="ADAL" clId="{2ACF45F0-A4FE-43D3-AAD8-CAEA96E2F914}" dt="2019-08-16T18:41:58.090" v="366"/>
          <ac:spMkLst>
            <pc:docMk/>
            <pc:sldMk cId="4201003825" sldId="273"/>
            <ac:spMk id="2" creationId="{5BCEB363-1B3F-4724-AAF3-BD1658FBBFEA}"/>
          </ac:spMkLst>
        </pc:spChg>
      </pc:sldChg>
      <pc:sldChg chg="modSp add del">
        <pc:chgData name="Brian Morgan" userId="5924b694-0181-4bdf-8d45-ca0e24e72761" providerId="ADAL" clId="{2ACF45F0-A4FE-43D3-AAD8-CAEA96E2F914}" dt="2019-08-16T18:17:27.952" v="321" actId="2696"/>
        <pc:sldMkLst>
          <pc:docMk/>
          <pc:sldMk cId="4280162189" sldId="273"/>
        </pc:sldMkLst>
        <pc:spChg chg="mod">
          <ac:chgData name="Brian Morgan" userId="5924b694-0181-4bdf-8d45-ca0e24e72761" providerId="ADAL" clId="{2ACF45F0-A4FE-43D3-AAD8-CAEA96E2F914}" dt="2019-08-16T18:17:27.797" v="320"/>
          <ac:spMkLst>
            <pc:docMk/>
            <pc:sldMk cId="4280162189" sldId="273"/>
            <ac:spMk id="2" creationId="{4CE11F0F-CC91-428F-A3C7-BACF653E29DC}"/>
          </ac:spMkLst>
        </pc:spChg>
      </pc:sldChg>
      <pc:sldChg chg="modSp add">
        <pc:chgData name="Brian Morgan" userId="5924b694-0181-4bdf-8d45-ca0e24e72761" providerId="ADAL" clId="{2ACF45F0-A4FE-43D3-AAD8-CAEA96E2F914}" dt="2019-08-16T19:48:16.297" v="584" actId="5793"/>
        <pc:sldMkLst>
          <pc:docMk/>
          <pc:sldMk cId="1883114954" sldId="274"/>
        </pc:sldMkLst>
        <pc:spChg chg="mod">
          <ac:chgData name="Brian Morgan" userId="5924b694-0181-4bdf-8d45-ca0e24e72761" providerId="ADAL" clId="{2ACF45F0-A4FE-43D3-AAD8-CAEA96E2F914}" dt="2019-08-16T19:47:59.854" v="550" actId="20577"/>
          <ac:spMkLst>
            <pc:docMk/>
            <pc:sldMk cId="1883114954" sldId="274"/>
            <ac:spMk id="2" creationId="{C2FF5A09-82D6-462D-A052-D2CED19C26AC}"/>
          </ac:spMkLst>
        </pc:spChg>
        <pc:spChg chg="mod">
          <ac:chgData name="Brian Morgan" userId="5924b694-0181-4bdf-8d45-ca0e24e72761" providerId="ADAL" clId="{2ACF45F0-A4FE-43D3-AAD8-CAEA96E2F914}" dt="2019-08-16T19:48:16.297" v="584" actId="5793"/>
          <ac:spMkLst>
            <pc:docMk/>
            <pc:sldMk cId="1883114954" sldId="274"/>
            <ac:spMk id="3" creationId="{9AEEAB2E-C92B-490F-9607-D6F33A5E9981}"/>
          </ac:spMkLst>
        </pc:spChg>
      </pc:sldChg>
      <pc:sldChg chg="modSp add del">
        <pc:chgData name="Brian Morgan" userId="5924b694-0181-4bdf-8d45-ca0e24e72761" providerId="ADAL" clId="{2ACF45F0-A4FE-43D3-AAD8-CAEA96E2F914}" dt="2019-08-16T20:03:03.219" v="732" actId="2696"/>
        <pc:sldMkLst>
          <pc:docMk/>
          <pc:sldMk cId="2847612021" sldId="275"/>
        </pc:sldMkLst>
        <pc:spChg chg="mod">
          <ac:chgData name="Brian Morgan" userId="5924b694-0181-4bdf-8d45-ca0e24e72761" providerId="ADAL" clId="{2ACF45F0-A4FE-43D3-AAD8-CAEA96E2F914}" dt="2019-08-16T20:03:02.428" v="731"/>
          <ac:spMkLst>
            <pc:docMk/>
            <pc:sldMk cId="2847612021" sldId="275"/>
            <ac:spMk id="2" creationId="{AB1D4508-601F-4BCC-B141-3815E30996B6}"/>
          </ac:spMkLst>
        </pc:spChg>
      </pc:sldChg>
      <pc:sldMasterChg chg="addSp modSldLayout">
        <pc:chgData name="Brian Morgan" userId="5924b694-0181-4bdf-8d45-ca0e24e72761" providerId="ADAL" clId="{2ACF45F0-A4FE-43D3-AAD8-CAEA96E2F914}" dt="2019-08-16T20:08:47.005" v="793"/>
        <pc:sldMasterMkLst>
          <pc:docMk/>
          <pc:sldMasterMk cId="553820469" sldId="2147483746"/>
        </pc:sldMasterMkLst>
        <pc:spChg chg="add">
          <ac:chgData name="Brian Morgan" userId="5924b694-0181-4bdf-8d45-ca0e24e72761" providerId="ADAL" clId="{2ACF45F0-A4FE-43D3-AAD8-CAEA96E2F914}" dt="2019-08-16T20:08:47.005" v="793"/>
          <ac:spMkLst>
            <pc:docMk/>
            <pc:sldMasterMk cId="553820469" sldId="2147483746"/>
            <ac:spMk id="7" creationId="{10ADFFF9-FCA7-43D9-B930-9BD6B4E9A869}"/>
          </ac:spMkLst>
        </pc:sp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3488279172" sldId="2147483747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488279172" sldId="2147483747"/>
              <ac:spMk id="7" creationId="{FCA100F7-AE2B-49A2-8A20-56C957839EBC}"/>
            </ac:spMkLst>
          </pc:spChg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488279172" sldId="2147483747"/>
              <ac:spMk id="9" creationId="{66D6586C-5776-416A-AAD4-46E28D9AC9BB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3488279172" sldId="2147483747"/>
              <ac:picMk id="8" creationId="{82235F06-C6E0-4BE6-900F-73E476B187B8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2799586596" sldId="2147483749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2799586596" sldId="2147483749"/>
              <ac:spMk id="8" creationId="{F3747146-AAF1-4187-8AC3-441A41E9F853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2799586596" sldId="2147483749"/>
              <ac:picMk id="7" creationId="{3048BD30-EFD4-4DFA-BBE0-56B53E829F02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2012962084" sldId="2147483750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2012962084" sldId="2147483750"/>
              <ac:spMk id="9" creationId="{714B7595-7875-4C9F-A054-F6BAB18A5CE1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2012962084" sldId="2147483750"/>
              <ac:picMk id="8" creationId="{4B3080AE-9B47-4C2C-90B6-FE22A98FBA68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3687183580" sldId="2147483751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687183580" sldId="2147483751"/>
              <ac:spMk id="11" creationId="{4928A027-9F33-48E5-8B46-9C6F7ECF4C73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3687183580" sldId="2147483751"/>
              <ac:picMk id="10" creationId="{DEB793B3-A43A-41DA-8EFC-BF09DD332898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328259389" sldId="2147483752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28259389" sldId="2147483752"/>
              <ac:spMk id="7" creationId="{084928B8-A244-4AEA-8891-5C8225F1FC09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328259389" sldId="2147483752"/>
              <ac:picMk id="6" creationId="{4CEC485A-DA18-46CB-BAE6-945D4A3D6AF9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339797089" sldId="2147483753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39797089" sldId="2147483753"/>
              <ac:spMk id="6" creationId="{CE9D4796-9FCC-49BA-B380-DF1130EB1FF0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339797089" sldId="2147483753"/>
              <ac:picMk id="5" creationId="{068E608A-7F9A-4EA9-AA3D-0B9675A8FF59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3887658705" sldId="2147483754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887658705" sldId="2147483754"/>
              <ac:spMk id="9" creationId="{D5A775F4-0979-4013-9E17-337DE927540F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3887658705" sldId="2147483754"/>
              <ac:picMk id="8" creationId="{83B139F3-E527-4DA9-9DF3-817C503EE13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315752925" sldId="2147483755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15752925" sldId="2147483755"/>
              <ac:spMk id="9" creationId="{997EF256-71B1-487A-9E54-DB71A25A54EF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315752925" sldId="2147483755"/>
              <ac:picMk id="8" creationId="{796D37AC-F1E8-4C06-AF0A-0353326AF315}"/>
            </ac:picMkLst>
          </pc:picChg>
        </pc:sldLayoutChg>
      </pc:sldMasterChg>
      <pc:sldMasterChg chg="addSp modSldLayout">
        <pc:chgData name="Brian Morgan" userId="5924b694-0181-4bdf-8d45-ca0e24e72761" providerId="ADAL" clId="{2ACF45F0-A4FE-43D3-AAD8-CAEA96E2F914}" dt="2019-08-16T20:07:20.864" v="789"/>
        <pc:sldMasterMkLst>
          <pc:docMk/>
          <pc:sldMasterMk cId="644298670" sldId="2147483746"/>
        </pc:sldMasterMkLst>
        <pc:spChg chg="add">
          <ac:chgData name="Brian Morgan" userId="5924b694-0181-4bdf-8d45-ca0e24e72761" providerId="ADAL" clId="{2ACF45F0-A4FE-43D3-AAD8-CAEA96E2F914}" dt="2019-08-16T20:07:20.864" v="789"/>
          <ac:spMkLst>
            <pc:docMk/>
            <pc:sldMasterMk cId="644298670" sldId="2147483746"/>
            <ac:spMk id="7" creationId="{B3D536C4-5E00-4A46-A196-2CE9479624B4}"/>
          </ac:spMkLst>
        </pc:sp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4149387225" sldId="2147483747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4149387225" sldId="2147483747"/>
              <ac:spMk id="7" creationId="{D68F845D-54CC-4389-863C-1ED0419894BE}"/>
            </ac:spMkLst>
          </pc:spChg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4149387225" sldId="2147483747"/>
              <ac:spMk id="9" creationId="{2791722C-B71D-43AF-B117-22DF3A932D96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4149387225" sldId="2147483747"/>
              <ac:picMk id="8" creationId="{E29AC2C0-5415-4D6F-8ADA-36CBCFB79346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1700785009" sldId="2147483749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1700785009" sldId="2147483749"/>
              <ac:spMk id="8" creationId="{BD049372-94A2-4125-A678-549D7B3015D5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1700785009" sldId="2147483749"/>
              <ac:picMk id="7" creationId="{603A901A-519F-4CDD-88EA-266734D5B1D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1933573673" sldId="2147483750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1933573673" sldId="2147483750"/>
              <ac:spMk id="9" creationId="{690C5332-B367-470C-A2C8-AC6A23E52779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1933573673" sldId="2147483750"/>
              <ac:picMk id="8" creationId="{7C5155EB-25D7-49CF-B10F-7054CC3D4C48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3510800963" sldId="2147483751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3510800963" sldId="2147483751"/>
              <ac:spMk id="11" creationId="{1DA66DFC-E687-47B4-AACB-C90DAB63B441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3510800963" sldId="2147483751"/>
              <ac:picMk id="10" creationId="{6475E3AF-A4A7-4E92-A30B-08F796E19FA3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20345848" sldId="2147483752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20345848" sldId="2147483752"/>
              <ac:spMk id="7" creationId="{FFC23BCF-BF97-44B2-8018-E0AA95A2C327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20345848" sldId="2147483752"/>
              <ac:picMk id="6" creationId="{54B0CE42-7A7F-4EA3-A4F9-00143E1EDB2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57766054" sldId="2147483753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57766054" sldId="2147483753"/>
              <ac:spMk id="6" creationId="{B076B4A8-3920-4709-B8F8-CE314E725F74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57766054" sldId="2147483753"/>
              <ac:picMk id="5" creationId="{3051BEC1-E0BA-4285-B668-1F293A99776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3719758474" sldId="2147483754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3719758474" sldId="2147483754"/>
              <ac:spMk id="9" creationId="{5E143C52-BD00-4876-8938-A135116B1A7C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3719758474" sldId="2147483754"/>
              <ac:picMk id="8" creationId="{2B674E55-C87B-4C6C-BA8C-AE17C5EEBE9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838620040" sldId="2147483755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838620040" sldId="2147483755"/>
              <ac:spMk id="9" creationId="{0451B28A-617B-475A-966C-7E9A97002ACA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838620040" sldId="2147483755"/>
              <ac:picMk id="8" creationId="{613CFAE5-22A8-4F09-8311-C84782BEF891}"/>
            </ac:picMkLst>
          </pc:picChg>
        </pc:sldLayoutChg>
      </pc:sldMasterChg>
      <pc:sldMasterChg chg="addSp modSldLayout">
        <pc:chgData name="Brian Morgan" userId="5924b694-0181-4bdf-8d45-ca0e24e72761" providerId="ADAL" clId="{2ACF45F0-A4FE-43D3-AAD8-CAEA96E2F914}" dt="2019-08-16T20:07:09.390" v="788"/>
        <pc:sldMasterMkLst>
          <pc:docMk/>
          <pc:sldMasterMk cId="1712587398" sldId="2147483746"/>
        </pc:sldMasterMkLst>
        <pc:spChg chg="add">
          <ac:chgData name="Brian Morgan" userId="5924b694-0181-4bdf-8d45-ca0e24e72761" providerId="ADAL" clId="{2ACF45F0-A4FE-43D3-AAD8-CAEA96E2F914}" dt="2019-08-16T20:07:09.390" v="788"/>
          <ac:spMkLst>
            <pc:docMk/>
            <pc:sldMasterMk cId="1712587398" sldId="2147483746"/>
            <ac:spMk id="7" creationId="{848B3E84-981C-439D-ACE9-EBB53AC7E3FA}"/>
          </ac:spMkLst>
        </pc:sp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1081543288" sldId="2147483747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1081543288" sldId="2147483747"/>
              <ac:spMk id="7" creationId="{90DD2A7E-6FEB-4106-91F9-35F03004178D}"/>
            </ac:spMkLst>
          </pc:spChg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1081543288" sldId="2147483747"/>
              <ac:spMk id="9" creationId="{D045BAA7-66F3-4ECA-8554-4229E3FAC8D1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1081543288" sldId="2147483747"/>
              <ac:picMk id="8" creationId="{F63F3DE6-7199-49A4-B763-DED97446B4E3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1041016047" sldId="2147483749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1041016047" sldId="2147483749"/>
              <ac:spMk id="8" creationId="{2066F61D-676B-4588-822F-550CA0417691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1041016047" sldId="2147483749"/>
              <ac:picMk id="7" creationId="{4B57B885-5F15-4CEA-A498-12760827210F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1961326894" sldId="2147483750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1961326894" sldId="2147483750"/>
              <ac:spMk id="9" creationId="{0719A375-3858-47C9-8AA0-82D956D611BE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1961326894" sldId="2147483750"/>
              <ac:picMk id="8" creationId="{550AE4B4-9532-48AB-B6BE-0E76D99A744B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2494843656" sldId="2147483751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2494843656" sldId="2147483751"/>
              <ac:spMk id="11" creationId="{D05647A9-F071-43FC-8DD3-5C385C958236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2494843656" sldId="2147483751"/>
              <ac:picMk id="10" creationId="{A5011E01-DF68-4F8B-A491-35FC96C1F104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1995952846" sldId="2147483752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1995952846" sldId="2147483752"/>
              <ac:spMk id="7" creationId="{C7B998A0-8A69-4ED5-AB8E-6CD1AC0A969B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1995952846" sldId="2147483752"/>
              <ac:picMk id="6" creationId="{349BDB0D-606B-4406-B35F-8880097154DC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3753037426" sldId="2147483753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3753037426" sldId="2147483753"/>
              <ac:spMk id="6" creationId="{E5FD5FA9-6828-4569-9B65-47F569BAA745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3753037426" sldId="2147483753"/>
              <ac:picMk id="5" creationId="{AEFA051F-9557-43DB-9BD6-CC18102A96F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823376941" sldId="2147483754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823376941" sldId="2147483754"/>
              <ac:spMk id="9" creationId="{2202262C-BA8A-484F-9CA8-5DF531574C30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823376941" sldId="2147483754"/>
              <ac:picMk id="8" creationId="{726E06BE-F705-4545-BADB-98B5A0F52126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418521134" sldId="2147483755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418521134" sldId="2147483755"/>
              <ac:spMk id="9" creationId="{B81058A8-1B0C-4A7E-BD55-B2B752BFF004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418521134" sldId="2147483755"/>
              <ac:picMk id="8" creationId="{E3CE069D-D2FA-4EFC-BEC4-84B4A2724B26}"/>
            </ac:picMkLst>
          </pc:picChg>
        </pc:sldLayoutChg>
      </pc:sldMasterChg>
      <pc:sldMasterChg chg="addSp modSldLayout">
        <pc:chgData name="Brian Morgan" userId="5924b694-0181-4bdf-8d45-ca0e24e72761" providerId="ADAL" clId="{2ACF45F0-A4FE-43D3-AAD8-CAEA96E2F914}" dt="2019-08-16T20:08:48.808" v="794"/>
        <pc:sldMasterMkLst>
          <pc:docMk/>
          <pc:sldMasterMk cId="4160172445" sldId="2147483760"/>
        </pc:sldMasterMkLst>
        <pc:spChg chg="add">
          <ac:chgData name="Brian Morgan" userId="5924b694-0181-4bdf-8d45-ca0e24e72761" providerId="ADAL" clId="{2ACF45F0-A4FE-43D3-AAD8-CAEA96E2F914}" dt="2019-08-16T20:08:48.808" v="794"/>
          <ac:spMkLst>
            <pc:docMk/>
            <pc:sldMasterMk cId="4160172445" sldId="2147483760"/>
            <ac:spMk id="7" creationId="{97081814-7D59-45C3-B1B0-803C88BB78B0}"/>
          </ac:spMkLst>
        </pc:sp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3073515605" sldId="2147483761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3073515605" sldId="2147483761"/>
              <ac:spMk id="7" creationId="{09BDED18-C719-4AC4-B8C7-2EB2BE7BCCD4}"/>
            </ac:spMkLst>
          </pc:spChg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3073515605" sldId="2147483761"/>
              <ac:spMk id="9" creationId="{AB3ACA69-44D0-4CF1-82C3-CACA06EBEABD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3073515605" sldId="2147483761"/>
              <ac:picMk id="8" creationId="{B746CE72-C489-4F07-A448-A0245B3246A2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1623221419" sldId="2147483763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1623221419" sldId="2147483763"/>
              <ac:spMk id="8" creationId="{E7FD588B-C537-4FC3-9A3B-236E82258CC4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1623221419" sldId="2147483763"/>
              <ac:picMk id="7" creationId="{9C85B6B4-971F-4E68-9737-A62609681963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2488817431" sldId="2147483764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2488817431" sldId="2147483764"/>
              <ac:spMk id="9" creationId="{4D60DE0A-9D26-4168-B2C0-783BA589EE4D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2488817431" sldId="2147483764"/>
              <ac:picMk id="8" creationId="{9FDB119E-A2CE-487B-8B47-1A6B291D2A6B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3112504611" sldId="2147483765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3112504611" sldId="2147483765"/>
              <ac:spMk id="11" creationId="{243EF5E1-12F4-41E7-A2E5-377F91B0232A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3112504611" sldId="2147483765"/>
              <ac:picMk id="10" creationId="{B52BBE18-022D-415E-B67A-F174ED248E0C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2173854255" sldId="2147483766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2173854255" sldId="2147483766"/>
              <ac:spMk id="7" creationId="{528B3C2A-D087-4377-8A2B-3A039AC21426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2173854255" sldId="2147483766"/>
              <ac:picMk id="6" creationId="{E4352045-FF15-4690-B717-1A5AABD1F3B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2224877748" sldId="2147483767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2224877748" sldId="2147483767"/>
              <ac:spMk id="6" creationId="{0ECCE20B-B8EA-46DA-871A-5FCDC5F59609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2224877748" sldId="2147483767"/>
              <ac:picMk id="5" creationId="{C75300A7-DA3E-474B-A086-45536E0EA7A6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2681534970" sldId="2147483768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2681534970" sldId="2147483768"/>
              <ac:spMk id="9" creationId="{029C5B89-F333-4A8A-B9CA-8969A71AF321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2681534970" sldId="2147483768"/>
              <ac:picMk id="8" creationId="{5A06B7B8-1D76-492E-A495-6903685D8C9C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3436190178" sldId="2147483769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3436190178" sldId="2147483769"/>
              <ac:spMk id="9" creationId="{EC949765-882B-42DD-8C9E-8E6F92FD83D5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3436190178" sldId="2147483769"/>
              <ac:picMk id="8" creationId="{20930654-C0F7-4B85-8077-487D5ECF1529}"/>
            </ac:picMkLst>
          </pc:picChg>
        </pc:sldLayoutChg>
      </pc:sldMasterChg>
      <pc:sldMasterChg chg="addSp modSldLayout">
        <pc:chgData name="Brian Morgan" userId="5924b694-0181-4bdf-8d45-ca0e24e72761" providerId="ADAL" clId="{2ACF45F0-A4FE-43D3-AAD8-CAEA96E2F914}" dt="2019-08-16T20:08:50.350" v="795"/>
        <pc:sldMasterMkLst>
          <pc:docMk/>
          <pc:sldMasterMk cId="2004016406" sldId="2147483774"/>
        </pc:sldMasterMkLst>
        <pc:spChg chg="add">
          <ac:chgData name="Brian Morgan" userId="5924b694-0181-4bdf-8d45-ca0e24e72761" providerId="ADAL" clId="{2ACF45F0-A4FE-43D3-AAD8-CAEA96E2F914}" dt="2019-08-16T20:08:50.350" v="795"/>
          <ac:spMkLst>
            <pc:docMk/>
            <pc:sldMasterMk cId="2004016406" sldId="2147483774"/>
            <ac:spMk id="7" creationId="{2BC34C81-A955-4AC6-8E2C-02DC237DD1E6}"/>
          </ac:spMkLst>
        </pc:sp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2770542503" sldId="2147483775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2770542503" sldId="2147483775"/>
              <ac:spMk id="7" creationId="{FE7305C0-5BAE-4A02-88B3-4DDA34D3D8FF}"/>
            </ac:spMkLst>
          </pc:spChg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2770542503" sldId="2147483775"/>
              <ac:spMk id="9" creationId="{1E451D80-F4F5-4642-9E72-A0B926C459B9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2770542503" sldId="2147483775"/>
              <ac:picMk id="8" creationId="{D351DF9E-A066-445B-9337-7D9471A85AA4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2143943739" sldId="2147483777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2143943739" sldId="2147483777"/>
              <ac:spMk id="8" creationId="{DF446ACE-5592-4596-8D94-690CF99AF521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2143943739" sldId="2147483777"/>
              <ac:picMk id="7" creationId="{8A79721B-AA55-4BE4-AC9A-0D5B3111212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2001898635" sldId="2147483778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2001898635" sldId="2147483778"/>
              <ac:spMk id="9" creationId="{1731717A-10C6-48F0-A46B-DB1804D41B2E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2001898635" sldId="2147483778"/>
              <ac:picMk id="8" creationId="{8849179A-C3C6-4FC9-805B-86560480452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142439622" sldId="2147483779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142439622" sldId="2147483779"/>
              <ac:spMk id="11" creationId="{C4E3ECDD-AEC9-4A9E-9D7C-C9C0ED6A82B3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142439622" sldId="2147483779"/>
              <ac:picMk id="10" creationId="{0941F303-517B-4971-B67B-6E6B8F5A19E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1118199091" sldId="2147483780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1118199091" sldId="2147483780"/>
              <ac:spMk id="7" creationId="{874C5A08-19DF-4EBB-929F-D2D77B002208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1118199091" sldId="2147483780"/>
              <ac:picMk id="6" creationId="{40A3E6A6-A683-4350-9AB8-408F94CC8EB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472054395" sldId="2147483781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472054395" sldId="2147483781"/>
              <ac:spMk id="6" creationId="{46633C08-C70E-4AFE-80A4-4C7EB20E617C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472054395" sldId="2147483781"/>
              <ac:picMk id="5" creationId="{5D5A1205-E24E-4384-B7FD-E0ECFBFA82C4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14984354" sldId="2147483782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14984354" sldId="2147483782"/>
              <ac:spMk id="9" creationId="{B56A3C66-45B0-45BA-B6D6-164922055A54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14984354" sldId="2147483782"/>
              <ac:picMk id="8" creationId="{2CA8AC54-F75E-42DA-8491-75801906BE4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3535902218" sldId="2147483783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3535902218" sldId="2147483783"/>
              <ac:spMk id="9" creationId="{78667381-30ED-4137-8AC4-E44CBE23AA82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3535902218" sldId="2147483783"/>
              <ac:picMk id="8" creationId="{90069263-FB1A-4914-B7C9-65B4CDFEC624}"/>
            </ac:picMkLst>
          </pc:picChg>
        </pc:sldLayoutChg>
      </pc:sldMasterChg>
      <pc:sldMasterChg chg="addSp modSldLayout">
        <pc:chgData name="Brian Morgan" userId="5924b694-0181-4bdf-8d45-ca0e24e72761" providerId="ADAL" clId="{2ACF45F0-A4FE-43D3-AAD8-CAEA96E2F914}" dt="2019-08-16T20:08:52.642" v="796"/>
        <pc:sldMasterMkLst>
          <pc:docMk/>
          <pc:sldMasterMk cId="375662830" sldId="2147483788"/>
        </pc:sldMasterMkLst>
        <pc:spChg chg="add">
          <ac:chgData name="Brian Morgan" userId="5924b694-0181-4bdf-8d45-ca0e24e72761" providerId="ADAL" clId="{2ACF45F0-A4FE-43D3-AAD8-CAEA96E2F914}" dt="2019-08-16T20:08:52.642" v="796"/>
          <ac:spMkLst>
            <pc:docMk/>
            <pc:sldMasterMk cId="375662830" sldId="2147483788"/>
            <ac:spMk id="7" creationId="{50222273-B91C-41C0-AF6F-3033762F41F2}"/>
          </ac:spMkLst>
        </pc:sp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4212793729" sldId="2147483789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4212793729" sldId="2147483789"/>
              <ac:spMk id="7" creationId="{2B6EF329-FC58-434C-AC70-D020ACF6841F}"/>
            </ac:spMkLst>
          </pc:spChg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4212793729" sldId="2147483789"/>
              <ac:spMk id="9" creationId="{BAF16C45-7C4D-433F-8CD7-790494B0D973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4212793729" sldId="2147483789"/>
              <ac:picMk id="8" creationId="{E46A264A-6933-41B8-B01B-9BA9D287DF7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2435393146" sldId="2147483791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2435393146" sldId="2147483791"/>
              <ac:spMk id="8" creationId="{11E64B88-B283-48BA-BC08-3853F5B20559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2435393146" sldId="2147483791"/>
              <ac:picMk id="7" creationId="{FFB1D161-E21F-40B5-BBCB-9AB504AC2CB9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477236308" sldId="2147483792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477236308" sldId="2147483792"/>
              <ac:spMk id="9" creationId="{A1B2B53D-6814-45CE-95F3-01370CABC1F2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477236308" sldId="2147483792"/>
              <ac:picMk id="8" creationId="{36CF2E61-FC6F-4BA4-ADCC-9E8E187120E6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913585998" sldId="2147483793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913585998" sldId="2147483793"/>
              <ac:spMk id="11" creationId="{865426C2-B6A9-41D1-8C22-2D854D9D8038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913585998" sldId="2147483793"/>
              <ac:picMk id="10" creationId="{8DC933D6-DC7D-4724-8665-0E6BDAAE10E1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2579987652" sldId="2147483794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2579987652" sldId="2147483794"/>
              <ac:spMk id="7" creationId="{F6286A49-0DF4-4AEC-AA07-EB5D74E4CD1F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2579987652" sldId="2147483794"/>
              <ac:picMk id="6" creationId="{4533461D-8818-46D9-BF51-6B9534F4386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957624253" sldId="2147483795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957624253" sldId="2147483795"/>
              <ac:spMk id="6" creationId="{C110CB38-2874-4409-B22F-4518ED34692E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957624253" sldId="2147483795"/>
              <ac:picMk id="5" creationId="{3FF04CD8-07AF-4700-80BC-0FE8B32EFB4D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1110862313" sldId="2147483796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1110862313" sldId="2147483796"/>
              <ac:spMk id="9" creationId="{AD8CDBBD-EBDA-4909-BD42-0CFF655C05C6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1110862313" sldId="2147483796"/>
              <ac:picMk id="8" creationId="{CAB54572-6D72-4B1F-85A4-3E6BBDC8B1A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2787535730" sldId="2147483797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2787535730" sldId="2147483797"/>
              <ac:spMk id="9" creationId="{DA527EC2-3067-4B77-AB02-D948BB375B6E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2787535730" sldId="2147483797"/>
              <ac:picMk id="8" creationId="{C5E88D7C-C295-44A3-8C19-F94DEE0A5A3A}"/>
            </ac:picMkLst>
          </pc:picChg>
        </pc:sldLayoutChg>
      </pc:sldMasterChg>
      <pc:sldMasterChg chg="addSp modSldLayout">
        <pc:chgData name="Brian Morgan" userId="5924b694-0181-4bdf-8d45-ca0e24e72761" providerId="ADAL" clId="{2ACF45F0-A4FE-43D3-AAD8-CAEA96E2F914}" dt="2019-08-16T20:08:54.056" v="797"/>
        <pc:sldMasterMkLst>
          <pc:docMk/>
          <pc:sldMasterMk cId="4031330025" sldId="2147483802"/>
        </pc:sldMasterMkLst>
        <pc:spChg chg="add">
          <ac:chgData name="Brian Morgan" userId="5924b694-0181-4bdf-8d45-ca0e24e72761" providerId="ADAL" clId="{2ACF45F0-A4FE-43D3-AAD8-CAEA96E2F914}" dt="2019-08-16T20:08:54.056" v="797"/>
          <ac:spMkLst>
            <pc:docMk/>
            <pc:sldMasterMk cId="4031330025" sldId="2147483802"/>
            <ac:spMk id="7" creationId="{61ABE0C8-02D5-4B89-99EA-FCA2EA82E9DB}"/>
          </ac:spMkLst>
        </pc:sp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3204137554" sldId="2147483803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3204137554" sldId="2147483803"/>
              <ac:spMk id="7" creationId="{A426E73C-2D7E-4074-9776-91857BEA5E77}"/>
            </ac:spMkLst>
          </pc:spChg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3204137554" sldId="2147483803"/>
              <ac:spMk id="9" creationId="{C6F6C874-BE98-46A0-BF07-6FAB76FF8578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3204137554" sldId="2147483803"/>
              <ac:picMk id="8" creationId="{0CE3F52A-BDAE-47C5-BE32-C1C7FE5016AF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2989201906" sldId="2147483805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2989201906" sldId="2147483805"/>
              <ac:spMk id="8" creationId="{BB0B9ED3-03B5-46A0-96AB-E491351A41C8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2989201906" sldId="2147483805"/>
              <ac:picMk id="7" creationId="{46B81515-984E-4843-A61C-3A58CA6EB339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3231571308" sldId="2147483806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3231571308" sldId="2147483806"/>
              <ac:spMk id="9" creationId="{DE1CC966-839C-4720-A2D0-F1CC15F835F9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3231571308" sldId="2147483806"/>
              <ac:picMk id="8" creationId="{E20D06EB-0943-4C78-AB47-7D6C2410653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3069553125" sldId="2147483807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3069553125" sldId="2147483807"/>
              <ac:spMk id="11" creationId="{F3530661-1595-4C3D-B547-5CB6F77FF324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3069553125" sldId="2147483807"/>
              <ac:picMk id="10" creationId="{62871C85-7EC6-4245-85C1-A454AA1826D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971679767" sldId="2147483808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971679767" sldId="2147483808"/>
              <ac:spMk id="7" creationId="{21AB6A08-36E8-4CDA-AD82-283588E4A084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971679767" sldId="2147483808"/>
              <ac:picMk id="6" creationId="{64B95929-39C4-4350-9065-35C5519EC4E7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4182164761" sldId="2147483809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4182164761" sldId="2147483809"/>
              <ac:spMk id="6" creationId="{2D6DF743-EEB1-49B9-99E8-CC07C64056D3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4182164761" sldId="2147483809"/>
              <ac:picMk id="5" creationId="{B2184069-1FEE-4777-97F5-1F3FDD2D5D39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4268042201" sldId="2147483810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4268042201" sldId="2147483810"/>
              <ac:spMk id="9" creationId="{2E62B92A-D434-4CA7-BDF3-670BAE162CF9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4268042201" sldId="2147483810"/>
              <ac:picMk id="8" creationId="{A66B804E-5E96-465D-9B46-4302548EF2C1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1451782209" sldId="2147483811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1451782209" sldId="2147483811"/>
              <ac:spMk id="9" creationId="{8A8016EA-1899-4010-9AD6-785C14DEE5DF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1451782209" sldId="2147483811"/>
              <ac:picMk id="8" creationId="{28B5721D-0712-434B-AC69-A88A9872F648}"/>
            </ac:picMkLst>
          </pc:picChg>
        </pc:sldLayoutChg>
      </pc:sldMasterChg>
    </pc:docChg>
  </pc:docChgLst>
  <pc:docChgLst>
    <pc:chgData name="Christopher Cieslinski" userId="0a35db54-419e-42cb-b11d-7f4b700a3748" providerId="ADAL" clId="{57048B89-8346-E742-8CD2-9A6AD73C0BBC}"/>
    <pc:docChg chg="modMainMaster">
      <pc:chgData name="Christopher Cieslinski" userId="0a35db54-419e-42cb-b11d-7f4b700a3748" providerId="ADAL" clId="{57048B89-8346-E742-8CD2-9A6AD73C0BBC}" dt="2019-08-21T19:46:03.246" v="0" actId="1076"/>
      <pc:docMkLst>
        <pc:docMk/>
      </pc:docMkLst>
      <pc:sldMasterChg chg="modSldLayout">
        <pc:chgData name="Christopher Cieslinski" userId="0a35db54-419e-42cb-b11d-7f4b700a3748" providerId="ADAL" clId="{57048B89-8346-E742-8CD2-9A6AD73C0BBC}" dt="2019-08-21T19:46:03.246" v="0" actId="1076"/>
        <pc:sldMasterMkLst>
          <pc:docMk/>
          <pc:sldMasterMk cId="726719002" sldId="2147483690"/>
        </pc:sldMasterMkLst>
        <pc:sldLayoutChg chg="modSp">
          <pc:chgData name="Christopher Cieslinski" userId="0a35db54-419e-42cb-b11d-7f4b700a3748" providerId="ADAL" clId="{57048B89-8346-E742-8CD2-9A6AD73C0BBC}" dt="2019-08-21T19:46:03.246" v="0" actId="1076"/>
          <pc:sldLayoutMkLst>
            <pc:docMk/>
            <pc:sldMasterMk cId="726719002" sldId="2147483690"/>
            <pc:sldLayoutMk cId="1226766125" sldId="2147483691"/>
          </pc:sldLayoutMkLst>
          <pc:spChg chg="mod">
            <ac:chgData name="Christopher Cieslinski" userId="0a35db54-419e-42cb-b11d-7f4b700a3748" providerId="ADAL" clId="{57048B89-8346-E742-8CD2-9A6AD73C0BBC}" dt="2019-08-21T19:46:03.246" v="0" actId="1076"/>
            <ac:spMkLst>
              <pc:docMk/>
              <pc:sldMasterMk cId="726719002" sldId="2147483690"/>
              <pc:sldLayoutMk cId="1226766125" sldId="2147483691"/>
              <ac:spMk id="9" creationId="{00000000-0000-0000-0000-000000000000}"/>
            </ac:spMkLst>
          </pc:spChg>
        </pc:sldLayoutChg>
      </pc:sldMasterChg>
    </pc:docChg>
  </pc:docChgLst>
  <pc:docChgLst>
    <pc:chgData name="Zachary Laker Williams" userId="S::xacheiree@churchofjesuschrist.org::1c1f5dd2-b17c-4a75-a6bd-b323f92caeb5" providerId="AD" clId="Web-{00F91068-F505-4A39-940F-4EBFBB2CB2CA}"/>
    <pc:docChg chg="modSld">
      <pc:chgData name="Zachary Laker Williams" userId="S::xacheiree@churchofjesuschrist.org::1c1f5dd2-b17c-4a75-a6bd-b323f92caeb5" providerId="AD" clId="Web-{00F91068-F505-4A39-940F-4EBFBB2CB2CA}" dt="2019-08-14T19:23:34.264" v="5" actId="20577"/>
      <pc:docMkLst>
        <pc:docMk/>
      </pc:docMkLst>
      <pc:sldChg chg="modSp">
        <pc:chgData name="Zachary Laker Williams" userId="S::xacheiree@churchofjesuschrist.org::1c1f5dd2-b17c-4a75-a6bd-b323f92caeb5" providerId="AD" clId="Web-{00F91068-F505-4A39-940F-4EBFBB2CB2CA}" dt="2019-08-14T19:23:34.264" v="4" actId="20577"/>
        <pc:sldMkLst>
          <pc:docMk/>
          <pc:sldMk cId="998847713" sldId="256"/>
        </pc:sldMkLst>
        <pc:spChg chg="mod">
          <ac:chgData name="Zachary Laker Williams" userId="S::xacheiree@churchofjesuschrist.org::1c1f5dd2-b17c-4a75-a6bd-b323f92caeb5" providerId="AD" clId="Web-{00F91068-F505-4A39-940F-4EBFBB2CB2CA}" dt="2019-08-14T19:23:34.264" v="4" actId="20577"/>
          <ac:spMkLst>
            <pc:docMk/>
            <pc:sldMk cId="998847713" sldId="256"/>
            <ac:spMk id="23" creationId="{00000000-0000-0000-0000-000000000000}"/>
          </ac:spMkLst>
        </pc:spChg>
      </pc:sldChg>
    </pc:docChg>
  </pc:docChgLst>
  <pc:docChgLst>
    <pc:chgData name="Adam Lee Baker" userId="f9f92804-5de3-4d18-a463-408a726eebc2" providerId="ADAL" clId="{A47FC0E6-903E-4C05-BEBD-C47F91B97727}"/>
    <pc:docChg chg="modSld">
      <pc:chgData name="Adam Lee Baker" userId="f9f92804-5de3-4d18-a463-408a726eebc2" providerId="ADAL" clId="{A47FC0E6-903E-4C05-BEBD-C47F91B97727}" dt="2019-08-15T19:35:33.739" v="52" actId="20577"/>
      <pc:docMkLst>
        <pc:docMk/>
      </pc:docMkLst>
      <pc:sldChg chg="modSp">
        <pc:chgData name="Adam Lee Baker" userId="f9f92804-5de3-4d18-a463-408a726eebc2" providerId="ADAL" clId="{A47FC0E6-903E-4C05-BEBD-C47F91B97727}" dt="2019-08-15T19:35:01.865" v="37" actId="255"/>
        <pc:sldMkLst>
          <pc:docMk/>
          <pc:sldMk cId="998847713" sldId="256"/>
        </pc:sldMkLst>
        <pc:spChg chg="mod">
          <ac:chgData name="Adam Lee Baker" userId="f9f92804-5de3-4d18-a463-408a726eebc2" providerId="ADAL" clId="{A47FC0E6-903E-4C05-BEBD-C47F91B97727}" dt="2019-08-15T19:35:01.865" v="37" actId="255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Adam Lee Baker" userId="f9f92804-5de3-4d18-a463-408a726eebc2" providerId="ADAL" clId="{A47FC0E6-903E-4C05-BEBD-C47F91B97727}" dt="2019-08-15T19:28:05.861" v="36" actId="20577"/>
          <ac:spMkLst>
            <pc:docMk/>
            <pc:sldMk cId="998847713" sldId="256"/>
            <ac:spMk id="23" creationId="{00000000-0000-0000-0000-000000000000}"/>
          </ac:spMkLst>
        </pc:spChg>
      </pc:sldChg>
      <pc:sldChg chg="modSp">
        <pc:chgData name="Adam Lee Baker" userId="f9f92804-5de3-4d18-a463-408a726eebc2" providerId="ADAL" clId="{A47FC0E6-903E-4C05-BEBD-C47F91B97727}" dt="2019-08-15T19:35:33.739" v="52" actId="20577"/>
        <pc:sldMkLst>
          <pc:docMk/>
          <pc:sldMk cId="3562625594" sldId="263"/>
        </pc:sldMkLst>
        <pc:spChg chg="mod">
          <ac:chgData name="Adam Lee Baker" userId="f9f92804-5de3-4d18-a463-408a726eebc2" providerId="ADAL" clId="{A47FC0E6-903E-4C05-BEBD-C47F91B97727}" dt="2019-08-15T19:35:33.739" v="52" actId="20577"/>
          <ac:spMkLst>
            <pc:docMk/>
            <pc:sldMk cId="3562625594" sldId="263"/>
            <ac:spMk id="2" creationId="{C3106D3A-7E4B-49FA-B017-C34B9792AC76}"/>
          </ac:spMkLst>
        </pc:spChg>
      </pc:sldChg>
    </pc:docChg>
  </pc:docChgLst>
  <pc:docChgLst>
    <pc:chgData name="Steve Cook" userId="S::stevescook@churchofjesuschrist.org::b7e732b3-f3f5-4df5-b6fc-63567dd6102e" providerId="AD" clId="Web-{FA37F44C-0D34-4328-F098-0B888896FD43}"/>
    <pc:docChg chg="addSld delSld modSection">
      <pc:chgData name="Steve Cook" userId="S::stevescook@churchofjesuschrist.org::b7e732b3-f3f5-4df5-b6fc-63567dd6102e" providerId="AD" clId="Web-{FA37F44C-0D34-4328-F098-0B888896FD43}" dt="2019-08-21T20:28:20.476" v="21"/>
      <pc:docMkLst>
        <pc:docMk/>
      </pc:docMkLst>
      <pc:sldChg chg="add del">
        <pc:chgData name="Steve Cook" userId="S::stevescook@churchofjesuschrist.org::b7e732b3-f3f5-4df5-b6fc-63567dd6102e" providerId="AD" clId="Web-{FA37F44C-0D34-4328-F098-0B888896FD43}" dt="2019-08-21T20:28:19.586" v="12"/>
        <pc:sldMkLst>
          <pc:docMk/>
          <pc:sldMk cId="4075797525" sldId="264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19.679" v="13"/>
        <pc:sldMkLst>
          <pc:docMk/>
          <pc:sldMk cId="3856245527" sldId="265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19.804" v="14"/>
        <pc:sldMkLst>
          <pc:docMk/>
          <pc:sldMk cId="3422724078" sldId="266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20.054" v="17"/>
        <pc:sldMkLst>
          <pc:docMk/>
          <pc:sldMk cId="3045346046" sldId="267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20.226" v="18"/>
        <pc:sldMkLst>
          <pc:docMk/>
          <pc:sldMk cId="3073886516" sldId="268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19.508" v="11"/>
        <pc:sldMkLst>
          <pc:docMk/>
          <pc:sldMk cId="4141179291" sldId="269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20.304" v="19"/>
        <pc:sldMkLst>
          <pc:docMk/>
          <pc:sldMk cId="3591349274" sldId="270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20.383" v="20"/>
        <pc:sldMkLst>
          <pc:docMk/>
          <pc:sldMk cId="1493146714" sldId="271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19.883" v="15"/>
        <pc:sldMkLst>
          <pc:docMk/>
          <pc:sldMk cId="3611024397" sldId="272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19.976" v="16"/>
        <pc:sldMkLst>
          <pc:docMk/>
          <pc:sldMk cId="3512987430" sldId="273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20.476" v="21"/>
        <pc:sldMkLst>
          <pc:docMk/>
          <pc:sldMk cId="1883114954" sldId="274"/>
        </pc:sldMkLst>
      </pc:sldChg>
    </pc:docChg>
  </pc:docChgLst>
  <pc:docChgLst>
    <pc:chgData name="John Callaway" userId="S::johncallaway@churchofjesuschrist.org::1efd6627-799c-4e33-b52d-f44f99887227" providerId="AD" clId="Web-{725229AD-A553-54A3-9643-378D3AC27DF7}"/>
    <pc:docChg chg="modSld">
      <pc:chgData name="John Callaway" userId="S::johncallaway@churchofjesuschrist.org::1efd6627-799c-4e33-b52d-f44f99887227" providerId="AD" clId="Web-{725229AD-A553-54A3-9643-378D3AC27DF7}" dt="2019-06-14T17:17:17.937" v="1" actId="20577"/>
      <pc:docMkLst>
        <pc:docMk/>
      </pc:docMkLst>
      <pc:sldChg chg="modSp">
        <pc:chgData name="John Callaway" userId="S::johncallaway@churchofjesuschrist.org::1efd6627-799c-4e33-b52d-f44f99887227" providerId="AD" clId="Web-{725229AD-A553-54A3-9643-378D3AC27DF7}" dt="2019-06-14T17:17:17.937" v="0" actId="20577"/>
        <pc:sldMkLst>
          <pc:docMk/>
          <pc:sldMk cId="998847713" sldId="256"/>
        </pc:sldMkLst>
        <pc:spChg chg="mod">
          <ac:chgData name="John Callaway" userId="S::johncallaway@churchofjesuschrist.org::1efd6627-799c-4e33-b52d-f44f99887227" providerId="AD" clId="Web-{725229AD-A553-54A3-9643-378D3AC27DF7}" dt="2019-06-14T17:17:17.937" v="0" actId="20577"/>
          <ac:spMkLst>
            <pc:docMk/>
            <pc:sldMk cId="998847713" sldId="256"/>
            <ac:spMk id="23" creationId="{00000000-0000-0000-0000-000000000000}"/>
          </ac:spMkLst>
        </pc:spChg>
      </pc:sldChg>
    </pc:docChg>
  </pc:docChgLst>
  <pc:docChgLst>
    <pc:chgData name="Chris Helmantoler" userId="65325f48-e616-4017-bb58-95f964dc5229" providerId="ADAL" clId="{53AB070B-7AA5-4221-983F-874F0FDFF520}"/>
    <pc:docChg chg="undo custSel mod addSld delSld modSld sldOrd modSection">
      <pc:chgData name="Chris Helmantoler" userId="65325f48-e616-4017-bb58-95f964dc5229" providerId="ADAL" clId="{53AB070B-7AA5-4221-983F-874F0FDFF520}" dt="2019-08-08T16:49:24.571" v="2010"/>
      <pc:docMkLst>
        <pc:docMk/>
      </pc:docMkLst>
      <pc:sldChg chg="modSp">
        <pc:chgData name="Chris Helmantoler" userId="65325f48-e616-4017-bb58-95f964dc5229" providerId="ADAL" clId="{53AB070B-7AA5-4221-983F-874F0FDFF520}" dt="2019-08-05T21:04:36.774" v="1909" actId="6549"/>
        <pc:sldMkLst>
          <pc:docMk/>
          <pc:sldMk cId="998847713" sldId="256"/>
        </pc:sldMkLst>
        <pc:spChg chg="mod">
          <ac:chgData name="Chris Helmantoler" userId="65325f48-e616-4017-bb58-95f964dc5229" providerId="ADAL" clId="{53AB070B-7AA5-4221-983F-874F0FDFF520}" dt="2019-08-05T21:04:36.774" v="1909" actId="6549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Chris Helmantoler" userId="65325f48-e616-4017-bb58-95f964dc5229" providerId="ADAL" clId="{53AB070B-7AA5-4221-983F-874F0FDFF520}" dt="2019-08-02T19:48:02.728" v="82" actId="20577"/>
          <ac:spMkLst>
            <pc:docMk/>
            <pc:sldMk cId="998847713" sldId="256"/>
            <ac:spMk id="23" creationId="{00000000-0000-0000-0000-000000000000}"/>
          </ac:spMkLst>
        </pc:spChg>
      </pc:sldChg>
    </pc:docChg>
  </pc:docChgLst>
  <pc:docChgLst>
    <pc:chgData name="Zachary Laker Williams" userId="S::xacheiree@churchofjesuschrist.org::1c1f5dd2-b17c-4a75-a6bd-b323f92caeb5" providerId="AD" clId="Web-{E814F0E5-1D70-CB3F-57B6-95437D7AB909}"/>
    <pc:docChg chg="modSld">
      <pc:chgData name="Zachary Laker Williams" userId="S::xacheiree@churchofjesuschrist.org::1c1f5dd2-b17c-4a75-a6bd-b323f92caeb5" providerId="AD" clId="Web-{E814F0E5-1D70-CB3F-57B6-95437D7AB909}" dt="2019-08-14T19:04:10.132" v="3" actId="20577"/>
      <pc:docMkLst>
        <pc:docMk/>
      </pc:docMkLst>
      <pc:sldChg chg="modSp">
        <pc:chgData name="Zachary Laker Williams" userId="S::xacheiree@churchofjesuschrist.org::1c1f5dd2-b17c-4a75-a6bd-b323f92caeb5" providerId="AD" clId="Web-{E814F0E5-1D70-CB3F-57B6-95437D7AB909}" dt="2019-08-14T19:04:10.132" v="2" actId="20577"/>
        <pc:sldMkLst>
          <pc:docMk/>
          <pc:sldMk cId="998847713" sldId="256"/>
        </pc:sldMkLst>
        <pc:spChg chg="mod">
          <ac:chgData name="Zachary Laker Williams" userId="S::xacheiree@churchofjesuschrist.org::1c1f5dd2-b17c-4a75-a6bd-b323f92caeb5" providerId="AD" clId="Web-{E814F0E5-1D70-CB3F-57B6-95437D7AB909}" dt="2019-08-14T19:04:10.132" v="2" actId="20577"/>
          <ac:spMkLst>
            <pc:docMk/>
            <pc:sldMk cId="998847713" sldId="256"/>
            <ac:spMk id="23" creationId="{00000000-0000-0000-0000-000000000000}"/>
          </ac:spMkLst>
        </pc:spChg>
      </pc:sldChg>
    </pc:docChg>
  </pc:docChgLst>
  <pc:docChgLst>
    <pc:chgData name="Joseph Keller" userId="S::josephkeller@churchofjesuschrist.org::51476b23-3f91-4a78-98c1-fbfe990f0598" providerId="AD" clId="Web-{1D9952B2-F6E6-4024-ACD0-759774FBCD49}"/>
    <pc:docChg chg="">
      <pc:chgData name="Joseph Keller" userId="S::josephkeller@churchofjesuschrist.org::51476b23-3f91-4a78-98c1-fbfe990f0598" providerId="AD" clId="Web-{1D9952B2-F6E6-4024-ACD0-759774FBCD49}" dt="2019-08-22T14:58:14.671" v="1"/>
      <pc:docMkLst>
        <pc:docMk/>
      </pc:docMkLst>
      <pc:sldChg chg="addCm delCm">
        <pc:chgData name="Joseph Keller" userId="S::josephkeller@churchofjesuschrist.org::51476b23-3f91-4a78-98c1-fbfe990f0598" providerId="AD" clId="Web-{1D9952B2-F6E6-4024-ACD0-759774FBCD49}" dt="2019-08-22T14:58:14.671" v="1"/>
        <pc:sldMkLst>
          <pc:docMk/>
          <pc:sldMk cId="998847713" sldId="256"/>
        </pc:sldMkLst>
      </pc:sldChg>
    </pc:docChg>
  </pc:docChgLst>
  <pc:docChgLst>
    <pc:chgData name="Chris Helmantoler" userId="S::chrishelmantoler@churchofjesuschrist.org::65325f48-e616-4017-bb58-95f964dc5229" providerId="AD" clId="Web-{70B3CF7B-F112-26D1-6385-BA1D64AB0563}"/>
    <pc:docChg chg="addSld delSld modSld modSection">
      <pc:chgData name="Chris Helmantoler" userId="S::chrishelmantoler@churchofjesuschrist.org::65325f48-e616-4017-bb58-95f964dc5229" providerId="AD" clId="Web-{70B3CF7B-F112-26D1-6385-BA1D64AB0563}" dt="2019-08-15T20:45:43.474" v="23" actId="20577"/>
      <pc:docMkLst>
        <pc:docMk/>
      </pc:docMkLst>
      <pc:sldChg chg="modSp">
        <pc:chgData name="Chris Helmantoler" userId="S::chrishelmantoler@churchofjesuschrist.org::65325f48-e616-4017-bb58-95f964dc5229" providerId="AD" clId="Web-{70B3CF7B-F112-26D1-6385-BA1D64AB0563}" dt="2019-08-15T20:45:43.474" v="22" actId="20577"/>
        <pc:sldMkLst>
          <pc:docMk/>
          <pc:sldMk cId="998847713" sldId="256"/>
        </pc:sldMkLst>
        <pc:spChg chg="mod">
          <ac:chgData name="Chris Helmantoler" userId="S::chrishelmantoler@churchofjesuschrist.org::65325f48-e616-4017-bb58-95f964dc5229" providerId="AD" clId="Web-{70B3CF7B-F112-26D1-6385-BA1D64AB0563}" dt="2019-08-15T20:45:36.958" v="9" actId="20577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Chris Helmantoler" userId="S::chrishelmantoler@churchofjesuschrist.org::65325f48-e616-4017-bb58-95f964dc5229" providerId="AD" clId="Web-{70B3CF7B-F112-26D1-6385-BA1D64AB0563}" dt="2019-08-15T20:45:43.474" v="22" actId="20577"/>
          <ac:spMkLst>
            <pc:docMk/>
            <pc:sldMk cId="998847713" sldId="256"/>
            <ac:spMk id="23" creationId="{00000000-0000-0000-0000-000000000000}"/>
          </ac:spMkLst>
        </pc:spChg>
      </pc:sldChg>
      <pc:sldChg chg="new">
        <pc:chgData name="Chris Helmantoler" userId="S::chrishelmantoler@churchofjesuschrist.org::65325f48-e616-4017-bb58-95f964dc5229" providerId="AD" clId="Web-{70B3CF7B-F112-26D1-6385-BA1D64AB0563}" dt="2019-08-15T20:45:28.317" v="5"/>
        <pc:sldMkLst>
          <pc:docMk/>
          <pc:sldMk cId="735482095" sldId="263"/>
        </pc:sldMkLst>
      </pc:sldChg>
      <pc:sldChg chg="modSp del">
        <pc:chgData name="Chris Helmantoler" userId="S::chrishelmantoler@churchofjesuschrist.org::65325f48-e616-4017-bb58-95f964dc5229" providerId="AD" clId="Web-{70B3CF7B-F112-26D1-6385-BA1D64AB0563}" dt="2019-08-15T20:45:18.052" v="3"/>
        <pc:sldMkLst>
          <pc:docMk/>
          <pc:sldMk cId="3562625594" sldId="263"/>
        </pc:sldMkLst>
        <pc:spChg chg="mod">
          <ac:chgData name="Chris Helmantoler" userId="S::chrishelmantoler@churchofjesuschrist.org::65325f48-e616-4017-bb58-95f964dc5229" providerId="AD" clId="Web-{70B3CF7B-F112-26D1-6385-BA1D64AB0563}" dt="2019-08-15T20:45:14.380" v="1" actId="20577"/>
          <ac:spMkLst>
            <pc:docMk/>
            <pc:sldMk cId="3562625594" sldId="263"/>
            <ac:spMk id="3" creationId="{0F0DF40B-367D-4444-8C35-E5CB1708F70B}"/>
          </ac:spMkLst>
        </pc:spChg>
      </pc:sldChg>
      <pc:sldChg chg="del">
        <pc:chgData name="Chris Helmantoler" userId="S::chrishelmantoler@churchofjesuschrist.org::65325f48-e616-4017-bb58-95f964dc5229" providerId="AD" clId="Web-{70B3CF7B-F112-26D1-6385-BA1D64AB0563}" dt="2019-08-15T20:45:20.286" v="4"/>
        <pc:sldMkLst>
          <pc:docMk/>
          <pc:sldMk cId="1461842825" sldId="307"/>
        </pc:sldMkLst>
      </pc:sldChg>
    </pc:docChg>
  </pc:docChgLst>
  <pc:docChgLst>
    <pc:chgData name="Chris Helmantoler" userId="S::chrishelmantoler@churchofjesuschrist.org::65325f48-e616-4017-bb58-95f964dc5229" providerId="AD" clId="Web-{18ADB809-FEB3-36D6-D2FF-99BEF818791D}"/>
    <pc:docChg chg="addSld delSld modSld modSection">
      <pc:chgData name="Chris Helmantoler" userId="S::chrishelmantoler@churchofjesuschrist.org::65325f48-e616-4017-bb58-95f964dc5229" providerId="AD" clId="Web-{18ADB809-FEB3-36D6-D2FF-99BEF818791D}" dt="2019-08-14T15:49:10.834" v="44"/>
      <pc:docMkLst>
        <pc:docMk/>
      </pc:docMkLst>
      <pc:sldChg chg="modSp">
        <pc:chgData name="Chris Helmantoler" userId="S::chrishelmantoler@churchofjesuschrist.org::65325f48-e616-4017-bb58-95f964dc5229" providerId="AD" clId="Web-{18ADB809-FEB3-36D6-D2FF-99BEF818791D}" dt="2019-08-14T15:48:44.395" v="40" actId="20577"/>
        <pc:sldMkLst>
          <pc:docMk/>
          <pc:sldMk cId="998847713" sldId="256"/>
        </pc:sldMkLst>
        <pc:spChg chg="mod">
          <ac:chgData name="Chris Helmantoler" userId="S::chrishelmantoler@churchofjesuschrist.org::65325f48-e616-4017-bb58-95f964dc5229" providerId="AD" clId="Web-{18ADB809-FEB3-36D6-D2FF-99BEF818791D}" dt="2019-08-14T15:48:39.505" v="31" actId="20577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Chris Helmantoler" userId="S::chrishelmantoler@churchofjesuschrist.org::65325f48-e616-4017-bb58-95f964dc5229" providerId="AD" clId="Web-{18ADB809-FEB3-36D6-D2FF-99BEF818791D}" dt="2019-08-14T15:48:44.395" v="40" actId="20577"/>
          <ac:spMkLst>
            <pc:docMk/>
            <pc:sldMk cId="998847713" sldId="256"/>
            <ac:spMk id="23" creationId="{00000000-0000-0000-0000-000000000000}"/>
          </ac:spMkLst>
        </pc:spChg>
      </pc:sldChg>
    </pc:docChg>
  </pc:docChgLst>
  <pc:docChgLst>
    <pc:chgData name="Chris Helmantoler" userId="S::chrishelmantoler@churchofjesuschrist.org::65325f48-e616-4017-bb58-95f964dc5229" providerId="AD" clId="Web-{E77621AF-CF4F-8D3B-729E-51E1A5170B8B}"/>
    <pc:docChg chg="addSld modSld modSection">
      <pc:chgData name="Chris Helmantoler" userId="S::chrishelmantoler@churchofjesuschrist.org::65325f48-e616-4017-bb58-95f964dc5229" providerId="AD" clId="Web-{E77621AF-CF4F-8D3B-729E-51E1A5170B8B}" dt="2019-08-02T20:46:03.989" v="1"/>
      <pc:docMkLst>
        <pc:docMk/>
      </pc:docMkLst>
    </pc:docChg>
  </pc:docChgLst>
  <pc:docChgLst>
    <pc:chgData name="John Callaway" userId="1efd6627-799c-4e33-b52d-f44f99887227" providerId="ADAL" clId="{D4810A95-210D-470E-8DE1-2072FA7A70BA}"/>
    <pc:docChg chg="addSld modSld modMainMaster">
      <pc:chgData name="John Callaway" userId="1efd6627-799c-4e33-b52d-f44f99887227" providerId="ADAL" clId="{D4810A95-210D-470E-8DE1-2072FA7A70BA}" dt="2019-06-14T17:22:56.965" v="2"/>
      <pc:docMkLst>
        <pc:docMk/>
      </pc:docMkLst>
      <pc:sldChg chg="delSp add">
        <pc:chgData name="John Callaway" userId="1efd6627-799c-4e33-b52d-f44f99887227" providerId="ADAL" clId="{D4810A95-210D-470E-8DE1-2072FA7A70BA}" dt="2019-06-14T17:22:56.965" v="2"/>
        <pc:sldMkLst>
          <pc:docMk/>
          <pc:sldMk cId="908225372" sldId="262"/>
        </pc:sldMkLst>
        <pc:spChg chg="del">
          <ac:chgData name="John Callaway" userId="1efd6627-799c-4e33-b52d-f44f99887227" providerId="ADAL" clId="{D4810A95-210D-470E-8DE1-2072FA7A70BA}" dt="2019-06-14T17:22:56.965" v="2"/>
          <ac:spMkLst>
            <pc:docMk/>
            <pc:sldMk cId="908225372" sldId="262"/>
            <ac:spMk id="2" creationId="{B8A2EFAC-A4B4-423C-8F43-8E67777D405D}"/>
          </ac:spMkLst>
        </pc:spChg>
        <pc:spChg chg="del">
          <ac:chgData name="John Callaway" userId="1efd6627-799c-4e33-b52d-f44f99887227" providerId="ADAL" clId="{D4810A95-210D-470E-8DE1-2072FA7A70BA}" dt="2019-06-14T17:22:56.965" v="2"/>
          <ac:spMkLst>
            <pc:docMk/>
            <pc:sldMk cId="908225372" sldId="262"/>
            <ac:spMk id="3" creationId="{E500C2F8-3208-4139-8E8E-686BE48A186D}"/>
          </ac:spMkLst>
        </pc:spChg>
        <pc:spChg chg="del">
          <ac:chgData name="John Callaway" userId="1efd6627-799c-4e33-b52d-f44f99887227" providerId="ADAL" clId="{D4810A95-210D-470E-8DE1-2072FA7A70BA}" dt="2019-06-14T17:22:56.965" v="2"/>
          <ac:spMkLst>
            <pc:docMk/>
            <pc:sldMk cId="908225372" sldId="262"/>
            <ac:spMk id="4" creationId="{4FDA28A1-237C-4E9E-8AD1-B16C9C62DF1D}"/>
          </ac:spMkLst>
        </pc:spChg>
      </pc:sldChg>
    </pc:docChg>
  </pc:docChgLst>
  <pc:docChgLst>
    <pc:chgData name="Chris Helmantoler" userId="65325f48-e616-4017-bb58-95f964dc5229" providerId="ADAL" clId="{9EA29F70-B506-4FCD-85FB-B34EB264F10C}"/>
    <pc:docChg chg="custSel addSld delSld modSld">
      <pc:chgData name="Chris Helmantoler" userId="65325f48-e616-4017-bb58-95f964dc5229" providerId="ADAL" clId="{9EA29F70-B506-4FCD-85FB-B34EB264F10C}" dt="2019-08-15T15:09:15.535" v="283" actId="14100"/>
      <pc:docMkLst>
        <pc:docMk/>
      </pc:docMkLst>
      <pc:sldChg chg="modSp">
        <pc:chgData name="Chris Helmantoler" userId="65325f48-e616-4017-bb58-95f964dc5229" providerId="ADAL" clId="{9EA29F70-B506-4FCD-85FB-B34EB264F10C}" dt="2019-08-15T14:53:37.850" v="160" actId="14100"/>
        <pc:sldMkLst>
          <pc:docMk/>
          <pc:sldMk cId="998847713" sldId="256"/>
        </pc:sldMkLst>
        <pc:spChg chg="mod">
          <ac:chgData name="Chris Helmantoler" userId="65325f48-e616-4017-bb58-95f964dc5229" providerId="ADAL" clId="{9EA29F70-B506-4FCD-85FB-B34EB264F10C}" dt="2019-08-15T14:53:20.515" v="128" actId="6549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Chris Helmantoler" userId="65325f48-e616-4017-bb58-95f964dc5229" providerId="ADAL" clId="{9EA29F70-B506-4FCD-85FB-B34EB264F10C}" dt="2019-08-15T14:53:37.850" v="160" actId="14100"/>
          <ac:spMkLst>
            <pc:docMk/>
            <pc:sldMk cId="998847713" sldId="256"/>
            <ac:spMk id="23" creationId="{00000000-0000-0000-0000-000000000000}"/>
          </ac:spMkLst>
        </pc:spChg>
      </pc:sldChg>
      <pc:sldChg chg="modSp">
        <pc:chgData name="Chris Helmantoler" userId="65325f48-e616-4017-bb58-95f964dc5229" providerId="ADAL" clId="{9EA29F70-B506-4FCD-85FB-B34EB264F10C}" dt="2019-08-15T14:55:05.764" v="279" actId="12"/>
        <pc:sldMkLst>
          <pc:docMk/>
          <pc:sldMk cId="3562625594" sldId="263"/>
        </pc:sldMkLst>
        <pc:spChg chg="mod">
          <ac:chgData name="Chris Helmantoler" userId="65325f48-e616-4017-bb58-95f964dc5229" providerId="ADAL" clId="{9EA29F70-B506-4FCD-85FB-B34EB264F10C}" dt="2019-08-15T14:53:51.925" v="167" actId="20577"/>
          <ac:spMkLst>
            <pc:docMk/>
            <pc:sldMk cId="3562625594" sldId="263"/>
            <ac:spMk id="2" creationId="{C3106D3A-7E4B-49FA-B017-C34B9792AC76}"/>
          </ac:spMkLst>
        </pc:spChg>
        <pc:spChg chg="mod">
          <ac:chgData name="Chris Helmantoler" userId="65325f48-e616-4017-bb58-95f964dc5229" providerId="ADAL" clId="{9EA29F70-B506-4FCD-85FB-B34EB264F10C}" dt="2019-08-15T14:55:05.764" v="279" actId="12"/>
          <ac:spMkLst>
            <pc:docMk/>
            <pc:sldMk cId="3562625594" sldId="263"/>
            <ac:spMk id="3" creationId="{0F0DF40B-367D-4444-8C35-E5CB1708F70B}"/>
          </ac:spMkLst>
        </pc:spChg>
      </pc:sldChg>
      <pc:sldChg chg="modSp add del modTransition">
        <pc:chgData name="Chris Helmantoler" userId="65325f48-e616-4017-bb58-95f964dc5229" providerId="ADAL" clId="{9EA29F70-B506-4FCD-85FB-B34EB264F10C}" dt="2019-08-15T15:09:15.535" v="283" actId="14100"/>
        <pc:sldMkLst>
          <pc:docMk/>
          <pc:sldMk cId="1461842825" sldId="307"/>
        </pc:sldMkLst>
        <pc:spChg chg="mod">
          <ac:chgData name="Chris Helmantoler" userId="65325f48-e616-4017-bb58-95f964dc5229" providerId="ADAL" clId="{9EA29F70-B506-4FCD-85FB-B34EB264F10C}" dt="2019-08-15T15:09:15.535" v="283" actId="14100"/>
          <ac:spMkLst>
            <pc:docMk/>
            <pc:sldMk cId="1461842825" sldId="307"/>
            <ac:spMk id="179" creationId="{00EC3D32-29F2-4701-B2A5-5FB517ACD7BF}"/>
          </ac:spMkLst>
        </pc:spChg>
      </pc:sldChg>
    </pc:docChg>
  </pc:docChgLst>
  <pc:docChgLst>
    <pc:chgData name="Jeff McKellar" userId="S::jeffmckellar@churchofjesuschrist.org::bd3b790d-84ea-4bc2-8631-603e3a824a27" providerId="AD" clId="Web-{631D41E3-026A-C561-998F-25202BD2A545}"/>
    <pc:docChg chg="modSld">
      <pc:chgData name="Jeff McKellar" userId="S::jeffmckellar@churchofjesuschrist.org::bd3b790d-84ea-4bc2-8631-603e3a824a27" providerId="AD" clId="Web-{631D41E3-026A-C561-998F-25202BD2A545}" dt="2019-07-27T15:21:03.288" v="75" actId="20577"/>
      <pc:docMkLst>
        <pc:docMk/>
      </pc:docMkLst>
      <pc:sldChg chg="modSp">
        <pc:chgData name="Jeff McKellar" userId="S::jeffmckellar@churchofjesuschrist.org::bd3b790d-84ea-4bc2-8631-603e3a824a27" providerId="AD" clId="Web-{631D41E3-026A-C561-998F-25202BD2A545}" dt="2019-07-27T15:21:03.288" v="74" actId="20577"/>
        <pc:sldMkLst>
          <pc:docMk/>
          <pc:sldMk cId="998847713" sldId="256"/>
        </pc:sldMkLst>
        <pc:spChg chg="mod">
          <ac:chgData name="Jeff McKellar" userId="S::jeffmckellar@churchofjesuschrist.org::bd3b790d-84ea-4bc2-8631-603e3a824a27" providerId="AD" clId="Web-{631D41E3-026A-C561-998F-25202BD2A545}" dt="2019-07-27T15:19:25.582" v="39" actId="20577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Jeff McKellar" userId="S::jeffmckellar@churchofjesuschrist.org::bd3b790d-84ea-4bc2-8631-603e3a824a27" providerId="AD" clId="Web-{631D41E3-026A-C561-998F-25202BD2A545}" dt="2019-07-27T15:21:03.288" v="74" actId="20577"/>
          <ac:spMkLst>
            <pc:docMk/>
            <pc:sldMk cId="998847713" sldId="256"/>
            <ac:spMk id="2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52B6C-D4C9-47F9-89DC-3AEEFB04103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74765-C008-40A8-B747-576FD6EF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5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41169"/>
            <a:ext cx="12192000" cy="5340696"/>
          </a:xfrm>
          <a:prstGeom prst="rect">
            <a:avLst/>
          </a:prstGeom>
          <a:solidFill>
            <a:srgbClr val="D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7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838200" y="3179263"/>
            <a:ext cx="10515600" cy="11796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7200">
                <a:solidFill>
                  <a:srgbClr val="003255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759" y="222060"/>
            <a:ext cx="423024" cy="43832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39905" y="241169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22676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96856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896856"/>
            <a:ext cx="6172200" cy="396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9110"/>
            <a:ext cx="3932237" cy="28998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4002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D3D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5112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68649"/>
            <a:ext cx="2628900" cy="420831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68649"/>
            <a:ext cx="7734300" cy="42083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BFD5-FDD1-43FA-BDA2-67E09DA67440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926366" y="2021471"/>
            <a:ext cx="10339267" cy="230833"/>
          </a:xfrm>
        </p:spPr>
        <p:txBody>
          <a:bodyPr>
            <a:normAutofit/>
          </a:bodyPr>
          <a:lstStyle>
            <a:lvl1pPr marL="0" indent="0">
              <a:buNone/>
              <a:defRPr sz="15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5107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C888-49B1-494B-8CF7-7BEDED39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560D-5704-4D9D-8A5B-059A0D8B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B68A-A368-49DA-80CE-F033CFE8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229B-B979-4079-B045-ABE5C084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6577-91B6-44C9-8031-3064772C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83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1BCB-7388-8044-AF22-9AD205967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962AC-AB32-F343-AFA1-21FCA3AA9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AD9BB-9849-3049-9B33-C107AB80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C9A6-F473-E549-92CA-756F9452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F655D-1362-BA49-83B3-5E8099EC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72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CC1C-B4AB-3F41-8E3A-D1475CBD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8525-AE2C-984F-935C-4FC8E07F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C17BD-95DD-5B4A-8EDD-7C15DF3C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A5DA-BB93-1F48-9DB4-C3166662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2F247-7D2D-EB4E-AF2D-200CF1A1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17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A389-B709-D849-A868-3020F6C8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23D3F-04D5-0E44-AD1C-E20223AB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34107-2FBA-0646-9875-16890050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89482-FA92-B54D-898A-DC939B36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5C7B2-CEAC-644F-8206-E6AB9EF1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2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3A98-2352-2143-8B33-4F918904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9E0D-EA78-FB43-B3F1-C1106CB33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B3897-0157-9D4B-8B8E-C67E54141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4F673-9FF2-B340-9B2C-31E41C98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23AC-739A-1645-9085-348B6D6B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41844-2141-DB44-A5F0-3F2C6B5E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85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81FD-B99E-C647-8F26-8F9D38F3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9B989-6CAB-A242-B639-BEC6A9D52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9A7C7-4F50-2A48-9FEE-A2DB18E21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5420B-EB30-464E-9DFE-C0A1FA28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D456F-4216-4B42-A83D-D0942D1F0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76478-6F51-F34D-8481-A862DDA7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353E1-7AED-2D4D-909A-83780A79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70E65-BDBD-534F-BFE7-302ADF26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8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3D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838200" y="1828800"/>
            <a:ext cx="10515600" cy="435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9225" y="6282634"/>
            <a:ext cx="423024" cy="43832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0601371" y="6301743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67768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23EB-BDA8-5648-8670-0439E54E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7C1F1-3D0B-784E-A411-8545142F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0A8FE-CDAE-7E46-9D06-9A005E12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7291B-2AD4-9D42-A132-C8B46B73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8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60E69-87AF-DB43-A5B8-D34B5776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EEB2E-A10B-AE45-9873-C31F9F2F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1B457-467F-9649-AA71-60F67EF1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93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5BE-CFFF-E345-A429-EAA8CD61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7F03B-F384-4048-AA3F-F4CE31F5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610C3-7AD3-734B-BCC6-9FD145646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62F83-C8EF-8240-9788-F08C4BD3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C50DB-D262-C440-ABEF-3361ECD7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59463-ED63-C741-9DC6-3412DD13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48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FDF6-2131-4247-972C-6EA25324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61C86-3EB8-C148-96AB-62CE76F39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0A153-B868-F646-B474-E17F8F0F8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F32D9-2BCA-7F44-AEC1-A468D1A4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9CA09-57D9-AD4C-9D82-B977DFC1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67955-2235-164D-B687-750B3C41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05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7543-A131-C64E-9569-16255D1D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99EF7-08A6-864E-B4E1-49BDE8CDF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7C5F1-E7CD-1945-A0BD-F60A04E9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15BF1-1FB5-424B-B929-86B6EB93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F6D9E-8320-9A4C-BA73-AC7E21C1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28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E6F17-FFDF-9B43-A704-08B12F9C9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6F876-D075-F249-853A-9454D33B6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8430C-A9E5-884E-A13E-63E531BE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39AC4-07DB-F440-A24D-276ADDDD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C269E-1FBE-F84C-B737-0B83E38F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55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DF80-4758-4DEF-87E7-C8302FE9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92C65-D062-4EF9-8D4E-44CA5BEB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4F504-3710-4003-885C-669680A1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40A01-CA23-4AE6-8D82-15324493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93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12192000" cy="31559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884752"/>
            <a:ext cx="12192000" cy="973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404" y="1130103"/>
            <a:ext cx="11039192" cy="1518897"/>
          </a:xfrm>
        </p:spPr>
        <p:txBody>
          <a:bodyPr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1404" y="6138455"/>
            <a:ext cx="3945871" cy="511175"/>
          </a:xfrm>
          <a:prstGeom prst="rect">
            <a:avLst/>
          </a:prstGeom>
        </p:spPr>
        <p:txBody>
          <a:bodyPr anchor="t"/>
          <a:lstStyle>
            <a:lvl1pPr>
              <a:defRPr sz="900" b="0" i="0">
                <a:solidFill>
                  <a:schemeClr val="bg1"/>
                </a:solidFill>
                <a:latin typeface="Zoram ldsLat" charset="0"/>
                <a:ea typeface="Zoram ldsLat" charset="0"/>
                <a:cs typeface="Zoram ldsLat" charset="0"/>
              </a:defRPr>
            </a:lvl1pPr>
          </a:lstStyle>
          <a:p>
            <a:r>
              <a:rPr lang="en-US">
                <a:latin typeface="Arial" charset="0"/>
                <a:ea typeface="Arial" charset="0"/>
                <a:cs typeface="Arial" charset="0"/>
              </a:rPr>
              <a:t>Confidential—for headquarters use only  </a:t>
            </a:r>
          </a:p>
          <a:p>
            <a:r>
              <a:rPr lang="en-US">
                <a:latin typeface="Arial" charset="0"/>
                <a:ea typeface="Arial" charset="0"/>
                <a:cs typeface="Arial" charset="0"/>
              </a:rPr>
              <a:t>© 2017 by Intellectual Reserve, Inc. All Rights Reserved. PD#88888888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96200" y="6137484"/>
            <a:ext cx="4114800" cy="301756"/>
          </a:xfrm>
          <a:prstGeom prst="rect">
            <a:avLst/>
          </a:prstGeom>
        </p:spPr>
        <p:txBody>
          <a:bodyPr anchor="t"/>
          <a:lstStyle>
            <a:lvl1pPr algn="r">
              <a:defRPr sz="1400" b="1" i="0">
                <a:solidFill>
                  <a:schemeClr val="bg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Department Goes Here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43200"/>
            <a:ext cx="10515600" cy="4642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accent1"/>
                </a:solidFill>
                <a:latin typeface="Palatino Regular" charset="0"/>
                <a:ea typeface="Palatino Regular" charset="0"/>
                <a:cs typeface="Palatino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570583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3155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9565" y="2669211"/>
            <a:ext cx="10456031" cy="1544983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</a:t>
            </a:r>
            <a:br>
              <a:rPr lang="en-US"/>
            </a:br>
            <a:r>
              <a:rPr lang="en-US"/>
              <a:t>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1404" y="6138455"/>
            <a:ext cx="3945871" cy="511175"/>
          </a:xfrm>
          <a:prstGeom prst="rect">
            <a:avLst/>
          </a:prstGeom>
        </p:spPr>
        <p:txBody>
          <a:bodyPr anchor="t"/>
          <a:lstStyle>
            <a:lvl1pPr>
              <a:defRPr sz="900" b="0" i="0">
                <a:solidFill>
                  <a:schemeClr val="tx1"/>
                </a:solidFill>
                <a:latin typeface="Zoram ldsLat" charset="0"/>
                <a:ea typeface="Zoram ldsLat" charset="0"/>
                <a:cs typeface="Zoram ldsLat" charset="0"/>
              </a:defRPr>
            </a:lvl1pPr>
          </a:lstStyle>
          <a:p>
            <a:r>
              <a:rPr lang="en-US">
                <a:latin typeface="Arial" charset="0"/>
                <a:ea typeface="Arial" charset="0"/>
                <a:cs typeface="Arial" charset="0"/>
              </a:rPr>
              <a:t>Confidential—for headquarters use only  </a:t>
            </a:r>
          </a:p>
          <a:p>
            <a:r>
              <a:rPr lang="en-US">
                <a:latin typeface="Arial" charset="0"/>
                <a:ea typeface="Arial" charset="0"/>
                <a:cs typeface="Arial" charset="0"/>
              </a:rPr>
              <a:t>© 2017 by Intellectual Reserve, Inc. All Rights Reserved. PD#88888888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96200" y="6137484"/>
            <a:ext cx="4114800" cy="301756"/>
          </a:xfrm>
          <a:prstGeom prst="rect">
            <a:avLst/>
          </a:prstGeom>
        </p:spPr>
        <p:txBody>
          <a:bodyPr anchor="t"/>
          <a:lstStyle>
            <a:lvl1pPr algn="r">
              <a:defRPr sz="1400" b="1" i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Department Goes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1159565" y="4500462"/>
            <a:ext cx="10515600" cy="38366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accent1"/>
                </a:solidFill>
                <a:latin typeface="Palatino Regular" charset="0"/>
                <a:ea typeface="Palatino Regular" charset="0"/>
                <a:cs typeface="Palatino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4494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 -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3722914"/>
            <a:ext cx="12192000" cy="3135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950"/>
            <a:ext cx="12192000" cy="3155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404" y="3894639"/>
            <a:ext cx="11039192" cy="1873940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97058" y="6299426"/>
            <a:ext cx="9011135" cy="275744"/>
          </a:xfrm>
          <a:prstGeom prst="rect">
            <a:avLst/>
          </a:prstGeom>
        </p:spPr>
        <p:txBody>
          <a:bodyPr anchor="t"/>
          <a:lstStyle>
            <a:lvl1pPr algn="ct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Confidential—for headquarters use only   |  © 2017 by Intellectual Reserve, Inc. All Rights Reserved. PD#88888888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841512" y="5702008"/>
            <a:ext cx="10515600" cy="38366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7879" y="935936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6245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en-US" sz="4400" b="1" i="0" kern="1200" dirty="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 smtClean="0">
                <a:solidFill>
                  <a:srgbClr val="E85C2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399006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1210865" y="1210865"/>
            <a:ext cx="6858000" cy="4436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6182" y="1330750"/>
            <a:ext cx="9826618" cy="1267307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2808" y="2791331"/>
            <a:ext cx="9819992" cy="38366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166060" y="6131829"/>
            <a:ext cx="3945871" cy="511175"/>
          </a:xfrm>
          <a:prstGeom prst="rect">
            <a:avLst/>
          </a:prstGeom>
        </p:spPr>
        <p:txBody>
          <a:bodyPr anchor="t"/>
          <a:lstStyle>
            <a:lvl1pPr>
              <a:defRPr sz="900" b="0" i="0">
                <a:solidFill>
                  <a:schemeClr val="bg1"/>
                </a:solidFill>
                <a:latin typeface="Zoram ldsLat" charset="0"/>
                <a:ea typeface="Zoram ldsLat" charset="0"/>
                <a:cs typeface="Zoram ldsLat" charset="0"/>
              </a:defRPr>
            </a:lvl1pPr>
          </a:lstStyle>
          <a:p>
            <a:r>
              <a:rPr lang="en-US">
                <a:latin typeface="Arial" charset="0"/>
                <a:ea typeface="Arial" charset="0"/>
                <a:cs typeface="Arial" charset="0"/>
              </a:rPr>
              <a:t>Confidential—for headquarters use only  </a:t>
            </a:r>
          </a:p>
          <a:p>
            <a:r>
              <a:rPr lang="en-US">
                <a:latin typeface="Arial" charset="0"/>
                <a:ea typeface="Arial" charset="0"/>
                <a:cs typeface="Arial" charset="0"/>
              </a:rPr>
              <a:t>© 2017 by Intellectual Reserve, Inc. All Rights Reserved. PD#88888888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60705" y="6141154"/>
            <a:ext cx="4114800" cy="301756"/>
          </a:xfrm>
          <a:prstGeom prst="rect">
            <a:avLst/>
          </a:prstGeom>
        </p:spPr>
        <p:txBody>
          <a:bodyPr anchor="t"/>
          <a:lstStyle>
            <a:lvl1pPr algn="r">
              <a:defRPr sz="1400" b="1" i="0">
                <a:solidFill>
                  <a:schemeClr val="bg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Department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57352928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 - Image Background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1210865" y="1210865"/>
            <a:ext cx="6858000" cy="4436268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166060" y="6131829"/>
            <a:ext cx="3945871" cy="511175"/>
          </a:xfrm>
          <a:prstGeom prst="rect">
            <a:avLst/>
          </a:prstGeom>
        </p:spPr>
        <p:txBody>
          <a:bodyPr anchor="t"/>
          <a:lstStyle>
            <a:lvl1pPr>
              <a:defRPr sz="900" b="0" i="0">
                <a:solidFill>
                  <a:schemeClr val="bg1"/>
                </a:solidFill>
                <a:latin typeface="Zoram ldsLat" charset="0"/>
                <a:ea typeface="Zoram ldsLat" charset="0"/>
                <a:cs typeface="Zoram ldsLat" charset="0"/>
              </a:defRPr>
            </a:lvl1pPr>
          </a:lstStyle>
          <a:p>
            <a:r>
              <a:rPr lang="en-US">
                <a:latin typeface="Arial" charset="0"/>
                <a:ea typeface="Arial" charset="0"/>
                <a:cs typeface="Arial" charset="0"/>
              </a:rPr>
              <a:t>Confidential—for headquarters use only  </a:t>
            </a:r>
          </a:p>
          <a:p>
            <a:r>
              <a:rPr lang="en-US">
                <a:latin typeface="Arial" charset="0"/>
                <a:ea typeface="Arial" charset="0"/>
                <a:cs typeface="Arial" charset="0"/>
              </a:rPr>
              <a:t>© 2017 by Intellectual Reserve, Inc. All Rights Reserved. PD#88888888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60705" y="6141154"/>
            <a:ext cx="4114800" cy="301756"/>
          </a:xfrm>
          <a:prstGeom prst="rect">
            <a:avLst/>
          </a:prstGeom>
        </p:spPr>
        <p:txBody>
          <a:bodyPr anchor="t"/>
          <a:lstStyle>
            <a:lvl1pPr algn="r">
              <a:defRPr sz="1400" b="1" i="0">
                <a:solidFill>
                  <a:schemeClr val="bg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Department Goes Here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60848" y="3894082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6182" y="1330750"/>
            <a:ext cx="9826618" cy="1336250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2808" y="2805120"/>
            <a:ext cx="9819992" cy="38366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882631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23900"/>
            <a:ext cx="10934700" cy="20193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89285"/>
            <a:ext cx="10934700" cy="150018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accent1"/>
                </a:solidFill>
                <a:latin typeface="Palatino Regular" charset="0"/>
                <a:ea typeface="Palatino Regular" charset="0"/>
                <a:cs typeface="Palatino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14300733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723900"/>
            <a:ext cx="10934700" cy="20193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89285"/>
            <a:ext cx="10934700" cy="150018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Palatino Regular" charset="0"/>
                <a:ea typeface="Palatino Regular" charset="0"/>
                <a:cs typeface="Palatino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24052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 - Imag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2564295"/>
            <a:ext cx="9715500" cy="689112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364706"/>
            <a:ext cx="9715500" cy="1500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786744" y="620229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0351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4087"/>
            <a:ext cx="5188225" cy="1374913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 b="1" i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974" y="3364707"/>
            <a:ext cx="5188225" cy="147705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accent1"/>
                </a:solidFill>
                <a:latin typeface="Zoram ldsLat Light" charset="0"/>
                <a:ea typeface="Zoram ldsLat Light" charset="0"/>
                <a:cs typeface="Zoram ldsLat Ligh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096000" y="1219200"/>
            <a:ext cx="3114675" cy="44196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356725" y="1219200"/>
            <a:ext cx="2828925" cy="20208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9342438" y="3429000"/>
            <a:ext cx="2843212" cy="22098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3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404878543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5 - Image Background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48540"/>
            <a:ext cx="9801640" cy="689113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4400" b="1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4782690"/>
            <a:ext cx="9808266" cy="150018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Zoram ldsLat Light" charset="0"/>
                <a:ea typeface="Zoram ldsLat Light" charset="0"/>
                <a:cs typeface="Zoram ldsLat Ligh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544865" y="1210866"/>
            <a:ext cx="6858000" cy="4436269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992153" y="1484933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28347817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68" y="379380"/>
            <a:ext cx="10187609" cy="769662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67" y="1295877"/>
            <a:ext cx="10187610" cy="43513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Fifth level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4761209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68" y="379380"/>
            <a:ext cx="10187609" cy="617299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67" y="1943101"/>
            <a:ext cx="10187610" cy="3704114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2"/>
          </p:nvPr>
        </p:nvSpPr>
        <p:spPr>
          <a:xfrm>
            <a:off x="494467" y="1171469"/>
            <a:ext cx="10515600" cy="38366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i="0" cap="all" spc="0" baseline="0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02510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6217" y="378387"/>
            <a:ext cx="10187609" cy="1424610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 longer title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217" y="1895762"/>
            <a:ext cx="10187610" cy="3672301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37590914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25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40016" y="6282891"/>
            <a:ext cx="423024" cy="43832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975927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86" y="377253"/>
            <a:ext cx="9826488" cy="7696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546" y="1281852"/>
            <a:ext cx="5045897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7556" y="1281852"/>
            <a:ext cx="4996744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399559271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70" y="378388"/>
            <a:ext cx="10187609" cy="769662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390834599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rip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1"/>
            <a:ext cx="10934700" cy="5181600"/>
          </a:xfrm>
        </p:spPr>
        <p:txBody>
          <a:bodyPr anchor="ctr">
            <a:normAutofit/>
          </a:bodyPr>
          <a:lstStyle>
            <a:lvl1pPr marL="173038" indent="-173038">
              <a:lnSpc>
                <a:spcPct val="100000"/>
              </a:lnSpc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723791" y="5793638"/>
            <a:ext cx="9820509" cy="354402"/>
          </a:xfrm>
        </p:spPr>
        <p:txBody>
          <a:bodyPr>
            <a:normAutofit/>
          </a:bodyPr>
          <a:lstStyle>
            <a:lvl1pPr algn="r">
              <a:defRPr sz="1800" b="0" i="0" spc="300">
                <a:latin typeface="Zoram ldsLat Light" charset="0"/>
                <a:ea typeface="Zoram ldsLat Light" charset="0"/>
                <a:cs typeface="Zoram ldsLat Light" charset="0"/>
              </a:defRPr>
            </a:lvl1pPr>
          </a:lstStyle>
          <a:p>
            <a:pPr marL="228600" marR="0" lvl="0" indent="-2286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464018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ripture - Imag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2564295"/>
            <a:ext cx="9715500" cy="689112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364706"/>
            <a:ext cx="9715500" cy="1500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786744" y="620229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2507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riptur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09601" y="457200"/>
            <a:ext cx="4902739" cy="5329003"/>
          </a:xfrm>
        </p:spPr>
        <p:txBody>
          <a:bodyPr anchor="ctr">
            <a:normAutofit/>
          </a:bodyPr>
          <a:lstStyle>
            <a:lvl1pPr marL="173038" indent="-173038">
              <a:lnSpc>
                <a:spcPct val="100000"/>
              </a:lnSpc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519425" y="5793637"/>
            <a:ext cx="4992915" cy="322241"/>
          </a:xfrm>
        </p:spPr>
        <p:txBody>
          <a:bodyPr>
            <a:normAutofit/>
          </a:bodyPr>
          <a:lstStyle>
            <a:lvl1pPr algn="r">
              <a:defRPr sz="1800" b="0" i="0" spc="300">
                <a:latin typeface="Zoram ldsLat Light" charset="0"/>
                <a:ea typeface="Zoram ldsLat Light" charset="0"/>
                <a:cs typeface="Zoram ldsLat Light" charset="0"/>
              </a:defRPr>
            </a:lvl1pPr>
          </a:lstStyle>
          <a:p>
            <a:pPr marL="228600" marR="0" lvl="0" indent="-2286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11468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nd Scrip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12085" y="639337"/>
            <a:ext cx="4832215" cy="5146866"/>
          </a:xfrm>
        </p:spPr>
        <p:txBody>
          <a:bodyPr anchor="ctr">
            <a:normAutofit/>
          </a:bodyPr>
          <a:lstStyle>
            <a:lvl1pPr marL="173038" indent="-173038">
              <a:lnSpc>
                <a:spcPct val="100000"/>
              </a:lnSpc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712085" y="5793637"/>
            <a:ext cx="4832215" cy="322241"/>
          </a:xfrm>
        </p:spPr>
        <p:txBody>
          <a:bodyPr>
            <a:normAutofit/>
          </a:bodyPr>
          <a:lstStyle>
            <a:lvl1pPr algn="r">
              <a:defRPr sz="1800" b="0" i="0" spc="300">
                <a:latin typeface="Zoram ldsLat Light" charset="0"/>
                <a:ea typeface="Zoram ldsLat Light" charset="0"/>
                <a:cs typeface="Zoram ldsLat Light" charset="0"/>
              </a:defRPr>
            </a:lvl1pPr>
          </a:lstStyle>
          <a:p>
            <a:pPr marL="228600" marR="0" lvl="0" indent="-2286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662057" y="6356350"/>
            <a:ext cx="2438400" cy="365125"/>
          </a:xfrm>
        </p:spPr>
        <p:txBody>
          <a:bodyPr/>
          <a:lstStyle>
            <a:lvl1pPr algn="l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409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mall 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" y="1219200"/>
            <a:ext cx="1886768" cy="201205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57351" y="1219199"/>
            <a:ext cx="8486950" cy="4567003"/>
          </a:xfrm>
        </p:spPr>
        <p:txBody>
          <a:bodyPr anchor="ctr">
            <a:normAutofit/>
          </a:bodyPr>
          <a:lstStyle>
            <a:lvl1pPr marL="173038" indent="-173038">
              <a:lnSpc>
                <a:spcPct val="100000"/>
              </a:lnSpc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09600" y="3429000"/>
            <a:ext cx="1887538" cy="334963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Zoram ldsLat Light" charset="0"/>
                <a:ea typeface="Zoram ldsLat Light" charset="0"/>
                <a:cs typeface="Zoram ldsLat Light" charset="0"/>
              </a:defRPr>
            </a:lvl1pPr>
            <a:lvl2pPr marL="457200" indent="0">
              <a:buNone/>
              <a:defRPr sz="1800">
                <a:latin typeface="Zoram ldsLat" charset="0"/>
                <a:ea typeface="Zoram ldsLat" charset="0"/>
                <a:cs typeface="Zoram ldsLat" charset="0"/>
              </a:defRPr>
            </a:lvl2pPr>
            <a:lvl3pPr marL="914400" indent="0">
              <a:buNone/>
              <a:defRPr sz="1800">
                <a:latin typeface="Zoram ldsLat" charset="0"/>
                <a:ea typeface="Zoram ldsLat" charset="0"/>
                <a:cs typeface="Zoram ldsLat" charset="0"/>
              </a:defRPr>
            </a:lvl3pPr>
            <a:lvl4pPr marL="1371600" indent="0">
              <a:buNone/>
              <a:defRPr sz="1800">
                <a:latin typeface="Zoram ldsLat" charset="0"/>
                <a:ea typeface="Zoram ldsLat" charset="0"/>
                <a:cs typeface="Zoram ldsLat" charset="0"/>
              </a:defRPr>
            </a:lvl4pPr>
            <a:lvl5pPr marL="1828800" indent="0">
              <a:buNone/>
              <a:defRPr sz="1800">
                <a:latin typeface="Zoram ldsLat" charset="0"/>
                <a:ea typeface="Zoram ldsLat" charset="0"/>
                <a:cs typeface="Zoram ldsLa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3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7315200" y="6356350"/>
            <a:ext cx="4038600" cy="365125"/>
          </a:xfrm>
        </p:spPr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105272752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90" y="383997"/>
            <a:ext cx="5082209" cy="1477616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789" y="1954380"/>
            <a:ext cx="5082211" cy="4165929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53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829" y="457200"/>
            <a:ext cx="4860471" cy="1477616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3828" y="2027582"/>
            <a:ext cx="4860471" cy="4103947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662057" y="6356350"/>
            <a:ext cx="2438400" cy="365125"/>
          </a:xfrm>
        </p:spPr>
        <p:txBody>
          <a:bodyPr/>
          <a:lstStyle>
            <a:lvl1pPr algn="l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0224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90" y="383997"/>
            <a:ext cx="5082209" cy="1477616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789" y="1954380"/>
            <a:ext cx="5082211" cy="4165929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342900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9744411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167312"/>
            <a:ext cx="12192000" cy="1690688"/>
          </a:xfrm>
          <a:prstGeom prst="rect">
            <a:avLst/>
          </a:prstGeom>
          <a:solidFill>
            <a:srgbClr val="14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6429" y="2576669"/>
            <a:ext cx="5499140" cy="72469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53398"/>
            <a:ext cx="12192000" cy="1811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B0B61F-2948-C849-877F-7F2E79FAB9AB}"/>
              </a:ext>
            </a:extLst>
          </p:cNvPr>
          <p:cNvSpPr txBox="1"/>
          <p:nvPr userDrawn="1"/>
        </p:nvSpPr>
        <p:spPr>
          <a:xfrm>
            <a:off x="3703982" y="3531054"/>
            <a:ext cx="4784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kern="1200">
                <a:solidFill>
                  <a:srgbClr val="A9ADAE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</a:t>
            </a:r>
            <a:r>
              <a:rPr lang="en-US" sz="1100">
                <a:solidFill>
                  <a:srgbClr val="A9AD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by Intellectual Reserve,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87482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90" y="383997"/>
            <a:ext cx="5082209" cy="1477616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789" y="1954380"/>
            <a:ext cx="5082211" cy="4165929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3429000"/>
            <a:ext cx="3048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144001" y="3429000"/>
            <a:ext cx="3048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177017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7595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342900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3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8736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397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12"/>
          <p:cNvSpPr>
            <a:spLocks noGrp="1"/>
          </p:cNvSpPr>
          <p:nvPr>
            <p:ph type="ftr" sz="quarter" idx="13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7315200" y="6356350"/>
            <a:ext cx="4038600" cy="365125"/>
          </a:xfrm>
        </p:spPr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198996190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037"/>
            <a:ext cx="12192000" cy="31594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304" y="2554159"/>
            <a:ext cx="5842692" cy="1749682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269216" y="6152109"/>
            <a:ext cx="3653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0" i="0">
                <a:solidFill>
                  <a:schemeClr val="bg1">
                    <a:alpha val="20000"/>
                  </a:schemeClr>
                </a:solidFill>
                <a:latin typeface="Arial" charset="0"/>
                <a:ea typeface="Arial" charset="0"/>
                <a:cs typeface="Arial" charset="0"/>
              </a:rPr>
              <a:t> © 2017 by Intellectual Reserve,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2368545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3D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5133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3D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7883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17008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6254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156254"/>
            <a:ext cx="6172200" cy="370479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56454"/>
            <a:ext cx="3932237" cy="2112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15010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55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Relationship Id="rId3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-8715"/>
            <a:ext cx="12192000" cy="1690688"/>
          </a:xfrm>
          <a:prstGeom prst="rect">
            <a:avLst/>
          </a:prstGeom>
          <a:solidFill>
            <a:srgbClr val="D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rgbClr val="B4B7BE"/>
              </a:solidFill>
              <a:latin typeface="Calibri Regula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</a:lstStyle>
          <a:p>
            <a:fld id="{096B5631-8577-E648-B608-389A859B729B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</a:lstStyle>
          <a:p>
            <a:fld id="{A09CE456-DC3F-2E47-839C-98A99A24FD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1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702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46" r:id="rId13"/>
    <p:sldLayoutId id="214748374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325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Clr>
          <a:srgbClr val="E95C2B"/>
        </a:buClr>
        <a:buSzPct val="75000"/>
        <a:buFont typeface="Webdings" panose="05030102010509060703" pitchFamily="18" charset="2"/>
        <a:buChar char="&lt;"/>
        <a:defRPr sz="28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95C2B"/>
        </a:buClr>
        <a:buSzPct val="75000"/>
        <a:buFont typeface="Webdings" panose="05030102010509060703" pitchFamily="18" charset="2"/>
        <a:buChar char="&lt;"/>
        <a:defRPr sz="24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95C2B"/>
        </a:buClr>
        <a:buFont typeface="Webdings" panose="05030102010509060703" pitchFamily="18" charset="2"/>
        <a:buChar char="&lt;"/>
        <a:defRPr sz="20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95C2B"/>
        </a:buClr>
        <a:buFont typeface="Webdings" panose="05030102010509060703" pitchFamily="18" charset="2"/>
        <a:buChar char="&lt;"/>
        <a:defRPr sz="18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95C2B"/>
        </a:buClr>
        <a:buFont typeface="Webdings" panose="05030102010509060703" pitchFamily="18" charset="2"/>
        <a:buChar char="&lt;"/>
        <a:defRPr sz="18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90A17-B030-9440-95AE-7A6F6A63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3C30D-B48A-6649-B27B-40A6D0636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B9758-F670-7C43-9EC8-D56A414D5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02A8-6727-C24A-8243-95DC814C3DC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FBDA0-DDD4-1B45-ACB4-365828DEC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086FD-AF2D-0B40-A059-26B00606E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3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1210865" y="1210865"/>
            <a:ext cx="6858000" cy="443626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3338" y="442498"/>
            <a:ext cx="10200861" cy="769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338" y="1287462"/>
            <a:ext cx="10200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261718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  <p:sldLayoutId id="2147483743" r:id="rId27"/>
    <p:sldLayoutId id="2147483744" r:id="rId28"/>
    <p:sldLayoutId id="2147483745" r:id="rId29"/>
  </p:sldLayoutIdLst>
  <p:transition>
    <p:fade/>
  </p:transition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i="0" kern="1200">
          <a:solidFill>
            <a:schemeClr val="accent1"/>
          </a:solidFill>
          <a:latin typeface="Palatino Regular" charset="0"/>
          <a:ea typeface="Palatino Regular" charset="0"/>
          <a:cs typeface="Palatino Regular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800" b="1" i="0" kern="1200">
          <a:solidFill>
            <a:schemeClr val="accent1"/>
          </a:solidFill>
          <a:latin typeface="Palatino Bold" charset="0"/>
          <a:ea typeface="Palatino Bold" charset="0"/>
          <a:cs typeface="Palatino Bold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1248">
          <p15:clr>
            <a:srgbClr val="F26B43"/>
          </p15:clr>
        </p15:guide>
        <p15:guide id="5" pos="2112">
          <p15:clr>
            <a:srgbClr val="F26B43"/>
          </p15:clr>
        </p15:guide>
        <p15:guide id="6" pos="2976">
          <p15:clr>
            <a:srgbClr val="F26B43"/>
          </p15:clr>
        </p15:guide>
        <p15:guide id="7" pos="4704">
          <p15:clr>
            <a:srgbClr val="F26B43"/>
          </p15:clr>
        </p15:guide>
        <p15:guide id="8" pos="5568">
          <p15:clr>
            <a:srgbClr val="F26B43"/>
          </p15:clr>
        </p15:guide>
        <p15:guide id="9" pos="6432">
          <p15:clr>
            <a:srgbClr val="F26B43"/>
          </p15:clr>
        </p15:guide>
        <p15:guide id="10" pos="7272">
          <p15:clr>
            <a:srgbClr val="F26B43"/>
          </p15:clr>
        </p15:guide>
        <p15:guide id="11" orient="horz" pos="1680">
          <p15:clr>
            <a:srgbClr val="F26B43"/>
          </p15:clr>
        </p15:guide>
        <p15:guide id="12" orient="horz" pos="1224">
          <p15:clr>
            <a:srgbClr val="F26B43"/>
          </p15:clr>
        </p15:guide>
        <p15:guide id="13" orient="horz" pos="768">
          <p15:clr>
            <a:srgbClr val="F26B43"/>
          </p15:clr>
        </p15:guide>
        <p15:guide id="14" orient="horz" pos="288">
          <p15:clr>
            <a:srgbClr val="F26B43"/>
          </p15:clr>
        </p15:guide>
        <p15:guide id="15" orient="horz" pos="2616">
          <p15:clr>
            <a:srgbClr val="F26B43"/>
          </p15:clr>
        </p15:guide>
        <p15:guide id="16" orient="horz" pos="3096">
          <p15:clr>
            <a:srgbClr val="F26B43"/>
          </p15:clr>
        </p15:guide>
        <p15:guide id="17" orient="horz" pos="3552">
          <p15:clr>
            <a:srgbClr val="F26B43"/>
          </p15:clr>
        </p15:guide>
        <p15:guide id="18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presentations/blazor-worksho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-presentations/blazor-workshop" TargetMode="External"/><Relationship Id="rId7" Type="http://schemas.openxmlformats.org/officeDocument/2006/relationships/hyperlink" Target="https://docs.microsoft.com/en-us/aspnet/core/blazor/?view=aspnetcore-3.0" TargetMode="External"/><Relationship Id="rId2" Type="http://schemas.openxmlformats.org/officeDocument/2006/relationships/hyperlink" Target="https://github.com/worthingtonjg/Sort201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studio.microsoft.com/vs/preview/" TargetMode="External"/><Relationship Id="rId5" Type="http://schemas.openxmlformats.org/officeDocument/2006/relationships/hyperlink" Target="https://dotnet.microsoft.com/download/dotnet-core/3.0" TargetMode="External"/><Relationship Id="rId4" Type="http://schemas.openxmlformats.org/officeDocument/2006/relationships/hyperlink" Target="https://docs.microsoft.com/en-us/aspnet/core/blazor/get-started?view=aspnetcore-3.0&amp;tabs=visual-studio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presentations/blazor-worksh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921139" y="3198895"/>
            <a:ext cx="10515600" cy="1179673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rial"/>
                <a:cs typeface="Arial"/>
              </a:rPr>
              <a:t>Blazor and Web Assembly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94297" y="5805996"/>
            <a:ext cx="1046120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202844"/>
                </a:solidFill>
                <a:latin typeface="Arial"/>
                <a:cs typeface="Arial"/>
              </a:rPr>
              <a:t>Jon Worthington</a:t>
            </a:r>
            <a:endParaRPr lang="en-US" dirty="0"/>
          </a:p>
          <a:p>
            <a:r>
              <a:rPr lang="en-US" sz="2400" dirty="0">
                <a:solidFill>
                  <a:srgbClr val="202844"/>
                </a:solidFill>
                <a:latin typeface="Arial"/>
                <a:cs typeface="Arial"/>
              </a:rPr>
              <a:t>October 8, 2019</a:t>
            </a:r>
            <a:endParaRPr lang="en-US" sz="2400" dirty="0">
              <a:solidFill>
                <a:srgbClr val="2028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84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0155-3CB7-4685-B294-37EB7732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DB47-1324-451D-85DD-AA504269FC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946787"/>
            <a:ext cx="4913671" cy="418854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Client app is executed on the server</a:t>
            </a:r>
          </a:p>
          <a:p>
            <a:r>
              <a:rPr lang="en-US" dirty="0"/>
              <a:t>All user interaction in browser are transported via Signal-R to server, which then executes client logic and transports back DOM updates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E0968-C746-4A11-B3C2-B5619A5F4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07" y="2281085"/>
            <a:ext cx="6387642" cy="322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1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615C-09C5-4D15-BAE8-99ED0D5D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Server Side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34E45-11EB-4805-9314-A99E41A452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sz="1700" dirty="0"/>
              <a:t>Browser doesn’t have to support </a:t>
            </a:r>
            <a:r>
              <a:rPr lang="en-US" sz="1700" dirty="0" err="1"/>
              <a:t>WebAssembly</a:t>
            </a:r>
            <a:r>
              <a:rPr lang="en-US" sz="1700" dirty="0"/>
              <a:t> to run this</a:t>
            </a:r>
          </a:p>
          <a:p>
            <a:pPr lvl="1"/>
            <a:r>
              <a:rPr lang="en-US" sz="1700" dirty="0"/>
              <a:t>App download size is significantly smaller</a:t>
            </a:r>
          </a:p>
          <a:p>
            <a:pPr lvl="1"/>
            <a:r>
              <a:rPr lang="en-US" sz="1700" dirty="0"/>
              <a:t>Useful for clients with limited resources</a:t>
            </a:r>
          </a:p>
          <a:p>
            <a:pPr lvl="1"/>
            <a:r>
              <a:rPr lang="en-US" sz="1700" dirty="0"/>
              <a:t>You can use server APIs on client side like IO</a:t>
            </a:r>
          </a:p>
          <a:p>
            <a:pPr lvl="1"/>
            <a:r>
              <a:rPr lang="en-US" sz="1700" dirty="0"/>
              <a:t>More secure – all source code stays on the server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sz="1600" dirty="0"/>
              <a:t>No offline support</a:t>
            </a:r>
          </a:p>
          <a:p>
            <a:pPr lvl="1"/>
            <a:r>
              <a:rPr lang="en-US" sz="1600" dirty="0"/>
              <a:t>Latency</a:t>
            </a:r>
          </a:p>
          <a:p>
            <a:pPr lvl="1"/>
            <a:r>
              <a:rPr lang="en-US" sz="1600" dirty="0"/>
              <a:t>Need better server hardware – server must manage multiple client connections and handle client state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25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6873-4641-4048-82D6-33196076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79C10-FC19-4E84-A1CC-9B19B90859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principal hosting model for Blazor is running client-side in the browser on Web Assembly.</a:t>
            </a:r>
          </a:p>
          <a:p>
            <a:r>
              <a:rPr lang="en-US" dirty="0"/>
              <a:t>The Blazor app, its dependencies, and the .NET runtime are downloaded and executed in the browser.</a:t>
            </a:r>
          </a:p>
        </p:txBody>
      </p:sp>
    </p:spTree>
    <p:extLst>
      <p:ext uri="{BB962C8B-B14F-4D97-AF65-F5344CB8AC3E}">
        <p14:creationId xmlns:p14="http://schemas.microsoft.com/office/powerpoint/2010/main" val="163330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2B74-7603-4A62-B908-809D215F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Client Side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C3EA0-8332-4554-8538-ACA23FBC37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sz="1700" dirty="0"/>
              <a:t>There's no .NET server-side dependency. The app is fully functioning after downloaded to the client. </a:t>
            </a:r>
          </a:p>
          <a:p>
            <a:pPr lvl="1"/>
            <a:r>
              <a:rPr lang="en-US" sz="1700" dirty="0"/>
              <a:t>Client resources and capabilities are fully leveraged.</a:t>
            </a:r>
          </a:p>
          <a:p>
            <a:pPr lvl="1"/>
            <a:r>
              <a:rPr lang="en-US" sz="1700" dirty="0"/>
              <a:t>Work is offloaded from the server to the client.</a:t>
            </a:r>
          </a:p>
          <a:p>
            <a:pPr lvl="1"/>
            <a:r>
              <a:rPr lang="en-US" sz="1700" dirty="0"/>
              <a:t>An ASP.NET Core web server isn't required to host the app. Serverless deployment scenarios are possible (for example, serving the app from a CDN).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sz="1700" dirty="0"/>
              <a:t>The app is restricted to the capabilities of the browser.</a:t>
            </a:r>
          </a:p>
          <a:p>
            <a:pPr lvl="1"/>
            <a:r>
              <a:rPr lang="en-US" sz="1700" dirty="0"/>
              <a:t>Capable client hardware and software is required.</a:t>
            </a:r>
          </a:p>
          <a:p>
            <a:pPr lvl="1"/>
            <a:r>
              <a:rPr lang="en-US" sz="1700" dirty="0"/>
              <a:t>Download size is larger, and apps take longer to load.</a:t>
            </a:r>
          </a:p>
          <a:p>
            <a:pPr lvl="1"/>
            <a:r>
              <a:rPr lang="en-US" sz="1700" dirty="0"/>
              <a:t>.NET runtime and tooling support is less mature.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60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96F6-E837-4F91-BA0E-5A96F229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Blazor Works</a:t>
            </a:r>
          </a:p>
        </p:txBody>
      </p:sp>
      <p:pic>
        <p:nvPicPr>
          <p:cNvPr id="4" name="Picture 4" descr="Diagram showing interpreted mode">
            <a:extLst>
              <a:ext uri="{FF2B5EF4-FFF2-40B4-BE49-F238E27FC236}">
                <a16:creationId xmlns:a16="http://schemas.microsoft.com/office/drawing/2014/main" id="{3E8D4A77-7CE3-4A2D-A90E-B8C6FB178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86" y="2583801"/>
            <a:ext cx="4678892" cy="361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iagram showing AOT mode">
            <a:extLst>
              <a:ext uri="{FF2B5EF4-FFF2-40B4-BE49-F238E27FC236}">
                <a16:creationId xmlns:a16="http://schemas.microsoft.com/office/drawing/2014/main" id="{EEB5CA79-CECD-4584-BAEB-6A2771F83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79" y="2577756"/>
            <a:ext cx="4093870" cy="36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35A7A-855C-4A62-81C9-11171BA9A69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678892" cy="6676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4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20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dirty="0"/>
              <a:t>Today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0F4254-F1CB-4347-A3BA-5A91D717EF00}"/>
              </a:ext>
            </a:extLst>
          </p:cNvPr>
          <p:cNvSpPr txBox="1">
            <a:spLocks/>
          </p:cNvSpPr>
          <p:nvPr/>
        </p:nvSpPr>
        <p:spPr>
          <a:xfrm>
            <a:off x="7077611" y="1825625"/>
            <a:ext cx="4678892" cy="6676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4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20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50178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8255-DF9A-43B3-B5AE-B1C9775B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Client Side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F6FF-4021-4FE5-86B7-D29513FD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Web</a:t>
            </a:r>
            <a:r>
              <a:rPr lang="en-US" dirty="0"/>
              <a:t> </a:t>
            </a:r>
            <a:r>
              <a:rPr lang="pl-PL" dirty="0"/>
              <a:t>Assembly </a:t>
            </a:r>
            <a:r>
              <a:rPr lang="en-US" dirty="0"/>
              <a:t>is new</a:t>
            </a:r>
            <a:endParaRPr lang="pl-PL" dirty="0"/>
          </a:p>
          <a:p>
            <a:r>
              <a:rPr lang="pl-PL" dirty="0"/>
              <a:t>File </a:t>
            </a:r>
            <a:r>
              <a:rPr lang="en-US" dirty="0"/>
              <a:t>size</a:t>
            </a:r>
            <a:r>
              <a:rPr lang="pl-PL" dirty="0"/>
              <a:t> – </a:t>
            </a:r>
            <a:r>
              <a:rPr lang="en-US" dirty="0"/>
              <a:t>larger than JavaScript </a:t>
            </a:r>
            <a:r>
              <a:rPr lang="pl-PL" dirty="0"/>
              <a:t>(you download pretty much whole runtime)</a:t>
            </a:r>
            <a:r>
              <a:rPr lang="en-US" dirty="0"/>
              <a:t> – </a:t>
            </a:r>
            <a:r>
              <a:rPr lang="pl-PL" dirty="0"/>
              <a:t>Mitigated by </a:t>
            </a:r>
            <a:r>
              <a:rPr lang="en-US" dirty="0"/>
              <a:t>tree </a:t>
            </a:r>
            <a:r>
              <a:rPr lang="pl-PL" dirty="0"/>
              <a:t>shaking and caching</a:t>
            </a:r>
          </a:p>
          <a:p>
            <a:r>
              <a:rPr lang="pl-PL" dirty="0"/>
              <a:t>Performance –</a:t>
            </a:r>
            <a:r>
              <a:rPr lang="en-US" dirty="0"/>
              <a:t> </a:t>
            </a:r>
            <a:r>
              <a:rPr lang="pl-PL" dirty="0"/>
              <a:t>Mitigated by AOT compilation and improvements in WASM itself</a:t>
            </a:r>
            <a:endParaRPr lang="en-US" dirty="0"/>
          </a:p>
          <a:p>
            <a:r>
              <a:rPr lang="en-US" dirty="0"/>
              <a:t>Debugging is still under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C90FD-E5E6-44CC-88C6-00113C40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BFD5-FDD1-43FA-BDA2-67E09DA67440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119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9484-9583-481C-9A32-C8FBE242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Blazor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B493-A719-49B8-820B-F497914BD0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https://github.com/dotnet-presentations/blazor-workshop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37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C471-B381-4DCB-A2B9-A7AB3F00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1C6F-C352-450C-8D48-C563AEDCD6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Github</a:t>
            </a:r>
            <a:br>
              <a:rPr lang="en-US" b="1" dirty="0"/>
            </a:br>
            <a:r>
              <a:rPr lang="en-US" dirty="0">
                <a:hlinkClick r:id="rId2"/>
              </a:rPr>
              <a:t>https://github.com/worthingtonjg/Sort2019</a:t>
            </a:r>
            <a:endParaRPr lang="en-US" dirty="0"/>
          </a:p>
          <a:p>
            <a:r>
              <a:rPr lang="en-US" dirty="0"/>
              <a:t>Blazor Workshop</a:t>
            </a:r>
            <a:br>
              <a:rPr lang="en-US" dirty="0"/>
            </a:br>
            <a:r>
              <a:rPr lang="en-US" dirty="0">
                <a:hlinkClick r:id="rId3"/>
              </a:rPr>
              <a:t>https://github.com/dotnet-presentations/blazor-workshop</a:t>
            </a:r>
            <a:endParaRPr lang="en-US" dirty="0"/>
          </a:p>
          <a:p>
            <a:r>
              <a:rPr lang="en-US" dirty="0"/>
              <a:t>Getting started with Blazor</a:t>
            </a:r>
            <a:br>
              <a:rPr lang="en-US" dirty="0"/>
            </a:br>
            <a:r>
              <a:rPr lang="en-US" dirty="0">
                <a:hlinkClick r:id="rId4"/>
              </a:rPr>
              <a:t>https://docs.microsoft.com/en-us/aspnet/core/blazor/get-started?view=aspnetcore-3.0&amp;tabs=visual-studio</a:t>
            </a:r>
            <a:endParaRPr lang="en-US" dirty="0"/>
          </a:p>
          <a:p>
            <a:r>
              <a:rPr lang="en-US" dirty="0"/>
              <a:t>.NET Core 3.0 SDK</a:t>
            </a:r>
            <a:br>
              <a:rPr lang="en-US" dirty="0"/>
            </a:br>
            <a:r>
              <a:rPr lang="en-US" dirty="0">
                <a:hlinkClick r:id="rId5"/>
              </a:rPr>
              <a:t>https://dotnet.microsoft.com/download/dotnet-core/3.0</a:t>
            </a:r>
            <a:endParaRPr lang="en-US" dirty="0"/>
          </a:p>
          <a:p>
            <a:r>
              <a:rPr lang="en-US" dirty="0"/>
              <a:t>Visual Studio 2019 Preview</a:t>
            </a:r>
            <a:br>
              <a:rPr lang="en-US" dirty="0"/>
            </a:br>
            <a:r>
              <a:rPr lang="en-US" dirty="0">
                <a:hlinkClick r:id="rId6"/>
              </a:rPr>
              <a:t>https://visualstudio.microsoft.com/vs/preview/</a:t>
            </a:r>
            <a:endParaRPr lang="en-US" dirty="0"/>
          </a:p>
          <a:p>
            <a:r>
              <a:rPr lang="en-US" dirty="0"/>
              <a:t>Blazor Documentation</a:t>
            </a:r>
            <a:br>
              <a:rPr lang="en-US" dirty="0"/>
            </a:br>
            <a:r>
              <a:rPr lang="en-US" dirty="0">
                <a:hlinkClick r:id="rId7"/>
              </a:rPr>
              <a:t>https://docs.microsoft.com/en-us/aspnet/core/blazor/?view=aspnetcore-3.0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8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22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607E-BA13-4D3C-9E8F-F08D985F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presentation covers 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FF103F-7EEE-41FB-BE1B-B77D5DB4F3C9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92479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4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20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will be mainly a coding demo</a:t>
            </a:r>
          </a:p>
          <a:p>
            <a:r>
              <a:rPr lang="en-US" dirty="0"/>
              <a:t>We will be learning how to create the front-end for a web application using C# in the browser instead of JavaScript</a:t>
            </a:r>
          </a:p>
          <a:p>
            <a:r>
              <a:rPr lang="en-US" dirty="0"/>
              <a:t>First I will demo the application we will be building</a:t>
            </a:r>
          </a:p>
          <a:p>
            <a:r>
              <a:rPr lang="en-US" dirty="0"/>
              <a:t>Then I will spend 5 minutes on slides talking about Blazor and Web Assembly</a:t>
            </a:r>
          </a:p>
          <a:p>
            <a:r>
              <a:rPr lang="en-US" dirty="0"/>
              <a:t>Then we will spend the remaining time coding our web application using Blazor and C#</a:t>
            </a:r>
          </a:p>
        </p:txBody>
      </p:sp>
    </p:spTree>
    <p:extLst>
      <p:ext uri="{BB962C8B-B14F-4D97-AF65-F5344CB8AC3E}">
        <p14:creationId xmlns:p14="http://schemas.microsoft.com/office/powerpoint/2010/main" val="79888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9484-9583-481C-9A32-C8FBE242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be making today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B493-A719-49B8-820B-F497914BD0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Introduce workshop</a:t>
            </a:r>
            <a:br>
              <a:rPr lang="en-US" dirty="0"/>
            </a:br>
            <a:r>
              <a:rPr lang="en-US" dirty="0">
                <a:hlinkClick r:id="rId2"/>
              </a:rPr>
              <a:t>https://github.com/dotnet-presentations/blazor-workshop</a:t>
            </a:r>
            <a:endParaRPr lang="en-US" dirty="0"/>
          </a:p>
          <a:p>
            <a:r>
              <a:rPr lang="en-US" dirty="0"/>
              <a:t>Walk through final application</a:t>
            </a:r>
          </a:p>
        </p:txBody>
      </p:sp>
    </p:spTree>
    <p:extLst>
      <p:ext uri="{BB962C8B-B14F-4D97-AF65-F5344CB8AC3E}">
        <p14:creationId xmlns:p14="http://schemas.microsoft.com/office/powerpoint/2010/main" val="245531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Successor to ASM.JS</a:t>
            </a:r>
          </a:p>
          <a:p>
            <a:r>
              <a:rPr lang="en-US" dirty="0"/>
              <a:t>Web Assembly (WASM) is a low-level binary format language </a:t>
            </a:r>
          </a:p>
          <a:p>
            <a:r>
              <a:rPr lang="en-US" dirty="0"/>
              <a:t>That runs in modern web browsers </a:t>
            </a:r>
          </a:p>
          <a:p>
            <a:r>
              <a:rPr lang="en-US" dirty="0"/>
              <a:t>That runs at near-native speeds.</a:t>
            </a:r>
          </a:p>
          <a:p>
            <a:r>
              <a:rPr lang="en-US" dirty="0"/>
              <a:t>Browser standard</a:t>
            </a:r>
          </a:p>
          <a:p>
            <a:r>
              <a:rPr lang="en-US" dirty="0"/>
              <a:t>It’s a Compilation Target for other languages</a:t>
            </a:r>
          </a:p>
          <a:p>
            <a:r>
              <a:rPr lang="en-US" dirty="0"/>
              <a:t>No more JS monopoly</a:t>
            </a:r>
          </a:p>
        </p:txBody>
      </p:sp>
      <p:pic>
        <p:nvPicPr>
          <p:cNvPr id="4098" name="Picture 2" descr="Image result for webassembly logo">
            <a:extLst>
              <a:ext uri="{FF2B5EF4-FFF2-40B4-BE49-F238E27FC236}">
                <a16:creationId xmlns:a16="http://schemas.microsoft.com/office/drawing/2014/main" id="{00D34D61-338E-46C0-BA20-F4522F423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51" b="21200"/>
          <a:stretch/>
        </p:blipFill>
        <p:spPr bwMode="auto">
          <a:xfrm>
            <a:off x="8233457" y="4602430"/>
            <a:ext cx="3656339" cy="189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18218B1-8BF4-42BC-8983-AED02961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Assembly</a:t>
            </a:r>
          </a:p>
        </p:txBody>
      </p:sp>
    </p:spTree>
    <p:extLst>
      <p:ext uri="{BB962C8B-B14F-4D97-AF65-F5344CB8AC3E}">
        <p14:creationId xmlns:p14="http://schemas.microsoft.com/office/powerpoint/2010/main" val="374014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0872-1795-428F-BF26-ABECBE7C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Assembly supported in all modern browsers as of 2017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82AF5-32FE-477B-A60B-D2A19998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62" y="2110780"/>
            <a:ext cx="8069876" cy="394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2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01A4-6153-443C-9FCF-8DD26C4D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is Blazor?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5E8B-A48C-4EFF-8251-A383C7022D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Blazor is an C# implementation on Web Assembly</a:t>
            </a:r>
          </a:p>
          <a:p>
            <a:r>
              <a:rPr lang="en-US" dirty="0"/>
              <a:t>Enables you to run the .NET framework in the browser</a:t>
            </a:r>
          </a:p>
          <a:p>
            <a:r>
              <a:rPr lang="en-US" dirty="0"/>
              <a:t>Use C#/Razor to author your pages (instead of JavaScript)</a:t>
            </a:r>
          </a:p>
          <a:p>
            <a:r>
              <a:rPr lang="en-US" dirty="0"/>
              <a:t>Browser + C# = Blazor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1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3917-040C-4A53-9CA7-77A35A8A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Blazor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3E04-758D-49C8-9D10-606C9F4712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Transpiled</a:t>
            </a:r>
            <a:r>
              <a:rPr lang="en-US" dirty="0"/>
              <a:t> C# - you have whole .NET on frontend</a:t>
            </a:r>
          </a:p>
          <a:p>
            <a:r>
              <a:rPr lang="en-US" dirty="0"/>
              <a:t>Silverlight – you don’t need any plugin installed; it works on mobile!</a:t>
            </a:r>
          </a:p>
          <a:p>
            <a:r>
              <a:rPr lang="en-US" dirty="0"/>
              <a:t>Web Forms – it doesn’t try to work around web standards, it uses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5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C9C1-9111-40B4-A93E-97318225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Blazor</a:t>
            </a:r>
            <a:r>
              <a:rPr lang="pl-PL" dirty="0"/>
              <a:t> as part of .NET </a:t>
            </a:r>
            <a:r>
              <a:rPr lang="pl-PL" dirty="0" err="1"/>
              <a:t>Core</a:t>
            </a:r>
            <a:r>
              <a:rPr lang="pl-PL" dirty="0"/>
              <a:t>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8C758F-661F-44E6-88EC-B454FA85B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/>
            <a:r>
              <a:rPr lang="pl-PL" dirty="0" err="1"/>
              <a:t>Release</a:t>
            </a:r>
            <a:r>
              <a:rPr lang="pl-PL" dirty="0"/>
              <a:t> </a:t>
            </a:r>
            <a:r>
              <a:rPr lang="pl-PL" dirty="0" err="1"/>
              <a:t>date</a:t>
            </a:r>
            <a:r>
              <a:rPr lang="pl-PL" dirty="0"/>
              <a:t> - </a:t>
            </a:r>
            <a:r>
              <a:rPr lang="pl-PL" dirty="0" err="1"/>
              <a:t>September</a:t>
            </a:r>
            <a:r>
              <a:rPr lang="pl-PL" dirty="0"/>
              <a:t> 2019</a:t>
            </a:r>
          </a:p>
          <a:p>
            <a:pPr marL="228600" indent="-228600"/>
            <a:r>
              <a:rPr lang="en-US" dirty="0"/>
              <a:t>Two versions of Blazor: Server Side and Client Side</a:t>
            </a:r>
          </a:p>
          <a:p>
            <a:pPr marL="228600" indent="-228600"/>
            <a:r>
              <a:rPr lang="en-US" dirty="0"/>
              <a:t>September Release includes </a:t>
            </a:r>
            <a:r>
              <a:rPr lang="pl-PL" dirty="0"/>
              <a:t>only server-side</a:t>
            </a:r>
            <a:r>
              <a:rPr lang="en-US" dirty="0"/>
              <a:t> Blazor</a:t>
            </a:r>
          </a:p>
          <a:p>
            <a:pPr marL="228600" indent="-228600"/>
            <a:r>
              <a:rPr lang="en-US" dirty="0"/>
              <a:t>C</a:t>
            </a:r>
            <a:r>
              <a:rPr lang="pl-PL" dirty="0"/>
              <a:t>lient-side </a:t>
            </a:r>
            <a:r>
              <a:rPr lang="en-US" dirty="0"/>
              <a:t>Blazor remains in preview</a:t>
            </a:r>
            <a:endParaRPr lang="pl-PL" dirty="0"/>
          </a:p>
          <a:p>
            <a:pPr marL="228600" indent="-228600"/>
            <a:r>
              <a:rPr lang="en-US" dirty="0"/>
              <a:t>Moving from server-side to </a:t>
            </a:r>
            <a:r>
              <a:rPr lang="pl-PL" dirty="0"/>
              <a:t>client-side will be one line of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FC4AD-BE60-46BC-81EE-496F0D21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BFD5-FDD1-43FA-BDA2-67E09DA67440}" type="slidenum">
              <a:rPr lang="nb-NO" smtClean="0"/>
              <a:pPr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48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68A2-093C-4567-BDCD-DC0DD5F8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Project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9E7D-466B-4B64-94B6-8447060931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Server-side Blazor (Razor Components): </a:t>
            </a:r>
            <a:r>
              <a:rPr lang="en-US" dirty="0"/>
              <a:t>Creates a server-side Blazor app which is backed by ASP.NET Core and renders the components on the backend providing UI updates via Signal-R</a:t>
            </a:r>
          </a:p>
          <a:p>
            <a:r>
              <a:rPr lang="en-US" b="1" dirty="0"/>
              <a:t>Client-side Blazor: </a:t>
            </a:r>
            <a:r>
              <a:rPr lang="en-US" dirty="0"/>
              <a:t>Creates a client-side Blazor app which can be hosted by any web server (standard JS/HTML/CSS).  Backend can be your technology of choice – we will be using </a:t>
            </a:r>
            <a:r>
              <a:rPr lang="en-US" dirty="0" err="1"/>
              <a:t>ASP.Net</a:t>
            </a:r>
            <a:r>
              <a:rPr lang="en-US" dirty="0"/>
              <a:t> 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7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FFFFF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ormal Blue">
  <a:themeElements>
    <a:clrScheme name="LDS Formal">
      <a:dk1>
        <a:srgbClr val="000000"/>
      </a:dk1>
      <a:lt1>
        <a:srgbClr val="FFFFFF"/>
      </a:lt1>
      <a:dk2>
        <a:srgbClr val="003057"/>
      </a:dk2>
      <a:lt2>
        <a:srgbClr val="E7E6E6"/>
      </a:lt2>
      <a:accent1>
        <a:srgbClr val="003057"/>
      </a:accent1>
      <a:accent2>
        <a:srgbClr val="6E0D33"/>
      </a:accent2>
      <a:accent3>
        <a:srgbClr val="235C34"/>
      </a:accent3>
      <a:accent4>
        <a:srgbClr val="D35312"/>
      </a:accent4>
      <a:accent5>
        <a:srgbClr val="51575B"/>
      </a:accent5>
      <a:accent6>
        <a:srgbClr val="016183"/>
      </a:accent6>
      <a:hlink>
        <a:srgbClr val="0563C1"/>
      </a:hlink>
      <a:folHlink>
        <a:srgbClr val="8F144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DS_GlobalTemplate_Formal_9-25-17-JS-ALT" id="{F83C99DF-F27F-5645-8A05-55E4F1EF88E4}" vid="{E5DE87A7-8053-0140-A90F-EA18D9C2EA3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54BB1C3862D146BD28E10908B259ED" ma:contentTypeVersion="4" ma:contentTypeDescription="Create a new document." ma:contentTypeScope="" ma:versionID="b315abf136073b747c02fd5933a7e625">
  <xsd:schema xmlns:xsd="http://www.w3.org/2001/XMLSchema" xmlns:xs="http://www.w3.org/2001/XMLSchema" xmlns:p="http://schemas.microsoft.com/office/2006/metadata/properties" xmlns:ns2="f32cd541-61f1-447c-8fae-7915de1545ce" xmlns:ns3="6d4fdb20-2939-4370-9847-a035aab9d673" targetNamespace="http://schemas.microsoft.com/office/2006/metadata/properties" ma:root="true" ma:fieldsID="d186982b151e14f251be648c5e1ebc67" ns2:_="" ns3:_="">
    <xsd:import namespace="f32cd541-61f1-447c-8fae-7915de1545ce"/>
    <xsd:import namespace="6d4fdb20-2939-4370-9847-a035aab9d6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2cd541-61f1-447c-8fae-7915de1545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fdb20-2939-4370-9847-a035aab9d67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59E32E-B6B6-4935-B5FB-63CEFCACC507}">
  <ds:schemaRefs>
    <ds:schemaRef ds:uri="6d4fdb20-2939-4370-9847-a035aab9d673"/>
    <ds:schemaRef ds:uri="f32cd541-61f1-447c-8fae-7915de1545c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90E7FE9-56EC-445A-8DDD-440A1079F32A}">
  <ds:schemaRefs>
    <ds:schemaRef ds:uri="http://purl.org/dc/elements/1.1/"/>
    <ds:schemaRef ds:uri="http://www.w3.org/XML/1998/namespace"/>
    <ds:schemaRef ds:uri="http://schemas.microsoft.com/office/2006/documentManagement/types"/>
    <ds:schemaRef ds:uri="f32cd541-61f1-447c-8fae-7915de1545ce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6d4fdb20-2939-4370-9847-a035aab9d673"/>
  </ds:schemaRefs>
</ds:datastoreItem>
</file>

<file path=customXml/itemProps3.xml><?xml version="1.0" encoding="utf-8"?>
<ds:datastoreItem xmlns:ds="http://schemas.openxmlformats.org/officeDocument/2006/customXml" ds:itemID="{273D40F7-F704-48B0-A670-576FE32B9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680</Words>
  <Application>Microsoft Office PowerPoint</Application>
  <PresentationFormat>Widescreen</PresentationFormat>
  <Paragraphs>87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Calibri Regular</vt:lpstr>
      <vt:lpstr>Palatino Bold</vt:lpstr>
      <vt:lpstr>Palatino Regular</vt:lpstr>
      <vt:lpstr>Zoram ldsLat</vt:lpstr>
      <vt:lpstr>Zoram ldsLat Light</vt:lpstr>
      <vt:lpstr>Arial</vt:lpstr>
      <vt:lpstr>Arial Bold</vt:lpstr>
      <vt:lpstr>Calibri</vt:lpstr>
      <vt:lpstr>Calibri Light</vt:lpstr>
      <vt:lpstr>Cambria</vt:lpstr>
      <vt:lpstr>Segoe UI</vt:lpstr>
      <vt:lpstr>Webdings</vt:lpstr>
      <vt:lpstr>Office Theme</vt:lpstr>
      <vt:lpstr>Custom Design</vt:lpstr>
      <vt:lpstr>Formal Blue</vt:lpstr>
      <vt:lpstr>Blazor and Web Assembly</vt:lpstr>
      <vt:lpstr>What this presentation covers …</vt:lpstr>
      <vt:lpstr>What we will be making today …</vt:lpstr>
      <vt:lpstr>Web Assembly</vt:lpstr>
      <vt:lpstr>Web Assembly supported in all modern browsers as of 2017</vt:lpstr>
      <vt:lpstr>What is Blazor?</vt:lpstr>
      <vt:lpstr>What Blazor is NOT</vt:lpstr>
      <vt:lpstr>Blazor as part of .NET Core 3</vt:lpstr>
      <vt:lpstr>Blazor Project Types</vt:lpstr>
      <vt:lpstr>Server Side Blazor</vt:lpstr>
      <vt:lpstr>Pros and Cons of Server Side Blazor</vt:lpstr>
      <vt:lpstr>Client Side Blazor</vt:lpstr>
      <vt:lpstr>Pros and Cons of Client Side Blazor</vt:lpstr>
      <vt:lpstr>How Blazor Works</vt:lpstr>
      <vt:lpstr>Problems with Client Side Blazor</vt:lpstr>
      <vt:lpstr>Demo – Blazor Workshop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SORT Presentation Template</dc:title>
  <dc:creator>Chris Helmantoler</dc:creator>
  <cp:lastModifiedBy>Jonathan Worthington</cp:lastModifiedBy>
  <cp:revision>24</cp:revision>
  <dcterms:created xsi:type="dcterms:W3CDTF">2019-08-05T22:14:55Z</dcterms:created>
  <dcterms:modified xsi:type="dcterms:W3CDTF">2019-10-03T16:08:09Z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0x010100AA54BB1C3862D146BD28E10908B259ED</vt:lpwstr>
  </property>
  <property fmtid="{D5CDD505-2E9C-101B-9397-08002B2CF9AE}" pid="3" name="MSIP_Label_bdc3d3d8-6bdc-485e-b6f2-a0ac58658b4a_Enabled">
    <vt:lpwstr>True</vt:lpwstr>
  </property>
  <property fmtid="{D5CDD505-2E9C-101B-9397-08002B2CF9AE}" pid="4" name="MSIP_Label_bdc3d3d8-6bdc-485e-b6f2-a0ac58658b4a_SiteId">
    <vt:lpwstr>61e6eeb3-5fd7-4aaa-ae3c-61e8deb09b79</vt:lpwstr>
  </property>
  <property fmtid="{D5CDD505-2E9C-101B-9397-08002B2CF9AE}" pid="5" name="MSIP_Label_bdc3d3d8-6bdc-485e-b6f2-a0ac58658b4a_Owner">
    <vt:lpwstr>Chrishelmantoler@churchofjesuschrist.org</vt:lpwstr>
  </property>
  <property fmtid="{D5CDD505-2E9C-101B-9397-08002B2CF9AE}" pid="6" name="MSIP_Label_bdc3d3d8-6bdc-485e-b6f2-a0ac58658b4a_SetDate">
    <vt:lpwstr>2019-08-14T16:12:52.6876907Z</vt:lpwstr>
  </property>
  <property fmtid="{D5CDD505-2E9C-101B-9397-08002B2CF9AE}" pid="7" name="MSIP_Label_bdc3d3d8-6bdc-485e-b6f2-a0ac58658b4a_Name">
    <vt:lpwstr>Internal Use</vt:lpwstr>
  </property>
  <property fmtid="{D5CDD505-2E9C-101B-9397-08002B2CF9AE}" pid="8" name="MSIP_Label_bdc3d3d8-6bdc-485e-b6f2-a0ac58658b4a_Application">
    <vt:lpwstr>Microsoft Azure Information Protection</vt:lpwstr>
  </property>
  <property fmtid="{D5CDD505-2E9C-101B-9397-08002B2CF9AE}" pid="9" name="MSIP_Label_bdc3d3d8-6bdc-485e-b6f2-a0ac58658b4a_Extended_MSFT_Method">
    <vt:lpwstr>Automatic</vt:lpwstr>
  </property>
  <property fmtid="{D5CDD505-2E9C-101B-9397-08002B2CF9AE}" pid="10" name="MSIP_Label_03ef5274-90b8-4b3f-8a76-b4c36a43e904_Enabled">
    <vt:lpwstr>True</vt:lpwstr>
  </property>
  <property fmtid="{D5CDD505-2E9C-101B-9397-08002B2CF9AE}" pid="11" name="MSIP_Label_03ef5274-90b8-4b3f-8a76-b4c36a43e904_SiteId">
    <vt:lpwstr>61e6eeb3-5fd7-4aaa-ae3c-61e8deb09b79</vt:lpwstr>
  </property>
  <property fmtid="{D5CDD505-2E9C-101B-9397-08002B2CF9AE}" pid="12" name="MSIP_Label_03ef5274-90b8-4b3f-8a76-b4c36a43e904_Owner">
    <vt:lpwstr>Chrishelmantoler@churchofjesuschrist.org</vt:lpwstr>
  </property>
  <property fmtid="{D5CDD505-2E9C-101B-9397-08002B2CF9AE}" pid="13" name="MSIP_Label_03ef5274-90b8-4b3f-8a76-b4c36a43e904_SetDate">
    <vt:lpwstr>2019-08-14T16:12:52.6876907Z</vt:lpwstr>
  </property>
  <property fmtid="{D5CDD505-2E9C-101B-9397-08002B2CF9AE}" pid="14" name="MSIP_Label_03ef5274-90b8-4b3f-8a76-b4c36a43e904_Name">
    <vt:lpwstr>Not Encrypted</vt:lpwstr>
  </property>
  <property fmtid="{D5CDD505-2E9C-101B-9397-08002B2CF9AE}" pid="15" name="MSIP_Label_03ef5274-90b8-4b3f-8a76-b4c36a43e904_Application">
    <vt:lpwstr>Microsoft Azure Information Protection</vt:lpwstr>
  </property>
  <property fmtid="{D5CDD505-2E9C-101B-9397-08002B2CF9AE}" pid="16" name="MSIP_Label_03ef5274-90b8-4b3f-8a76-b4c36a43e904_Parent">
    <vt:lpwstr>bdc3d3d8-6bdc-485e-b6f2-a0ac58658b4a</vt:lpwstr>
  </property>
  <property fmtid="{D5CDD505-2E9C-101B-9397-08002B2CF9AE}" pid="17" name="MSIP_Label_03ef5274-90b8-4b3f-8a76-b4c36a43e904_Extended_MSFT_Method">
    <vt:lpwstr>Automatic</vt:lpwstr>
  </property>
  <property fmtid="{D5CDD505-2E9C-101B-9397-08002B2CF9AE}" pid="18" name="Classification">
    <vt:lpwstr>Internal Use Not Encrypted</vt:lpwstr>
  </property>
</Properties>
</file>