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정기세미나 자료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>화면 슬라이드 쇼(4:3)</ep:PresentationFormat>
  <ep:Paragraphs>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정기세미나 자료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2023-04-08T07:19:15.468</dcterms:created>
  <dc:creator>USER</dc:creator>
  <cp:lastModifiedBy>USER</cp:lastModifiedBy>
  <dcterms:modified xsi:type="dcterms:W3CDTF">2023-04-08T07:19:37.432</dcterms:modified>
  <cp:revision>1</cp:revision>
  <dc:title>정기세미나 자료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