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69" r:id="rId2"/>
    <p:sldId id="270" r:id="rId3"/>
    <p:sldId id="271" r:id="rId4"/>
    <p:sldId id="272" r:id="rId5"/>
    <p:sldId id="273" r:id="rId6"/>
    <p:sldId id="274" r:id="rId7"/>
    <p:sldId id="275" r:id="rId8"/>
    <p:sldId id="27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5827"/>
  </p:normalViewPr>
  <p:slideViewPr>
    <p:cSldViewPr snapToGrid="0">
      <p:cViewPr varScale="1">
        <p:scale>
          <a:sx n="112" d="100"/>
          <a:sy n="112" d="100"/>
        </p:scale>
        <p:origin x="5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B7743C-C1AC-F243-A1D8-F3813DB17761}" type="datetimeFigureOut">
              <a:rPr lang="en-US" smtClean="0"/>
              <a:t>12/3/22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468604-34D2-BB49-B94E-6610ADAD0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603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8" name="Google Shape;64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9" name="Google Shape;72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2" name="Google Shape;76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0" name="Google Shape;79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3" name="Google Shape;81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3" name="Google Shape;843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DE5DD-57CB-2162-EDF8-68601CAC1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C43402-CCA2-A73C-C2D5-C723E69E20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A8306D-CC39-9D02-CB6E-66B4439F5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20E8-4BFD-D248-A355-565FB72F53B7}" type="datetimeFigureOut">
              <a:rPr lang="en-US" smtClean="0"/>
              <a:t>12/3/22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0B95E0-3B24-664A-8000-F9CB7F97C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5B7F6-CAD6-A80E-4C65-199FC2A34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D2F35-871E-554D-871D-E34CA45A6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359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213ED-A37E-3833-2BCB-DC44BFE6F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DAEC68-25E5-B32A-4484-627B929AFC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2CF81A-1D37-14FB-4361-657BF5D75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20E8-4BFD-D248-A355-565FB72F53B7}" type="datetimeFigureOut">
              <a:rPr lang="en-US" smtClean="0"/>
              <a:t>12/3/22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A794BF-C42C-A9D9-0F87-F75544A3E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92853-2F33-277A-5008-EF0A47D13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D2F35-871E-554D-871D-E34CA45A6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759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CE4672-BF19-9B10-D30C-7C1982990E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6797C6-E873-0BD4-A41B-D1FF3D3EB6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58CD4A-0D83-B187-2C08-3C257AA56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20E8-4BFD-D248-A355-565FB72F53B7}" type="datetimeFigureOut">
              <a:rPr lang="en-US" smtClean="0"/>
              <a:t>12/3/22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D856-EB1B-1211-8F80-24CEC1301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B0903-5893-E74B-37E3-B7B0F1A45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D2F35-871E-554D-871D-E34CA45A6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114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77543-DBF4-BADA-7CAF-C7B978008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5C2FD-2B6C-74DD-5C39-767C0AB10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8AEA53-B1DE-9B9C-9A38-90B2E2E89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20E8-4BFD-D248-A355-565FB72F53B7}" type="datetimeFigureOut">
              <a:rPr lang="en-US" smtClean="0"/>
              <a:t>12/3/22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81747-F7EA-45B4-58B1-FCF8EBC7E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528382-B8C6-F72B-9012-643D3F2E2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D2F35-871E-554D-871D-E34CA45A6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367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0E147-4080-9E71-F534-C4003BC66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810BFA-A9EE-2C77-B81F-618CB7AE33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06B47-7915-CC34-AA86-2B02E9605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20E8-4BFD-D248-A355-565FB72F53B7}" type="datetimeFigureOut">
              <a:rPr lang="en-US" smtClean="0"/>
              <a:t>12/3/22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C7FFF-DEF8-A9DC-40DD-FD51EF713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0B787F-F1FB-09E2-1653-43CF3EE5A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D2F35-871E-554D-871D-E34CA45A6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191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43376-F731-EF9F-7B5D-415A22388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058CE-3B7E-7ACA-9B2A-9E85513AB8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1158B0-B02C-268B-EB2F-E40D32F9F4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39BE20-3015-3DF3-8BAE-5C7446A58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20E8-4BFD-D248-A355-565FB72F53B7}" type="datetimeFigureOut">
              <a:rPr lang="en-US" smtClean="0"/>
              <a:t>12/3/22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6A2A3-93B0-5E9E-082B-CE353ADF1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1FA206-0162-AA52-FECF-241EE1043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D2F35-871E-554D-871D-E34CA45A6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085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05F8C-6FC9-1EB4-2E30-20FE2B8DF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458C0B-D2FA-6E18-C87B-7024AA8615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50C5E0-B1BE-883A-EB6E-7196E65935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C77513-D3BF-C728-0D41-752ACEEAE7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0B9CBA-3381-24EB-61C4-201648602E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07EFAC-1386-18D8-5BFC-45E854BF2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20E8-4BFD-D248-A355-565FB72F53B7}" type="datetimeFigureOut">
              <a:rPr lang="en-US" smtClean="0"/>
              <a:t>12/3/22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FDA0F0-9E16-A261-B815-8BE422950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992EB8-091A-5626-0CDA-8F05E9525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D2F35-871E-554D-871D-E34CA45A6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364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10357-2B64-EEC2-AE74-279E9FB2F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B5162C-649C-3AAE-17D1-51680B366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20E8-4BFD-D248-A355-565FB72F53B7}" type="datetimeFigureOut">
              <a:rPr lang="en-US" smtClean="0"/>
              <a:t>12/3/22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3AEFE2-5DBA-6B15-059C-BEF2C8050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FEEAF6-F11F-7EE2-C501-CD0AFBB6B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D2F35-871E-554D-871D-E34CA45A6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888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4842F4-E10C-6D08-B705-155F58273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20E8-4BFD-D248-A355-565FB72F53B7}" type="datetimeFigureOut">
              <a:rPr lang="en-US" smtClean="0"/>
              <a:t>12/3/22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7FC1D2-7D5E-D3D5-103A-977569968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A32D58-43BF-0B20-0A97-D2A3D59E0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D2F35-871E-554D-871D-E34CA45A6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457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5787C-037F-CDA0-D774-D0F2E4475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9E65F-BCEB-11CD-8C67-6975441FB1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9F0701-E578-EA01-A144-C1B3BC2392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978AF5-75E4-D596-6765-F73A16F16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20E8-4BFD-D248-A355-565FB72F53B7}" type="datetimeFigureOut">
              <a:rPr lang="en-US" smtClean="0"/>
              <a:t>12/3/22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E74D44-32C5-686A-D47D-DA40FE4F1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890F95-C550-585E-2CC9-FD906AA52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D2F35-871E-554D-871D-E34CA45A6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921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8305D-D94A-1B40-461C-7D906165E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5BBBD4-5E56-1CEC-6F28-A88FEC3F4D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F8AC3A-0B66-5690-B493-B90C33547F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A1EF30-D5BF-6F2F-0427-551456485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20E8-4BFD-D248-A355-565FB72F53B7}" type="datetimeFigureOut">
              <a:rPr lang="en-US" smtClean="0"/>
              <a:t>12/3/22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96FC60-5CA0-7EB7-EADC-5E8D8828F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593BC6-2964-7480-1304-88AAD069E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D2F35-871E-554D-871D-E34CA45A6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656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D01FE6-8509-81E6-CA3A-86EB82B46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FB1208-B1A3-2498-FA51-9972EEA285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AEBF15-CCE3-7DAB-227F-14B8EA3A22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A20E8-4BFD-D248-A355-565FB72F53B7}" type="datetimeFigureOut">
              <a:rPr lang="en-US" smtClean="0"/>
              <a:t>12/3/22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7D2EB9-31E5-E110-34DB-081172A6AA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21F448-D0E4-D554-80C1-886CBB2BBC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D2F35-871E-554D-871D-E34CA45A6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717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14"/>
          <p:cNvSpPr/>
          <p:nvPr/>
        </p:nvSpPr>
        <p:spPr>
          <a:xfrm>
            <a:off x="0" y="-15272"/>
            <a:ext cx="12212985" cy="6858007"/>
          </a:xfrm>
          <a:prstGeom prst="rect">
            <a:avLst/>
          </a:prstGeom>
          <a:solidFill>
            <a:srgbClr val="DCF0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651" name="Google Shape;651;p14"/>
          <p:cNvGrpSpPr/>
          <p:nvPr/>
        </p:nvGrpSpPr>
        <p:grpSpPr>
          <a:xfrm>
            <a:off x="58416" y="14266"/>
            <a:ext cx="2150112" cy="6872288"/>
            <a:chOff x="184570" y="14266"/>
            <a:chExt cx="2150112" cy="6872288"/>
          </a:xfrm>
        </p:grpSpPr>
        <p:grpSp>
          <p:nvGrpSpPr>
            <p:cNvPr id="652" name="Google Shape;652;p14"/>
            <p:cNvGrpSpPr/>
            <p:nvPr/>
          </p:nvGrpSpPr>
          <p:grpSpPr>
            <a:xfrm>
              <a:off x="184570" y="14266"/>
              <a:ext cx="2150112" cy="6858004"/>
              <a:chOff x="1435578" y="-4"/>
              <a:chExt cx="2150112" cy="6858004"/>
            </a:xfrm>
          </p:grpSpPr>
          <p:sp>
            <p:nvSpPr>
              <p:cNvPr id="653" name="Google Shape;653;p14"/>
              <p:cNvSpPr/>
              <p:nvPr/>
            </p:nvSpPr>
            <p:spPr>
              <a:xfrm>
                <a:off x="1435578" y="-4"/>
                <a:ext cx="1412240" cy="6858000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  <a:effectLst>
                <a:outerShdw blurRad="139700" dist="50800" sx="101000" sy="101000" algn="tl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654" name="Google Shape;654;p14"/>
              <p:cNvSpPr/>
              <p:nvPr/>
            </p:nvSpPr>
            <p:spPr>
              <a:xfrm rot="5400000">
                <a:off x="2737966" y="6010276"/>
                <a:ext cx="904873" cy="790575"/>
              </a:xfrm>
              <a:prstGeom prst="round2SameRect">
                <a:avLst>
                  <a:gd name="adj1" fmla="val 16667"/>
                  <a:gd name="adj2" fmla="val 0"/>
                </a:avLst>
              </a:prstGeom>
              <a:solidFill>
                <a:srgbClr val="7030A0"/>
              </a:solidFill>
              <a:ln>
                <a:noFill/>
              </a:ln>
              <a:effectLst>
                <a:outerShdw blurRad="139700" dist="50800" sx="101000" sy="101000" algn="tl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  <p:sp>
          <p:nvSpPr>
            <p:cNvPr id="655" name="Google Shape;655;p14"/>
            <p:cNvSpPr txBox="1"/>
            <p:nvPr/>
          </p:nvSpPr>
          <p:spPr>
            <a:xfrm>
              <a:off x="1663576" y="6178668"/>
              <a:ext cx="651951" cy="7078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0" b="1">
                  <a:solidFill>
                    <a:schemeClr val="lt1"/>
                  </a:solidFill>
                  <a:latin typeface="Arial Rounded"/>
                  <a:ea typeface="Arial Rounded"/>
                  <a:cs typeface="Arial Rounded"/>
                  <a:sym typeface="Arial Rounded"/>
                </a:rPr>
                <a:t>7</a:t>
              </a:r>
              <a:endParaRPr sz="4000" b="1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endParaRPr>
            </a:p>
          </p:txBody>
        </p:sp>
      </p:grpSp>
      <p:grpSp>
        <p:nvGrpSpPr>
          <p:cNvPr id="656" name="Google Shape;656;p14"/>
          <p:cNvGrpSpPr/>
          <p:nvPr/>
        </p:nvGrpSpPr>
        <p:grpSpPr>
          <a:xfrm>
            <a:off x="0" y="0"/>
            <a:ext cx="2208527" cy="6858000"/>
            <a:chOff x="126154" y="0"/>
            <a:chExt cx="2208527" cy="6858000"/>
          </a:xfrm>
        </p:grpSpPr>
        <p:grpSp>
          <p:nvGrpSpPr>
            <p:cNvPr id="657" name="Google Shape;657;p14"/>
            <p:cNvGrpSpPr/>
            <p:nvPr/>
          </p:nvGrpSpPr>
          <p:grpSpPr>
            <a:xfrm>
              <a:off x="126154" y="0"/>
              <a:ext cx="2208527" cy="6858000"/>
              <a:chOff x="1156653" y="0"/>
              <a:chExt cx="2208527" cy="6858000"/>
            </a:xfrm>
          </p:grpSpPr>
          <p:sp>
            <p:nvSpPr>
              <p:cNvPr id="658" name="Google Shape;658;p14"/>
              <p:cNvSpPr/>
              <p:nvPr/>
            </p:nvSpPr>
            <p:spPr>
              <a:xfrm>
                <a:off x="1156653" y="0"/>
                <a:ext cx="1412240" cy="6858000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  <a:effectLst>
                <a:outerShdw blurRad="139700" dist="50800" sx="101000" sy="101000" algn="tl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659" name="Google Shape;659;p14"/>
              <p:cNvSpPr/>
              <p:nvPr/>
            </p:nvSpPr>
            <p:spPr>
              <a:xfrm rot="5400000">
                <a:off x="2455543" y="5124454"/>
                <a:ext cx="1028700" cy="790575"/>
              </a:xfrm>
              <a:prstGeom prst="round2SameRect">
                <a:avLst>
                  <a:gd name="adj1" fmla="val 16667"/>
                  <a:gd name="adj2" fmla="val 0"/>
                </a:avLst>
              </a:prstGeom>
              <a:solidFill>
                <a:srgbClr val="002060"/>
              </a:solidFill>
              <a:ln>
                <a:noFill/>
              </a:ln>
              <a:effectLst>
                <a:outerShdw blurRad="139700" dist="50800" sx="101000" sy="101000" algn="tl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  <p:sp>
          <p:nvSpPr>
            <p:cNvPr id="660" name="Google Shape;660;p14"/>
            <p:cNvSpPr txBox="1"/>
            <p:nvPr/>
          </p:nvSpPr>
          <p:spPr>
            <a:xfrm>
              <a:off x="1629208" y="5258662"/>
              <a:ext cx="651951" cy="7078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0" b="1">
                  <a:solidFill>
                    <a:schemeClr val="lt1"/>
                  </a:solidFill>
                  <a:latin typeface="Arial Rounded"/>
                  <a:ea typeface="Arial Rounded"/>
                  <a:cs typeface="Arial Rounded"/>
                  <a:sym typeface="Arial Rounded"/>
                </a:rPr>
                <a:t>6</a:t>
              </a:r>
              <a:endParaRPr sz="4000" b="1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endParaRPr>
            </a:p>
          </p:txBody>
        </p:sp>
      </p:grpSp>
      <p:grpSp>
        <p:nvGrpSpPr>
          <p:cNvPr id="661" name="Google Shape;661;p14"/>
          <p:cNvGrpSpPr/>
          <p:nvPr/>
        </p:nvGrpSpPr>
        <p:grpSpPr>
          <a:xfrm>
            <a:off x="14236" y="-7"/>
            <a:ext cx="2175137" cy="6858000"/>
            <a:chOff x="140390" y="-7"/>
            <a:chExt cx="2175137" cy="6858000"/>
          </a:xfrm>
        </p:grpSpPr>
        <p:grpSp>
          <p:nvGrpSpPr>
            <p:cNvPr id="662" name="Google Shape;662;p14"/>
            <p:cNvGrpSpPr/>
            <p:nvPr/>
          </p:nvGrpSpPr>
          <p:grpSpPr>
            <a:xfrm>
              <a:off x="140390" y="-7"/>
              <a:ext cx="2155982" cy="6858000"/>
              <a:chOff x="877728" y="1"/>
              <a:chExt cx="2155982" cy="6858000"/>
            </a:xfrm>
          </p:grpSpPr>
          <p:sp>
            <p:nvSpPr>
              <p:cNvPr id="663" name="Google Shape;663;p14"/>
              <p:cNvSpPr/>
              <p:nvPr/>
            </p:nvSpPr>
            <p:spPr>
              <a:xfrm>
                <a:off x="877728" y="1"/>
                <a:ext cx="1412240" cy="6858000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  <a:effectLst>
                <a:outerShdw blurRad="139700" dist="50800" sx="101000" sy="101000" algn="tl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664" name="Google Shape;664;p14"/>
              <p:cNvSpPr/>
              <p:nvPr/>
            </p:nvSpPr>
            <p:spPr>
              <a:xfrm rot="5400000">
                <a:off x="2124072" y="4095752"/>
                <a:ext cx="1028700" cy="790575"/>
              </a:xfrm>
              <a:prstGeom prst="round2SameRect">
                <a:avLst>
                  <a:gd name="adj1" fmla="val 16667"/>
                  <a:gd name="adj2" fmla="val 0"/>
                </a:avLst>
              </a:prstGeom>
              <a:solidFill>
                <a:srgbClr val="00B0F0"/>
              </a:solidFill>
              <a:ln>
                <a:noFill/>
              </a:ln>
              <a:effectLst>
                <a:outerShdw blurRad="139700" dist="50800" sx="101000" sy="101000" algn="tl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  <p:sp>
          <p:nvSpPr>
            <p:cNvPr id="665" name="Google Shape;665;p14"/>
            <p:cNvSpPr txBox="1"/>
            <p:nvPr/>
          </p:nvSpPr>
          <p:spPr>
            <a:xfrm>
              <a:off x="1663576" y="4204891"/>
              <a:ext cx="651951" cy="7078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0" b="1">
                  <a:solidFill>
                    <a:schemeClr val="lt1"/>
                  </a:solidFill>
                  <a:latin typeface="Arial Rounded"/>
                  <a:ea typeface="Arial Rounded"/>
                  <a:cs typeface="Arial Rounded"/>
                  <a:sym typeface="Arial Rounded"/>
                </a:rPr>
                <a:t>5</a:t>
              </a:r>
              <a:endParaRPr sz="4000" b="1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endParaRPr>
            </a:p>
          </p:txBody>
        </p:sp>
      </p:grpSp>
      <p:grpSp>
        <p:nvGrpSpPr>
          <p:cNvPr id="666" name="Google Shape;666;p14"/>
          <p:cNvGrpSpPr/>
          <p:nvPr/>
        </p:nvGrpSpPr>
        <p:grpSpPr>
          <a:xfrm>
            <a:off x="9272" y="28554"/>
            <a:ext cx="2204084" cy="6858000"/>
            <a:chOff x="135426" y="28554"/>
            <a:chExt cx="2204084" cy="6858000"/>
          </a:xfrm>
        </p:grpSpPr>
        <p:grpSp>
          <p:nvGrpSpPr>
            <p:cNvPr id="667" name="Google Shape;667;p14"/>
            <p:cNvGrpSpPr/>
            <p:nvPr/>
          </p:nvGrpSpPr>
          <p:grpSpPr>
            <a:xfrm>
              <a:off x="135426" y="28554"/>
              <a:ext cx="2204084" cy="6858000"/>
              <a:chOff x="679926" y="0"/>
              <a:chExt cx="2204084" cy="6858000"/>
            </a:xfrm>
          </p:grpSpPr>
          <p:sp>
            <p:nvSpPr>
              <p:cNvPr id="668" name="Google Shape;668;p14"/>
              <p:cNvSpPr/>
              <p:nvPr/>
            </p:nvSpPr>
            <p:spPr>
              <a:xfrm>
                <a:off x="679926" y="0"/>
                <a:ext cx="1412240" cy="68580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ffectLst>
                <a:outerShdw blurRad="139700" dist="50800" sx="101000" sy="101000" algn="tl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669" name="Google Shape;669;p14"/>
              <p:cNvSpPr/>
              <p:nvPr/>
            </p:nvSpPr>
            <p:spPr>
              <a:xfrm rot="5400000">
                <a:off x="1974372" y="3067052"/>
                <a:ext cx="1028700" cy="790575"/>
              </a:xfrm>
              <a:prstGeom prst="round2SameRect">
                <a:avLst>
                  <a:gd name="adj1" fmla="val 16667"/>
                  <a:gd name="adj2" fmla="val 0"/>
                </a:avLst>
              </a:prstGeom>
              <a:solidFill>
                <a:srgbClr val="FFFF00"/>
              </a:solidFill>
              <a:ln>
                <a:noFill/>
              </a:ln>
              <a:effectLst>
                <a:outerShdw blurRad="139700" dist="50800" sx="101000" sy="101000" algn="tl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  <p:sp>
          <p:nvSpPr>
            <p:cNvPr id="670" name="Google Shape;670;p14"/>
            <p:cNvSpPr txBox="1"/>
            <p:nvPr/>
          </p:nvSpPr>
          <p:spPr>
            <a:xfrm>
              <a:off x="1551329" y="3118981"/>
              <a:ext cx="728408" cy="7078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0" b="1">
                  <a:solidFill>
                    <a:schemeClr val="lt1"/>
                  </a:solidFill>
                  <a:latin typeface="Arial Rounded"/>
                  <a:ea typeface="Arial Rounded"/>
                  <a:cs typeface="Arial Rounded"/>
                  <a:sym typeface="Arial Rounded"/>
                </a:rPr>
                <a:t>4</a:t>
              </a:r>
              <a:endParaRPr sz="4000" b="1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endParaRPr>
            </a:p>
          </p:txBody>
        </p:sp>
      </p:grpSp>
      <p:grpSp>
        <p:nvGrpSpPr>
          <p:cNvPr id="671" name="Google Shape;671;p14"/>
          <p:cNvGrpSpPr/>
          <p:nvPr/>
        </p:nvGrpSpPr>
        <p:grpSpPr>
          <a:xfrm>
            <a:off x="6983" y="-28554"/>
            <a:ext cx="2201545" cy="6858000"/>
            <a:chOff x="133137" y="-28554"/>
            <a:chExt cx="2201545" cy="6858000"/>
          </a:xfrm>
        </p:grpSpPr>
        <p:grpSp>
          <p:nvGrpSpPr>
            <p:cNvPr id="672" name="Google Shape;672;p14"/>
            <p:cNvGrpSpPr/>
            <p:nvPr/>
          </p:nvGrpSpPr>
          <p:grpSpPr>
            <a:xfrm>
              <a:off x="133137" y="-28554"/>
              <a:ext cx="2201545" cy="6858000"/>
              <a:chOff x="396557" y="-2"/>
              <a:chExt cx="2201545" cy="6858000"/>
            </a:xfrm>
          </p:grpSpPr>
          <p:sp>
            <p:nvSpPr>
              <p:cNvPr id="673" name="Google Shape;673;p14"/>
              <p:cNvSpPr/>
              <p:nvPr/>
            </p:nvSpPr>
            <p:spPr>
              <a:xfrm>
                <a:off x="396557" y="-2"/>
                <a:ext cx="1412240" cy="685800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  <a:effectLst>
                <a:outerShdw blurRad="139700" dist="50800" sx="101000" sy="101000" algn="tl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674" name="Google Shape;674;p14"/>
              <p:cNvSpPr/>
              <p:nvPr/>
            </p:nvSpPr>
            <p:spPr>
              <a:xfrm rot="5400000">
                <a:off x="1688464" y="2109789"/>
                <a:ext cx="1028700" cy="790575"/>
              </a:xfrm>
              <a:prstGeom prst="round2SameRect">
                <a:avLst>
                  <a:gd name="adj1" fmla="val 16667"/>
                  <a:gd name="adj2" fmla="val 0"/>
                </a:avLst>
              </a:prstGeom>
              <a:solidFill>
                <a:srgbClr val="FFC000"/>
              </a:solidFill>
              <a:ln>
                <a:noFill/>
              </a:ln>
              <a:effectLst>
                <a:outerShdw blurRad="139700" dist="50800" sx="101000" sy="101000" algn="tl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  <p:sp>
          <p:nvSpPr>
            <p:cNvPr id="675" name="Google Shape;675;p14"/>
            <p:cNvSpPr txBox="1"/>
            <p:nvPr/>
          </p:nvSpPr>
          <p:spPr>
            <a:xfrm>
              <a:off x="1612186" y="2171128"/>
              <a:ext cx="651951" cy="7078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0" b="1">
                  <a:solidFill>
                    <a:schemeClr val="lt1"/>
                  </a:solidFill>
                  <a:latin typeface="Arial Rounded"/>
                  <a:ea typeface="Arial Rounded"/>
                  <a:cs typeface="Arial Rounded"/>
                  <a:sym typeface="Arial Rounded"/>
                </a:rPr>
                <a:t>3</a:t>
              </a:r>
              <a:endParaRPr sz="4000" b="1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endParaRPr>
            </a:p>
          </p:txBody>
        </p:sp>
      </p:grpSp>
      <p:grpSp>
        <p:nvGrpSpPr>
          <p:cNvPr id="676" name="Google Shape;676;p14"/>
          <p:cNvGrpSpPr/>
          <p:nvPr/>
        </p:nvGrpSpPr>
        <p:grpSpPr>
          <a:xfrm>
            <a:off x="9272" y="0"/>
            <a:ext cx="2202814" cy="6858000"/>
            <a:chOff x="135426" y="0"/>
            <a:chExt cx="2202814" cy="6858000"/>
          </a:xfrm>
        </p:grpSpPr>
        <p:grpSp>
          <p:nvGrpSpPr>
            <p:cNvPr id="677" name="Google Shape;677;p14"/>
            <p:cNvGrpSpPr/>
            <p:nvPr/>
          </p:nvGrpSpPr>
          <p:grpSpPr>
            <a:xfrm>
              <a:off x="135426" y="0"/>
              <a:ext cx="2202814" cy="6858000"/>
              <a:chOff x="171450" y="-2"/>
              <a:chExt cx="2202814" cy="6858000"/>
            </a:xfrm>
          </p:grpSpPr>
          <p:sp>
            <p:nvSpPr>
              <p:cNvPr id="678" name="Google Shape;678;p14"/>
              <p:cNvSpPr/>
              <p:nvPr/>
            </p:nvSpPr>
            <p:spPr>
              <a:xfrm>
                <a:off x="171450" y="-2"/>
                <a:ext cx="1412240" cy="68580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  <a:effectLst>
                <a:outerShdw blurRad="139700" dist="50800" sx="101000" sy="101000" algn="tl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679" name="Google Shape;679;p14"/>
              <p:cNvSpPr/>
              <p:nvPr/>
            </p:nvSpPr>
            <p:spPr>
              <a:xfrm rot="5400000">
                <a:off x="1464627" y="1081089"/>
                <a:ext cx="1028700" cy="790575"/>
              </a:xfrm>
              <a:prstGeom prst="round2SameRect">
                <a:avLst>
                  <a:gd name="adj1" fmla="val 16667"/>
                  <a:gd name="adj2" fmla="val 0"/>
                </a:avLst>
              </a:prstGeom>
              <a:solidFill>
                <a:srgbClr val="C00000"/>
              </a:solidFill>
              <a:ln>
                <a:noFill/>
              </a:ln>
              <a:effectLst>
                <a:outerShdw blurRad="139700" dist="50800" sx="101000" sy="101000" algn="tl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  <p:sp>
          <p:nvSpPr>
            <p:cNvPr id="680" name="Google Shape;680;p14"/>
            <p:cNvSpPr txBox="1"/>
            <p:nvPr/>
          </p:nvSpPr>
          <p:spPr>
            <a:xfrm>
              <a:off x="1753276" y="1082781"/>
              <a:ext cx="510862" cy="7078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0" b="1">
                  <a:solidFill>
                    <a:schemeClr val="lt1"/>
                  </a:solidFill>
                  <a:latin typeface="Arial Rounded"/>
                  <a:ea typeface="Arial Rounded"/>
                  <a:cs typeface="Arial Rounded"/>
                  <a:sym typeface="Arial Rounded"/>
                </a:rPr>
                <a:t>2</a:t>
              </a:r>
              <a:endParaRPr sz="4000" b="1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endParaRPr>
            </a:p>
          </p:txBody>
        </p:sp>
      </p:grpSp>
      <p:grpSp>
        <p:nvGrpSpPr>
          <p:cNvPr id="681" name="Google Shape;681;p14"/>
          <p:cNvGrpSpPr/>
          <p:nvPr/>
        </p:nvGrpSpPr>
        <p:grpSpPr>
          <a:xfrm>
            <a:off x="9656" y="-19049"/>
            <a:ext cx="2202814" cy="6877049"/>
            <a:chOff x="135810" y="-19049"/>
            <a:chExt cx="2202814" cy="6877049"/>
          </a:xfrm>
        </p:grpSpPr>
        <p:grpSp>
          <p:nvGrpSpPr>
            <p:cNvPr id="682" name="Google Shape;682;p14"/>
            <p:cNvGrpSpPr/>
            <p:nvPr/>
          </p:nvGrpSpPr>
          <p:grpSpPr>
            <a:xfrm>
              <a:off x="135810" y="-19049"/>
              <a:ext cx="2202814" cy="6877049"/>
              <a:chOff x="0" y="-19049"/>
              <a:chExt cx="2202814" cy="6877049"/>
            </a:xfrm>
          </p:grpSpPr>
          <p:sp>
            <p:nvSpPr>
              <p:cNvPr id="683" name="Google Shape;683;p14"/>
              <p:cNvSpPr/>
              <p:nvPr/>
            </p:nvSpPr>
            <p:spPr>
              <a:xfrm>
                <a:off x="0" y="0"/>
                <a:ext cx="1412240" cy="6858000"/>
              </a:xfrm>
              <a:prstGeom prst="rect">
                <a:avLst/>
              </a:prstGeom>
              <a:solidFill>
                <a:srgbClr val="80799A"/>
              </a:solidFill>
              <a:ln>
                <a:noFill/>
              </a:ln>
              <a:effectLst>
                <a:outerShdw blurRad="139700" dist="50800" sx="101000" sy="101000" algn="tl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684" name="Google Shape;684;p14"/>
              <p:cNvSpPr/>
              <p:nvPr/>
            </p:nvSpPr>
            <p:spPr>
              <a:xfrm rot="5400000">
                <a:off x="1293177" y="100014"/>
                <a:ext cx="1028700" cy="790575"/>
              </a:xfrm>
              <a:prstGeom prst="round2SameRect">
                <a:avLst>
                  <a:gd name="adj1" fmla="val 16667"/>
                  <a:gd name="adj2" fmla="val 0"/>
                </a:avLst>
              </a:prstGeom>
              <a:solidFill>
                <a:srgbClr val="80799A"/>
              </a:solidFill>
              <a:ln>
                <a:noFill/>
              </a:ln>
              <a:effectLst>
                <a:outerShdw blurRad="139700" dist="50800" sx="101000" sy="101000" algn="tl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  <p:sp>
          <p:nvSpPr>
            <p:cNvPr id="685" name="Google Shape;685;p14"/>
            <p:cNvSpPr txBox="1"/>
            <p:nvPr/>
          </p:nvSpPr>
          <p:spPr>
            <a:xfrm>
              <a:off x="1553799" y="163943"/>
              <a:ext cx="651951" cy="7078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0" b="1">
                  <a:solidFill>
                    <a:schemeClr val="lt1"/>
                  </a:solidFill>
                  <a:latin typeface="Arial Rounded"/>
                  <a:ea typeface="Arial Rounded"/>
                  <a:cs typeface="Arial Rounded"/>
                  <a:sym typeface="Arial Rounded"/>
                </a:rPr>
                <a:t>1</a:t>
              </a:r>
              <a:endParaRPr sz="4000" b="1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endParaRPr>
            </a:p>
          </p:txBody>
        </p:sp>
      </p:grpSp>
      <p:sp>
        <p:nvSpPr>
          <p:cNvPr id="686" name="Google Shape;686;p14"/>
          <p:cNvSpPr txBox="1"/>
          <p:nvPr/>
        </p:nvSpPr>
        <p:spPr>
          <a:xfrm rot="-5400000">
            <a:off x="-2418468" y="3495527"/>
            <a:ext cx="618744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Mother-to-child transmission </a:t>
            </a:r>
            <a:endParaRPr sz="2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87" name="Google Shape;687;p14"/>
          <p:cNvSpPr txBox="1"/>
          <p:nvPr/>
        </p:nvSpPr>
        <p:spPr>
          <a:xfrm>
            <a:off x="2804160" y="304800"/>
            <a:ext cx="9098280" cy="2677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23232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…the risk approaches 90% in children of those HBsAg + mothers who do not receive HB immunoglobulin and HBV vaccine at birth.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23232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transmission can occur while the baby is in utero, at birth or after delivery. </a:t>
            </a:r>
            <a:endParaRPr sz="2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688" name="Google Shape;688;p14" descr="A picture containing person, indoor, dark&#10;&#10;Description automatically generated"/>
          <p:cNvPicPr preferRelativeResize="0"/>
          <p:nvPr/>
        </p:nvPicPr>
        <p:blipFill rotWithShape="1">
          <a:blip r:embed="rId3">
            <a:alphaModFix amt="50000"/>
          </a:blip>
          <a:srcRect/>
          <a:stretch/>
        </p:blipFill>
        <p:spPr>
          <a:xfrm>
            <a:off x="3847365" y="2455862"/>
            <a:ext cx="6604847" cy="44021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15"/>
          <p:cNvSpPr/>
          <p:nvPr/>
        </p:nvSpPr>
        <p:spPr>
          <a:xfrm>
            <a:off x="119171" y="14266"/>
            <a:ext cx="12169809" cy="6886540"/>
          </a:xfrm>
          <a:prstGeom prst="rect">
            <a:avLst/>
          </a:prstGeom>
          <a:solidFill>
            <a:srgbClr val="DCF0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694" name="Google Shape;694;p15"/>
          <p:cNvGrpSpPr/>
          <p:nvPr/>
        </p:nvGrpSpPr>
        <p:grpSpPr>
          <a:xfrm>
            <a:off x="0" y="14266"/>
            <a:ext cx="2150112" cy="6872288"/>
            <a:chOff x="184570" y="14266"/>
            <a:chExt cx="2150112" cy="6872288"/>
          </a:xfrm>
        </p:grpSpPr>
        <p:grpSp>
          <p:nvGrpSpPr>
            <p:cNvPr id="695" name="Google Shape;695;p15"/>
            <p:cNvGrpSpPr/>
            <p:nvPr/>
          </p:nvGrpSpPr>
          <p:grpSpPr>
            <a:xfrm>
              <a:off x="184570" y="14266"/>
              <a:ext cx="2150112" cy="6858004"/>
              <a:chOff x="1435578" y="-4"/>
              <a:chExt cx="2150112" cy="6858004"/>
            </a:xfrm>
          </p:grpSpPr>
          <p:sp>
            <p:nvSpPr>
              <p:cNvPr id="696" name="Google Shape;696;p15"/>
              <p:cNvSpPr/>
              <p:nvPr/>
            </p:nvSpPr>
            <p:spPr>
              <a:xfrm>
                <a:off x="1435578" y="-4"/>
                <a:ext cx="1412240" cy="6858000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  <a:effectLst>
                <a:outerShdw blurRad="139700" dist="50800" sx="101000" sy="101000" algn="tl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697" name="Google Shape;697;p15"/>
              <p:cNvSpPr/>
              <p:nvPr/>
            </p:nvSpPr>
            <p:spPr>
              <a:xfrm rot="5400000">
                <a:off x="2737966" y="6010276"/>
                <a:ext cx="904873" cy="790575"/>
              </a:xfrm>
              <a:prstGeom prst="round2SameRect">
                <a:avLst>
                  <a:gd name="adj1" fmla="val 16667"/>
                  <a:gd name="adj2" fmla="val 0"/>
                </a:avLst>
              </a:prstGeom>
              <a:solidFill>
                <a:srgbClr val="7030A0"/>
              </a:solidFill>
              <a:ln>
                <a:noFill/>
              </a:ln>
              <a:effectLst>
                <a:outerShdw blurRad="139700" dist="50800" sx="101000" sy="101000" algn="tl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  <p:sp>
          <p:nvSpPr>
            <p:cNvPr id="698" name="Google Shape;698;p15"/>
            <p:cNvSpPr txBox="1"/>
            <p:nvPr/>
          </p:nvSpPr>
          <p:spPr>
            <a:xfrm>
              <a:off x="1663576" y="6178668"/>
              <a:ext cx="651951" cy="7078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0" b="1">
                  <a:solidFill>
                    <a:schemeClr val="lt1"/>
                  </a:solidFill>
                  <a:latin typeface="Arial Rounded"/>
                  <a:ea typeface="Arial Rounded"/>
                  <a:cs typeface="Arial Rounded"/>
                  <a:sym typeface="Arial Rounded"/>
                </a:rPr>
                <a:t>7</a:t>
              </a:r>
              <a:endParaRPr sz="4000" b="1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endParaRPr>
            </a:p>
          </p:txBody>
        </p:sp>
      </p:grpSp>
      <p:grpSp>
        <p:nvGrpSpPr>
          <p:cNvPr id="699" name="Google Shape;699;p15"/>
          <p:cNvGrpSpPr/>
          <p:nvPr/>
        </p:nvGrpSpPr>
        <p:grpSpPr>
          <a:xfrm>
            <a:off x="12129" y="0"/>
            <a:ext cx="2208527" cy="6858000"/>
            <a:chOff x="126154" y="0"/>
            <a:chExt cx="2208527" cy="6858000"/>
          </a:xfrm>
        </p:grpSpPr>
        <p:grpSp>
          <p:nvGrpSpPr>
            <p:cNvPr id="700" name="Google Shape;700;p15"/>
            <p:cNvGrpSpPr/>
            <p:nvPr/>
          </p:nvGrpSpPr>
          <p:grpSpPr>
            <a:xfrm>
              <a:off x="126154" y="0"/>
              <a:ext cx="2208527" cy="6858000"/>
              <a:chOff x="1156653" y="0"/>
              <a:chExt cx="2208527" cy="6858000"/>
            </a:xfrm>
          </p:grpSpPr>
          <p:sp>
            <p:nvSpPr>
              <p:cNvPr id="701" name="Google Shape;701;p15"/>
              <p:cNvSpPr/>
              <p:nvPr/>
            </p:nvSpPr>
            <p:spPr>
              <a:xfrm>
                <a:off x="1156653" y="0"/>
                <a:ext cx="1412240" cy="6858000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  <a:effectLst>
                <a:outerShdw blurRad="139700" dist="50800" sx="101000" sy="101000" algn="tl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702" name="Google Shape;702;p15"/>
              <p:cNvSpPr/>
              <p:nvPr/>
            </p:nvSpPr>
            <p:spPr>
              <a:xfrm rot="5400000">
                <a:off x="2455543" y="5124454"/>
                <a:ext cx="1028700" cy="790575"/>
              </a:xfrm>
              <a:prstGeom prst="round2SameRect">
                <a:avLst>
                  <a:gd name="adj1" fmla="val 16667"/>
                  <a:gd name="adj2" fmla="val 0"/>
                </a:avLst>
              </a:prstGeom>
              <a:solidFill>
                <a:srgbClr val="002060"/>
              </a:solidFill>
              <a:ln>
                <a:noFill/>
              </a:ln>
              <a:effectLst>
                <a:outerShdw blurRad="139700" dist="50800" sx="101000" sy="101000" algn="tl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  <p:sp>
          <p:nvSpPr>
            <p:cNvPr id="703" name="Google Shape;703;p15"/>
            <p:cNvSpPr txBox="1"/>
            <p:nvPr/>
          </p:nvSpPr>
          <p:spPr>
            <a:xfrm>
              <a:off x="1629208" y="5258662"/>
              <a:ext cx="651951" cy="7078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0" b="1">
                  <a:solidFill>
                    <a:schemeClr val="lt1"/>
                  </a:solidFill>
                  <a:latin typeface="Arial Rounded"/>
                  <a:ea typeface="Arial Rounded"/>
                  <a:cs typeface="Arial Rounded"/>
                  <a:sym typeface="Arial Rounded"/>
                </a:rPr>
                <a:t>6</a:t>
              </a:r>
              <a:endParaRPr sz="4000" b="1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endParaRPr>
            </a:p>
          </p:txBody>
        </p:sp>
      </p:grpSp>
      <p:grpSp>
        <p:nvGrpSpPr>
          <p:cNvPr id="704" name="Google Shape;704;p15"/>
          <p:cNvGrpSpPr/>
          <p:nvPr/>
        </p:nvGrpSpPr>
        <p:grpSpPr>
          <a:xfrm>
            <a:off x="26365" y="-7"/>
            <a:ext cx="2175137" cy="6858000"/>
            <a:chOff x="140390" y="-7"/>
            <a:chExt cx="2175137" cy="6858000"/>
          </a:xfrm>
        </p:grpSpPr>
        <p:grpSp>
          <p:nvGrpSpPr>
            <p:cNvPr id="705" name="Google Shape;705;p15"/>
            <p:cNvGrpSpPr/>
            <p:nvPr/>
          </p:nvGrpSpPr>
          <p:grpSpPr>
            <a:xfrm>
              <a:off x="140390" y="-7"/>
              <a:ext cx="2155982" cy="6858000"/>
              <a:chOff x="877728" y="1"/>
              <a:chExt cx="2155982" cy="6858000"/>
            </a:xfrm>
          </p:grpSpPr>
          <p:sp>
            <p:nvSpPr>
              <p:cNvPr id="706" name="Google Shape;706;p15"/>
              <p:cNvSpPr/>
              <p:nvPr/>
            </p:nvSpPr>
            <p:spPr>
              <a:xfrm>
                <a:off x="877728" y="1"/>
                <a:ext cx="1412240" cy="6858000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  <a:effectLst>
                <a:outerShdw blurRad="139700" dist="50800" sx="101000" sy="101000" algn="tl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707" name="Google Shape;707;p15"/>
              <p:cNvSpPr/>
              <p:nvPr/>
            </p:nvSpPr>
            <p:spPr>
              <a:xfrm rot="5400000">
                <a:off x="2124072" y="4095752"/>
                <a:ext cx="1028700" cy="790575"/>
              </a:xfrm>
              <a:prstGeom prst="round2SameRect">
                <a:avLst>
                  <a:gd name="adj1" fmla="val 16667"/>
                  <a:gd name="adj2" fmla="val 0"/>
                </a:avLst>
              </a:prstGeom>
              <a:solidFill>
                <a:srgbClr val="00B0F0"/>
              </a:solidFill>
              <a:ln>
                <a:noFill/>
              </a:ln>
              <a:effectLst>
                <a:outerShdw blurRad="139700" dist="50800" sx="101000" sy="101000" algn="tl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  <p:sp>
          <p:nvSpPr>
            <p:cNvPr id="708" name="Google Shape;708;p15"/>
            <p:cNvSpPr txBox="1"/>
            <p:nvPr/>
          </p:nvSpPr>
          <p:spPr>
            <a:xfrm>
              <a:off x="1663576" y="4204891"/>
              <a:ext cx="651951" cy="7078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0" b="1">
                  <a:solidFill>
                    <a:schemeClr val="lt1"/>
                  </a:solidFill>
                  <a:latin typeface="Arial Rounded"/>
                  <a:ea typeface="Arial Rounded"/>
                  <a:cs typeface="Arial Rounded"/>
                  <a:sym typeface="Arial Rounded"/>
                </a:rPr>
                <a:t>5</a:t>
              </a:r>
              <a:endParaRPr sz="4000" b="1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endParaRPr>
            </a:p>
          </p:txBody>
        </p:sp>
      </p:grpSp>
      <p:grpSp>
        <p:nvGrpSpPr>
          <p:cNvPr id="709" name="Google Shape;709;p15"/>
          <p:cNvGrpSpPr/>
          <p:nvPr/>
        </p:nvGrpSpPr>
        <p:grpSpPr>
          <a:xfrm>
            <a:off x="21401" y="28554"/>
            <a:ext cx="2204084" cy="6858000"/>
            <a:chOff x="135426" y="28554"/>
            <a:chExt cx="2204084" cy="6858000"/>
          </a:xfrm>
        </p:grpSpPr>
        <p:grpSp>
          <p:nvGrpSpPr>
            <p:cNvPr id="710" name="Google Shape;710;p15"/>
            <p:cNvGrpSpPr/>
            <p:nvPr/>
          </p:nvGrpSpPr>
          <p:grpSpPr>
            <a:xfrm>
              <a:off x="135426" y="28554"/>
              <a:ext cx="2204084" cy="6858000"/>
              <a:chOff x="679926" y="0"/>
              <a:chExt cx="2204084" cy="6858000"/>
            </a:xfrm>
          </p:grpSpPr>
          <p:sp>
            <p:nvSpPr>
              <p:cNvPr id="711" name="Google Shape;711;p15"/>
              <p:cNvSpPr/>
              <p:nvPr/>
            </p:nvSpPr>
            <p:spPr>
              <a:xfrm>
                <a:off x="679926" y="0"/>
                <a:ext cx="1412240" cy="68580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ffectLst>
                <a:outerShdw blurRad="139700" dist="50800" sx="101000" sy="101000" algn="tl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712" name="Google Shape;712;p15"/>
              <p:cNvSpPr/>
              <p:nvPr/>
            </p:nvSpPr>
            <p:spPr>
              <a:xfrm rot="5400000">
                <a:off x="1974372" y="3067052"/>
                <a:ext cx="1028700" cy="790575"/>
              </a:xfrm>
              <a:prstGeom prst="round2SameRect">
                <a:avLst>
                  <a:gd name="adj1" fmla="val 16667"/>
                  <a:gd name="adj2" fmla="val 0"/>
                </a:avLst>
              </a:prstGeom>
              <a:solidFill>
                <a:srgbClr val="FFFF00"/>
              </a:solidFill>
              <a:ln>
                <a:noFill/>
              </a:ln>
              <a:effectLst>
                <a:outerShdw blurRad="139700" dist="50800" sx="101000" sy="101000" algn="tl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  <p:sp>
          <p:nvSpPr>
            <p:cNvPr id="713" name="Google Shape;713;p15"/>
            <p:cNvSpPr txBox="1"/>
            <p:nvPr/>
          </p:nvSpPr>
          <p:spPr>
            <a:xfrm>
              <a:off x="1551329" y="3118981"/>
              <a:ext cx="728408" cy="7078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0" b="1">
                  <a:solidFill>
                    <a:schemeClr val="lt1"/>
                  </a:solidFill>
                  <a:latin typeface="Arial Rounded"/>
                  <a:ea typeface="Arial Rounded"/>
                  <a:cs typeface="Arial Rounded"/>
                  <a:sym typeface="Arial Rounded"/>
                </a:rPr>
                <a:t>4</a:t>
              </a:r>
              <a:endParaRPr sz="4000" b="1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endParaRPr>
            </a:p>
          </p:txBody>
        </p:sp>
      </p:grpSp>
      <p:grpSp>
        <p:nvGrpSpPr>
          <p:cNvPr id="714" name="Google Shape;714;p15"/>
          <p:cNvGrpSpPr/>
          <p:nvPr/>
        </p:nvGrpSpPr>
        <p:grpSpPr>
          <a:xfrm>
            <a:off x="19112" y="-28554"/>
            <a:ext cx="2201545" cy="6858000"/>
            <a:chOff x="133137" y="-28554"/>
            <a:chExt cx="2201545" cy="6858000"/>
          </a:xfrm>
        </p:grpSpPr>
        <p:grpSp>
          <p:nvGrpSpPr>
            <p:cNvPr id="715" name="Google Shape;715;p15"/>
            <p:cNvGrpSpPr/>
            <p:nvPr/>
          </p:nvGrpSpPr>
          <p:grpSpPr>
            <a:xfrm>
              <a:off x="133137" y="-28554"/>
              <a:ext cx="2201545" cy="6858000"/>
              <a:chOff x="396557" y="-2"/>
              <a:chExt cx="2201545" cy="6858000"/>
            </a:xfrm>
          </p:grpSpPr>
          <p:sp>
            <p:nvSpPr>
              <p:cNvPr id="716" name="Google Shape;716;p15"/>
              <p:cNvSpPr/>
              <p:nvPr/>
            </p:nvSpPr>
            <p:spPr>
              <a:xfrm>
                <a:off x="396557" y="-2"/>
                <a:ext cx="1412240" cy="685800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  <a:effectLst>
                <a:outerShdw blurRad="139700" dist="50800" sx="101000" sy="101000" algn="tl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717" name="Google Shape;717;p15"/>
              <p:cNvSpPr/>
              <p:nvPr/>
            </p:nvSpPr>
            <p:spPr>
              <a:xfrm rot="5400000">
                <a:off x="1688464" y="2109789"/>
                <a:ext cx="1028700" cy="790575"/>
              </a:xfrm>
              <a:prstGeom prst="round2SameRect">
                <a:avLst>
                  <a:gd name="adj1" fmla="val 16667"/>
                  <a:gd name="adj2" fmla="val 0"/>
                </a:avLst>
              </a:prstGeom>
              <a:solidFill>
                <a:srgbClr val="FFC000"/>
              </a:solidFill>
              <a:ln>
                <a:noFill/>
              </a:ln>
              <a:effectLst>
                <a:outerShdw blurRad="139700" dist="50800" sx="101000" sy="101000" algn="tl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  <p:sp>
          <p:nvSpPr>
            <p:cNvPr id="718" name="Google Shape;718;p15"/>
            <p:cNvSpPr txBox="1"/>
            <p:nvPr/>
          </p:nvSpPr>
          <p:spPr>
            <a:xfrm>
              <a:off x="1612186" y="2171128"/>
              <a:ext cx="651951" cy="7078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0" b="1">
                  <a:solidFill>
                    <a:schemeClr val="lt1"/>
                  </a:solidFill>
                  <a:latin typeface="Arial Rounded"/>
                  <a:ea typeface="Arial Rounded"/>
                  <a:cs typeface="Arial Rounded"/>
                  <a:sym typeface="Arial Rounded"/>
                </a:rPr>
                <a:t>3</a:t>
              </a:r>
              <a:endParaRPr sz="4000" b="1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endParaRPr>
            </a:p>
          </p:txBody>
        </p:sp>
      </p:grpSp>
      <p:grpSp>
        <p:nvGrpSpPr>
          <p:cNvPr id="719" name="Google Shape;719;p15"/>
          <p:cNvGrpSpPr/>
          <p:nvPr/>
        </p:nvGrpSpPr>
        <p:grpSpPr>
          <a:xfrm>
            <a:off x="21401" y="0"/>
            <a:ext cx="2202814" cy="6858000"/>
            <a:chOff x="135426" y="0"/>
            <a:chExt cx="2202814" cy="6858000"/>
          </a:xfrm>
        </p:grpSpPr>
        <p:grpSp>
          <p:nvGrpSpPr>
            <p:cNvPr id="720" name="Google Shape;720;p15"/>
            <p:cNvGrpSpPr/>
            <p:nvPr/>
          </p:nvGrpSpPr>
          <p:grpSpPr>
            <a:xfrm>
              <a:off x="135426" y="0"/>
              <a:ext cx="2202814" cy="6858000"/>
              <a:chOff x="171450" y="-2"/>
              <a:chExt cx="2202814" cy="6858000"/>
            </a:xfrm>
          </p:grpSpPr>
          <p:sp>
            <p:nvSpPr>
              <p:cNvPr id="721" name="Google Shape;721;p15"/>
              <p:cNvSpPr/>
              <p:nvPr/>
            </p:nvSpPr>
            <p:spPr>
              <a:xfrm>
                <a:off x="171450" y="-2"/>
                <a:ext cx="1412240" cy="68580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  <a:effectLst>
                <a:outerShdw blurRad="139700" dist="50800" sx="101000" sy="101000" algn="tl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722" name="Google Shape;722;p15"/>
              <p:cNvSpPr/>
              <p:nvPr/>
            </p:nvSpPr>
            <p:spPr>
              <a:xfrm rot="5400000">
                <a:off x="1464627" y="1081089"/>
                <a:ext cx="1028700" cy="790575"/>
              </a:xfrm>
              <a:prstGeom prst="round2SameRect">
                <a:avLst>
                  <a:gd name="adj1" fmla="val 16667"/>
                  <a:gd name="adj2" fmla="val 0"/>
                </a:avLst>
              </a:prstGeom>
              <a:solidFill>
                <a:srgbClr val="C00000"/>
              </a:solidFill>
              <a:ln>
                <a:noFill/>
              </a:ln>
              <a:effectLst>
                <a:outerShdw blurRad="139700" dist="50800" sx="101000" sy="101000" algn="tl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  <p:sp>
          <p:nvSpPr>
            <p:cNvPr id="723" name="Google Shape;723;p15"/>
            <p:cNvSpPr txBox="1"/>
            <p:nvPr/>
          </p:nvSpPr>
          <p:spPr>
            <a:xfrm>
              <a:off x="1753276" y="1082781"/>
              <a:ext cx="510862" cy="7078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0" b="1">
                  <a:solidFill>
                    <a:schemeClr val="lt1"/>
                  </a:solidFill>
                  <a:latin typeface="Arial Rounded"/>
                  <a:ea typeface="Arial Rounded"/>
                  <a:cs typeface="Arial Rounded"/>
                  <a:sym typeface="Arial Rounded"/>
                </a:rPr>
                <a:t>2</a:t>
              </a:r>
              <a:endParaRPr sz="4000" b="1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endParaRPr>
            </a:p>
          </p:txBody>
        </p:sp>
      </p:grpSp>
      <p:sp>
        <p:nvSpPr>
          <p:cNvPr id="724" name="Google Shape;724;p15"/>
          <p:cNvSpPr txBox="1"/>
          <p:nvPr/>
        </p:nvSpPr>
        <p:spPr>
          <a:xfrm rot="-5400000">
            <a:off x="-2443296" y="3474117"/>
            <a:ext cx="618744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Paternal transmission </a:t>
            </a:r>
            <a:endParaRPr sz="2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25" name="Google Shape;725;p15"/>
          <p:cNvSpPr txBox="1"/>
          <p:nvPr/>
        </p:nvSpPr>
        <p:spPr>
          <a:xfrm>
            <a:off x="2758440" y="411480"/>
            <a:ext cx="9314389" cy="3539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23232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This was thought to be rare; but some data from Taiwan has confirmed the fact that infected fathers of children born to HBV negative mothers do get HBV infection.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23232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23232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mechanism is thought to be close contact of the unprotected infants with the infected blood and body fluids of the fathers. </a:t>
            </a:r>
            <a:endParaRPr sz="2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726" name="Google Shape;726;p15" descr="Man with baby with solid fill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29867" y="2993474"/>
            <a:ext cx="4023815" cy="40238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16"/>
          <p:cNvSpPr/>
          <p:nvPr/>
        </p:nvSpPr>
        <p:spPr>
          <a:xfrm>
            <a:off x="119171" y="14266"/>
            <a:ext cx="12169809" cy="6886540"/>
          </a:xfrm>
          <a:prstGeom prst="rect">
            <a:avLst/>
          </a:prstGeom>
          <a:solidFill>
            <a:srgbClr val="DCF0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732" name="Google Shape;732;p16"/>
          <p:cNvGrpSpPr/>
          <p:nvPr/>
        </p:nvGrpSpPr>
        <p:grpSpPr>
          <a:xfrm>
            <a:off x="34816" y="28518"/>
            <a:ext cx="2150112" cy="6872288"/>
            <a:chOff x="184570" y="14266"/>
            <a:chExt cx="2150112" cy="6872288"/>
          </a:xfrm>
        </p:grpSpPr>
        <p:grpSp>
          <p:nvGrpSpPr>
            <p:cNvPr id="733" name="Google Shape;733;p16"/>
            <p:cNvGrpSpPr/>
            <p:nvPr/>
          </p:nvGrpSpPr>
          <p:grpSpPr>
            <a:xfrm>
              <a:off x="184570" y="14266"/>
              <a:ext cx="2150112" cy="6858004"/>
              <a:chOff x="1435578" y="-4"/>
              <a:chExt cx="2150112" cy="6858004"/>
            </a:xfrm>
          </p:grpSpPr>
          <p:sp>
            <p:nvSpPr>
              <p:cNvPr id="734" name="Google Shape;734;p16"/>
              <p:cNvSpPr/>
              <p:nvPr/>
            </p:nvSpPr>
            <p:spPr>
              <a:xfrm>
                <a:off x="1435578" y="-4"/>
                <a:ext cx="1412240" cy="6858000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  <a:effectLst>
                <a:outerShdw blurRad="139700" dist="50800" sx="101000" sy="101000" algn="tl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735" name="Google Shape;735;p16"/>
              <p:cNvSpPr/>
              <p:nvPr/>
            </p:nvSpPr>
            <p:spPr>
              <a:xfrm rot="5400000">
                <a:off x="2737966" y="6010276"/>
                <a:ext cx="904873" cy="790575"/>
              </a:xfrm>
              <a:prstGeom prst="round2SameRect">
                <a:avLst>
                  <a:gd name="adj1" fmla="val 16667"/>
                  <a:gd name="adj2" fmla="val 0"/>
                </a:avLst>
              </a:prstGeom>
              <a:solidFill>
                <a:srgbClr val="7030A0"/>
              </a:solidFill>
              <a:ln>
                <a:noFill/>
              </a:ln>
              <a:effectLst>
                <a:outerShdw blurRad="139700" dist="50800" sx="101000" sy="101000" algn="tl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  <p:sp>
          <p:nvSpPr>
            <p:cNvPr id="736" name="Google Shape;736;p16"/>
            <p:cNvSpPr txBox="1"/>
            <p:nvPr/>
          </p:nvSpPr>
          <p:spPr>
            <a:xfrm>
              <a:off x="1663576" y="6178668"/>
              <a:ext cx="651951" cy="7078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0" b="1">
                  <a:solidFill>
                    <a:schemeClr val="lt1"/>
                  </a:solidFill>
                  <a:latin typeface="Arial Rounded"/>
                  <a:ea typeface="Arial Rounded"/>
                  <a:cs typeface="Arial Rounded"/>
                  <a:sym typeface="Arial Rounded"/>
                </a:rPr>
                <a:t>7</a:t>
              </a:r>
              <a:endParaRPr sz="4000" b="1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endParaRPr>
            </a:p>
          </p:txBody>
        </p:sp>
      </p:grpSp>
      <p:grpSp>
        <p:nvGrpSpPr>
          <p:cNvPr id="737" name="Google Shape;737;p16"/>
          <p:cNvGrpSpPr/>
          <p:nvPr/>
        </p:nvGrpSpPr>
        <p:grpSpPr>
          <a:xfrm>
            <a:off x="14710" y="14252"/>
            <a:ext cx="2208527" cy="6858000"/>
            <a:chOff x="126154" y="0"/>
            <a:chExt cx="2208527" cy="6858000"/>
          </a:xfrm>
        </p:grpSpPr>
        <p:grpSp>
          <p:nvGrpSpPr>
            <p:cNvPr id="738" name="Google Shape;738;p16"/>
            <p:cNvGrpSpPr/>
            <p:nvPr/>
          </p:nvGrpSpPr>
          <p:grpSpPr>
            <a:xfrm>
              <a:off x="126154" y="0"/>
              <a:ext cx="2208527" cy="6858000"/>
              <a:chOff x="1156653" y="0"/>
              <a:chExt cx="2208527" cy="6858000"/>
            </a:xfrm>
          </p:grpSpPr>
          <p:sp>
            <p:nvSpPr>
              <p:cNvPr id="739" name="Google Shape;739;p16"/>
              <p:cNvSpPr/>
              <p:nvPr/>
            </p:nvSpPr>
            <p:spPr>
              <a:xfrm>
                <a:off x="1156653" y="0"/>
                <a:ext cx="1412240" cy="6858000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  <a:effectLst>
                <a:outerShdw blurRad="139700" dist="50800" sx="101000" sy="101000" algn="tl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740" name="Google Shape;740;p16"/>
              <p:cNvSpPr/>
              <p:nvPr/>
            </p:nvSpPr>
            <p:spPr>
              <a:xfrm rot="5400000">
                <a:off x="2455543" y="5124454"/>
                <a:ext cx="1028700" cy="790575"/>
              </a:xfrm>
              <a:prstGeom prst="round2SameRect">
                <a:avLst>
                  <a:gd name="adj1" fmla="val 16667"/>
                  <a:gd name="adj2" fmla="val 0"/>
                </a:avLst>
              </a:prstGeom>
              <a:solidFill>
                <a:srgbClr val="002060"/>
              </a:solidFill>
              <a:ln>
                <a:noFill/>
              </a:ln>
              <a:effectLst>
                <a:outerShdw blurRad="139700" dist="50800" sx="101000" sy="101000" algn="tl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  <p:sp>
          <p:nvSpPr>
            <p:cNvPr id="741" name="Google Shape;741;p16"/>
            <p:cNvSpPr txBox="1"/>
            <p:nvPr/>
          </p:nvSpPr>
          <p:spPr>
            <a:xfrm>
              <a:off x="1629208" y="5258662"/>
              <a:ext cx="651951" cy="7078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0" b="1">
                  <a:solidFill>
                    <a:schemeClr val="lt1"/>
                  </a:solidFill>
                  <a:latin typeface="Arial Rounded"/>
                  <a:ea typeface="Arial Rounded"/>
                  <a:cs typeface="Arial Rounded"/>
                  <a:sym typeface="Arial Rounded"/>
                </a:rPr>
                <a:t>6</a:t>
              </a:r>
              <a:endParaRPr sz="4000" b="1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endParaRPr>
            </a:p>
          </p:txBody>
        </p:sp>
      </p:grpSp>
      <p:grpSp>
        <p:nvGrpSpPr>
          <p:cNvPr id="742" name="Google Shape;742;p16"/>
          <p:cNvGrpSpPr/>
          <p:nvPr/>
        </p:nvGrpSpPr>
        <p:grpSpPr>
          <a:xfrm>
            <a:off x="28946" y="14245"/>
            <a:ext cx="2175137" cy="6858000"/>
            <a:chOff x="140390" y="-7"/>
            <a:chExt cx="2175137" cy="6858000"/>
          </a:xfrm>
        </p:grpSpPr>
        <p:grpSp>
          <p:nvGrpSpPr>
            <p:cNvPr id="743" name="Google Shape;743;p16"/>
            <p:cNvGrpSpPr/>
            <p:nvPr/>
          </p:nvGrpSpPr>
          <p:grpSpPr>
            <a:xfrm>
              <a:off x="140390" y="-7"/>
              <a:ext cx="2155982" cy="6858000"/>
              <a:chOff x="877728" y="1"/>
              <a:chExt cx="2155982" cy="6858000"/>
            </a:xfrm>
          </p:grpSpPr>
          <p:sp>
            <p:nvSpPr>
              <p:cNvPr id="744" name="Google Shape;744;p16"/>
              <p:cNvSpPr/>
              <p:nvPr/>
            </p:nvSpPr>
            <p:spPr>
              <a:xfrm>
                <a:off x="877728" y="1"/>
                <a:ext cx="1412240" cy="6858000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  <a:effectLst>
                <a:outerShdw blurRad="139700" dist="50800" sx="101000" sy="101000" algn="tl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745" name="Google Shape;745;p16"/>
              <p:cNvSpPr/>
              <p:nvPr/>
            </p:nvSpPr>
            <p:spPr>
              <a:xfrm rot="5400000">
                <a:off x="2124072" y="4095752"/>
                <a:ext cx="1028700" cy="790575"/>
              </a:xfrm>
              <a:prstGeom prst="round2SameRect">
                <a:avLst>
                  <a:gd name="adj1" fmla="val 16667"/>
                  <a:gd name="adj2" fmla="val 0"/>
                </a:avLst>
              </a:prstGeom>
              <a:solidFill>
                <a:srgbClr val="00B0F0"/>
              </a:solidFill>
              <a:ln>
                <a:noFill/>
              </a:ln>
              <a:effectLst>
                <a:outerShdw blurRad="139700" dist="50800" sx="101000" sy="101000" algn="tl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  <p:sp>
          <p:nvSpPr>
            <p:cNvPr id="746" name="Google Shape;746;p16"/>
            <p:cNvSpPr txBox="1"/>
            <p:nvPr/>
          </p:nvSpPr>
          <p:spPr>
            <a:xfrm>
              <a:off x="1663576" y="4204891"/>
              <a:ext cx="651951" cy="7078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0" b="1">
                  <a:solidFill>
                    <a:schemeClr val="lt1"/>
                  </a:solidFill>
                  <a:latin typeface="Arial Rounded"/>
                  <a:ea typeface="Arial Rounded"/>
                  <a:cs typeface="Arial Rounded"/>
                  <a:sym typeface="Arial Rounded"/>
                </a:rPr>
                <a:t>5</a:t>
              </a:r>
              <a:endParaRPr sz="4000" b="1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endParaRPr>
            </a:p>
          </p:txBody>
        </p:sp>
      </p:grpSp>
      <p:grpSp>
        <p:nvGrpSpPr>
          <p:cNvPr id="747" name="Google Shape;747;p16"/>
          <p:cNvGrpSpPr/>
          <p:nvPr/>
        </p:nvGrpSpPr>
        <p:grpSpPr>
          <a:xfrm>
            <a:off x="0" y="57058"/>
            <a:ext cx="2204084" cy="6858000"/>
            <a:chOff x="135426" y="28554"/>
            <a:chExt cx="2204084" cy="6858000"/>
          </a:xfrm>
        </p:grpSpPr>
        <p:grpSp>
          <p:nvGrpSpPr>
            <p:cNvPr id="748" name="Google Shape;748;p16"/>
            <p:cNvGrpSpPr/>
            <p:nvPr/>
          </p:nvGrpSpPr>
          <p:grpSpPr>
            <a:xfrm>
              <a:off x="135426" y="28554"/>
              <a:ext cx="2204084" cy="6858000"/>
              <a:chOff x="679926" y="0"/>
              <a:chExt cx="2204084" cy="6858000"/>
            </a:xfrm>
          </p:grpSpPr>
          <p:sp>
            <p:nvSpPr>
              <p:cNvPr id="749" name="Google Shape;749;p16"/>
              <p:cNvSpPr/>
              <p:nvPr/>
            </p:nvSpPr>
            <p:spPr>
              <a:xfrm>
                <a:off x="679926" y="0"/>
                <a:ext cx="1412240" cy="68580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ffectLst>
                <a:outerShdw blurRad="139700" dist="50800" sx="101000" sy="101000" algn="tl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750" name="Google Shape;750;p16"/>
              <p:cNvSpPr/>
              <p:nvPr/>
            </p:nvSpPr>
            <p:spPr>
              <a:xfrm rot="5400000">
                <a:off x="1974372" y="3067052"/>
                <a:ext cx="1028700" cy="790575"/>
              </a:xfrm>
              <a:prstGeom prst="round2SameRect">
                <a:avLst>
                  <a:gd name="adj1" fmla="val 16667"/>
                  <a:gd name="adj2" fmla="val 0"/>
                </a:avLst>
              </a:prstGeom>
              <a:solidFill>
                <a:srgbClr val="FFFF00"/>
              </a:solidFill>
              <a:ln>
                <a:noFill/>
              </a:ln>
              <a:effectLst>
                <a:outerShdw blurRad="139700" dist="50800" sx="101000" sy="101000" algn="tl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  <p:sp>
          <p:nvSpPr>
            <p:cNvPr id="751" name="Google Shape;751;p16"/>
            <p:cNvSpPr txBox="1"/>
            <p:nvPr/>
          </p:nvSpPr>
          <p:spPr>
            <a:xfrm>
              <a:off x="1551329" y="3118981"/>
              <a:ext cx="728408" cy="7078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0" b="1">
                  <a:solidFill>
                    <a:schemeClr val="lt1"/>
                  </a:solidFill>
                  <a:latin typeface="Arial Rounded"/>
                  <a:ea typeface="Arial Rounded"/>
                  <a:cs typeface="Arial Rounded"/>
                  <a:sym typeface="Arial Rounded"/>
                </a:rPr>
                <a:t>4</a:t>
              </a:r>
              <a:endParaRPr sz="4000" b="1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endParaRPr>
            </a:p>
          </p:txBody>
        </p:sp>
      </p:grpSp>
      <p:grpSp>
        <p:nvGrpSpPr>
          <p:cNvPr id="752" name="Google Shape;752;p16"/>
          <p:cNvGrpSpPr/>
          <p:nvPr/>
        </p:nvGrpSpPr>
        <p:grpSpPr>
          <a:xfrm>
            <a:off x="21694" y="14234"/>
            <a:ext cx="2201545" cy="6858000"/>
            <a:chOff x="133137" y="-28554"/>
            <a:chExt cx="2201545" cy="6858000"/>
          </a:xfrm>
        </p:grpSpPr>
        <p:grpSp>
          <p:nvGrpSpPr>
            <p:cNvPr id="753" name="Google Shape;753;p16"/>
            <p:cNvGrpSpPr/>
            <p:nvPr/>
          </p:nvGrpSpPr>
          <p:grpSpPr>
            <a:xfrm>
              <a:off x="133137" y="-28554"/>
              <a:ext cx="2201545" cy="6858000"/>
              <a:chOff x="396557" y="-2"/>
              <a:chExt cx="2201545" cy="6858000"/>
            </a:xfrm>
          </p:grpSpPr>
          <p:sp>
            <p:nvSpPr>
              <p:cNvPr id="754" name="Google Shape;754;p16"/>
              <p:cNvSpPr/>
              <p:nvPr/>
            </p:nvSpPr>
            <p:spPr>
              <a:xfrm>
                <a:off x="396557" y="-2"/>
                <a:ext cx="1412240" cy="685800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  <a:effectLst>
                <a:outerShdw blurRad="139700" dist="50800" sx="101000" sy="101000" algn="tl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755" name="Google Shape;755;p16"/>
              <p:cNvSpPr/>
              <p:nvPr/>
            </p:nvSpPr>
            <p:spPr>
              <a:xfrm rot="5400000">
                <a:off x="1688464" y="2109789"/>
                <a:ext cx="1028700" cy="790575"/>
              </a:xfrm>
              <a:prstGeom prst="round2SameRect">
                <a:avLst>
                  <a:gd name="adj1" fmla="val 16667"/>
                  <a:gd name="adj2" fmla="val 0"/>
                </a:avLst>
              </a:prstGeom>
              <a:solidFill>
                <a:srgbClr val="FFC000"/>
              </a:solidFill>
              <a:ln>
                <a:noFill/>
              </a:ln>
              <a:effectLst>
                <a:outerShdw blurRad="139700" dist="50800" sx="101000" sy="101000" algn="tl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  <p:sp>
          <p:nvSpPr>
            <p:cNvPr id="756" name="Google Shape;756;p16"/>
            <p:cNvSpPr txBox="1"/>
            <p:nvPr/>
          </p:nvSpPr>
          <p:spPr>
            <a:xfrm>
              <a:off x="1612186" y="2171128"/>
              <a:ext cx="651951" cy="7078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0" b="1">
                  <a:solidFill>
                    <a:schemeClr val="lt1"/>
                  </a:solidFill>
                  <a:latin typeface="Arial Rounded"/>
                  <a:ea typeface="Arial Rounded"/>
                  <a:cs typeface="Arial Rounded"/>
                  <a:sym typeface="Arial Rounded"/>
                </a:rPr>
                <a:t>3</a:t>
              </a:r>
              <a:endParaRPr sz="4000" b="1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endParaRPr>
            </a:p>
          </p:txBody>
        </p:sp>
      </p:grpSp>
      <p:sp>
        <p:nvSpPr>
          <p:cNvPr id="757" name="Google Shape;757;p16"/>
          <p:cNvSpPr txBox="1"/>
          <p:nvPr/>
        </p:nvSpPr>
        <p:spPr>
          <a:xfrm rot="-5400000">
            <a:off x="-2475551" y="3474153"/>
            <a:ext cx="618744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Transfusion of infected blood </a:t>
            </a:r>
            <a:endParaRPr sz="2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58" name="Google Shape;758;p16"/>
          <p:cNvSpPr txBox="1"/>
          <p:nvPr/>
        </p:nvSpPr>
        <p:spPr>
          <a:xfrm>
            <a:off x="2926080" y="457200"/>
            <a:ext cx="9146749" cy="2246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23232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This has now largely reduced since commencement of pretransfusion screening for HBV.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23232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23232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HBV discovered in 1965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23232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 transfusion screening - 1986</a:t>
            </a:r>
            <a:endParaRPr sz="2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759" name="Google Shape;759;p16" descr="Letter&#10;&#10;Description automatically generated with low confidence"/>
          <p:cNvPicPr preferRelativeResize="0"/>
          <p:nvPr/>
        </p:nvPicPr>
        <p:blipFill rotWithShape="1">
          <a:blip r:embed="rId3">
            <a:alphaModFix amt="85000"/>
          </a:blip>
          <a:srcRect/>
          <a:stretch/>
        </p:blipFill>
        <p:spPr>
          <a:xfrm>
            <a:off x="4831949" y="2667353"/>
            <a:ext cx="6835915" cy="42724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17"/>
          <p:cNvSpPr/>
          <p:nvPr/>
        </p:nvSpPr>
        <p:spPr>
          <a:xfrm>
            <a:off x="119171" y="14266"/>
            <a:ext cx="12169809" cy="6886540"/>
          </a:xfrm>
          <a:prstGeom prst="rect">
            <a:avLst/>
          </a:prstGeom>
          <a:solidFill>
            <a:srgbClr val="DCF0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765" name="Google Shape;765;p17"/>
          <p:cNvGrpSpPr/>
          <p:nvPr/>
        </p:nvGrpSpPr>
        <p:grpSpPr>
          <a:xfrm>
            <a:off x="8004" y="28518"/>
            <a:ext cx="2150112" cy="6872288"/>
            <a:chOff x="184570" y="14266"/>
            <a:chExt cx="2150112" cy="6872288"/>
          </a:xfrm>
        </p:grpSpPr>
        <p:grpSp>
          <p:nvGrpSpPr>
            <p:cNvPr id="766" name="Google Shape;766;p17"/>
            <p:cNvGrpSpPr/>
            <p:nvPr/>
          </p:nvGrpSpPr>
          <p:grpSpPr>
            <a:xfrm>
              <a:off x="184570" y="14266"/>
              <a:ext cx="2150112" cy="6858004"/>
              <a:chOff x="1435578" y="-4"/>
              <a:chExt cx="2150112" cy="6858004"/>
            </a:xfrm>
          </p:grpSpPr>
          <p:sp>
            <p:nvSpPr>
              <p:cNvPr id="767" name="Google Shape;767;p17"/>
              <p:cNvSpPr/>
              <p:nvPr/>
            </p:nvSpPr>
            <p:spPr>
              <a:xfrm>
                <a:off x="1435578" y="-4"/>
                <a:ext cx="1412240" cy="6858000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  <a:effectLst>
                <a:outerShdw blurRad="139700" dist="50800" sx="101000" sy="101000" algn="tl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768" name="Google Shape;768;p17"/>
              <p:cNvSpPr/>
              <p:nvPr/>
            </p:nvSpPr>
            <p:spPr>
              <a:xfrm rot="5400000">
                <a:off x="2737966" y="6010276"/>
                <a:ext cx="904873" cy="790575"/>
              </a:xfrm>
              <a:prstGeom prst="round2SameRect">
                <a:avLst>
                  <a:gd name="adj1" fmla="val 16667"/>
                  <a:gd name="adj2" fmla="val 0"/>
                </a:avLst>
              </a:prstGeom>
              <a:solidFill>
                <a:srgbClr val="7030A0"/>
              </a:solidFill>
              <a:ln>
                <a:noFill/>
              </a:ln>
              <a:effectLst>
                <a:outerShdw blurRad="139700" dist="50800" sx="101000" sy="101000" algn="tl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  <p:sp>
          <p:nvSpPr>
            <p:cNvPr id="769" name="Google Shape;769;p17"/>
            <p:cNvSpPr txBox="1"/>
            <p:nvPr/>
          </p:nvSpPr>
          <p:spPr>
            <a:xfrm>
              <a:off x="1663576" y="6178668"/>
              <a:ext cx="651951" cy="7078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0" b="1">
                  <a:solidFill>
                    <a:schemeClr val="lt1"/>
                  </a:solidFill>
                  <a:latin typeface="Arial Rounded"/>
                  <a:ea typeface="Arial Rounded"/>
                  <a:cs typeface="Arial Rounded"/>
                  <a:sym typeface="Arial Rounded"/>
                </a:rPr>
                <a:t>7</a:t>
              </a:r>
              <a:endParaRPr sz="4000" b="1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endParaRPr>
            </a:p>
          </p:txBody>
        </p:sp>
      </p:grpSp>
      <p:grpSp>
        <p:nvGrpSpPr>
          <p:cNvPr id="770" name="Google Shape;770;p17"/>
          <p:cNvGrpSpPr/>
          <p:nvPr/>
        </p:nvGrpSpPr>
        <p:grpSpPr>
          <a:xfrm>
            <a:off x="0" y="0"/>
            <a:ext cx="2208527" cy="6858000"/>
            <a:chOff x="126154" y="0"/>
            <a:chExt cx="2208527" cy="6858000"/>
          </a:xfrm>
        </p:grpSpPr>
        <p:grpSp>
          <p:nvGrpSpPr>
            <p:cNvPr id="771" name="Google Shape;771;p17"/>
            <p:cNvGrpSpPr/>
            <p:nvPr/>
          </p:nvGrpSpPr>
          <p:grpSpPr>
            <a:xfrm>
              <a:off x="126154" y="0"/>
              <a:ext cx="2208527" cy="6858000"/>
              <a:chOff x="1156653" y="0"/>
              <a:chExt cx="2208527" cy="6858000"/>
            </a:xfrm>
          </p:grpSpPr>
          <p:sp>
            <p:nvSpPr>
              <p:cNvPr id="772" name="Google Shape;772;p17"/>
              <p:cNvSpPr/>
              <p:nvPr/>
            </p:nvSpPr>
            <p:spPr>
              <a:xfrm>
                <a:off x="1156653" y="0"/>
                <a:ext cx="1412240" cy="6858000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  <a:effectLst>
                <a:outerShdw blurRad="139700" dist="50800" sx="101000" sy="101000" algn="tl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773" name="Google Shape;773;p17"/>
              <p:cNvSpPr/>
              <p:nvPr/>
            </p:nvSpPr>
            <p:spPr>
              <a:xfrm rot="5400000">
                <a:off x="2455543" y="5124454"/>
                <a:ext cx="1028700" cy="790575"/>
              </a:xfrm>
              <a:prstGeom prst="round2SameRect">
                <a:avLst>
                  <a:gd name="adj1" fmla="val 16667"/>
                  <a:gd name="adj2" fmla="val 0"/>
                </a:avLst>
              </a:prstGeom>
              <a:solidFill>
                <a:srgbClr val="002060"/>
              </a:solidFill>
              <a:ln>
                <a:noFill/>
              </a:ln>
              <a:effectLst>
                <a:outerShdw blurRad="139700" dist="50800" sx="101000" sy="101000" algn="tl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  <p:sp>
          <p:nvSpPr>
            <p:cNvPr id="774" name="Google Shape;774;p17"/>
            <p:cNvSpPr txBox="1"/>
            <p:nvPr/>
          </p:nvSpPr>
          <p:spPr>
            <a:xfrm>
              <a:off x="1629208" y="5258662"/>
              <a:ext cx="651951" cy="7078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0" b="1">
                  <a:solidFill>
                    <a:schemeClr val="lt1"/>
                  </a:solidFill>
                  <a:latin typeface="Arial Rounded"/>
                  <a:ea typeface="Arial Rounded"/>
                  <a:cs typeface="Arial Rounded"/>
                  <a:sym typeface="Arial Rounded"/>
                </a:rPr>
                <a:t>6</a:t>
              </a:r>
              <a:endParaRPr sz="4000" b="1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endParaRPr>
            </a:p>
          </p:txBody>
        </p:sp>
      </p:grpSp>
      <p:grpSp>
        <p:nvGrpSpPr>
          <p:cNvPr id="775" name="Google Shape;775;p17"/>
          <p:cNvGrpSpPr/>
          <p:nvPr/>
        </p:nvGrpSpPr>
        <p:grpSpPr>
          <a:xfrm>
            <a:off x="14236" y="-7"/>
            <a:ext cx="2175137" cy="6858000"/>
            <a:chOff x="140390" y="-7"/>
            <a:chExt cx="2175137" cy="6858000"/>
          </a:xfrm>
        </p:grpSpPr>
        <p:grpSp>
          <p:nvGrpSpPr>
            <p:cNvPr id="776" name="Google Shape;776;p17"/>
            <p:cNvGrpSpPr/>
            <p:nvPr/>
          </p:nvGrpSpPr>
          <p:grpSpPr>
            <a:xfrm>
              <a:off x="140390" y="-7"/>
              <a:ext cx="2155982" cy="6858000"/>
              <a:chOff x="877728" y="1"/>
              <a:chExt cx="2155982" cy="6858000"/>
            </a:xfrm>
          </p:grpSpPr>
          <p:sp>
            <p:nvSpPr>
              <p:cNvPr id="777" name="Google Shape;777;p17"/>
              <p:cNvSpPr/>
              <p:nvPr/>
            </p:nvSpPr>
            <p:spPr>
              <a:xfrm>
                <a:off x="877728" y="1"/>
                <a:ext cx="1412240" cy="6858000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  <a:effectLst>
                <a:outerShdw blurRad="139700" dist="50800" sx="101000" sy="101000" algn="tl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778" name="Google Shape;778;p17"/>
              <p:cNvSpPr/>
              <p:nvPr/>
            </p:nvSpPr>
            <p:spPr>
              <a:xfrm rot="5400000">
                <a:off x="2124072" y="4095752"/>
                <a:ext cx="1028700" cy="790575"/>
              </a:xfrm>
              <a:prstGeom prst="round2SameRect">
                <a:avLst>
                  <a:gd name="adj1" fmla="val 16667"/>
                  <a:gd name="adj2" fmla="val 0"/>
                </a:avLst>
              </a:prstGeom>
              <a:solidFill>
                <a:srgbClr val="00B0F0"/>
              </a:solidFill>
              <a:ln>
                <a:noFill/>
              </a:ln>
              <a:effectLst>
                <a:outerShdw blurRad="139700" dist="50800" sx="101000" sy="101000" algn="tl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  <p:sp>
          <p:nvSpPr>
            <p:cNvPr id="779" name="Google Shape;779;p17"/>
            <p:cNvSpPr txBox="1"/>
            <p:nvPr/>
          </p:nvSpPr>
          <p:spPr>
            <a:xfrm>
              <a:off x="1663576" y="4204891"/>
              <a:ext cx="651951" cy="7078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0" b="1">
                  <a:solidFill>
                    <a:schemeClr val="lt1"/>
                  </a:solidFill>
                  <a:latin typeface="Arial Rounded"/>
                  <a:ea typeface="Arial Rounded"/>
                  <a:cs typeface="Arial Rounded"/>
                  <a:sym typeface="Arial Rounded"/>
                </a:rPr>
                <a:t>5</a:t>
              </a:r>
              <a:endParaRPr sz="4000" b="1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endParaRPr>
            </a:p>
          </p:txBody>
        </p:sp>
      </p:grpSp>
      <p:grpSp>
        <p:nvGrpSpPr>
          <p:cNvPr id="780" name="Google Shape;780;p17"/>
          <p:cNvGrpSpPr/>
          <p:nvPr/>
        </p:nvGrpSpPr>
        <p:grpSpPr>
          <a:xfrm>
            <a:off x="9272" y="28554"/>
            <a:ext cx="2122635" cy="6858000"/>
            <a:chOff x="679926" y="0"/>
            <a:chExt cx="2122635" cy="6858000"/>
          </a:xfrm>
        </p:grpSpPr>
        <p:sp>
          <p:nvSpPr>
            <p:cNvPr id="781" name="Google Shape;781;p17"/>
            <p:cNvSpPr/>
            <p:nvPr/>
          </p:nvSpPr>
          <p:spPr>
            <a:xfrm>
              <a:off x="679926" y="0"/>
              <a:ext cx="1412240" cy="68580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>
              <a:outerShdw blurRad="139700" dist="50800" sx="101000" sy="101000" algn="tl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782" name="Google Shape;782;p17"/>
            <p:cNvSpPr/>
            <p:nvPr/>
          </p:nvSpPr>
          <p:spPr>
            <a:xfrm rot="5400000">
              <a:off x="1892923" y="3132013"/>
              <a:ext cx="1028700" cy="790575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FFFF00"/>
            </a:solidFill>
            <a:ln>
              <a:noFill/>
            </a:ln>
            <a:effectLst>
              <a:outerShdw blurRad="139700" dist="50800" sx="101000" sy="101000" algn="tl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783" name="Google Shape;783;p17"/>
          <p:cNvSpPr txBox="1"/>
          <p:nvPr/>
        </p:nvSpPr>
        <p:spPr>
          <a:xfrm>
            <a:off x="1425175" y="3118981"/>
            <a:ext cx="728408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rPr>
              <a:t>4</a:t>
            </a:r>
            <a:endParaRPr sz="4000" b="1">
              <a:solidFill>
                <a:schemeClr val="lt1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784" name="Google Shape;784;p17"/>
          <p:cNvSpPr txBox="1"/>
          <p:nvPr/>
        </p:nvSpPr>
        <p:spPr>
          <a:xfrm rot="-5400000">
            <a:off x="-2373976" y="3502671"/>
            <a:ext cx="618744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Sexual transmission </a:t>
            </a:r>
            <a:endParaRPr sz="2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85" name="Google Shape;785;p17"/>
          <p:cNvSpPr txBox="1"/>
          <p:nvPr/>
        </p:nvSpPr>
        <p:spPr>
          <a:xfrm>
            <a:off x="2208528" y="198120"/>
            <a:ext cx="9525339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23232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Unvaccinated sexual partners of HBV infected persons can acquire the infection – either men who have sex with men, or man and woman. </a:t>
            </a:r>
            <a:endParaRPr sz="2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786" name="Google Shape;786;p17" descr="Man and woman with solid fill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92427" y="2206631"/>
            <a:ext cx="3996519" cy="3996519"/>
          </a:xfrm>
          <a:prstGeom prst="rect">
            <a:avLst/>
          </a:prstGeom>
          <a:noFill/>
          <a:ln>
            <a:noFill/>
          </a:ln>
        </p:spPr>
      </p:pic>
      <p:pic>
        <p:nvPicPr>
          <p:cNvPr id="787" name="Google Shape;787;p17" descr="Two Men with solid fill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62028" y="2512974"/>
            <a:ext cx="3860729" cy="38607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p18"/>
          <p:cNvSpPr/>
          <p:nvPr/>
        </p:nvSpPr>
        <p:spPr>
          <a:xfrm>
            <a:off x="119171" y="14266"/>
            <a:ext cx="12169809" cy="6886540"/>
          </a:xfrm>
          <a:prstGeom prst="rect">
            <a:avLst/>
          </a:prstGeom>
          <a:solidFill>
            <a:srgbClr val="DCF0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793" name="Google Shape;793;p18"/>
          <p:cNvGrpSpPr/>
          <p:nvPr/>
        </p:nvGrpSpPr>
        <p:grpSpPr>
          <a:xfrm>
            <a:off x="0" y="0"/>
            <a:ext cx="2150112" cy="6872288"/>
            <a:chOff x="184570" y="14266"/>
            <a:chExt cx="2150112" cy="6872288"/>
          </a:xfrm>
        </p:grpSpPr>
        <p:grpSp>
          <p:nvGrpSpPr>
            <p:cNvPr id="794" name="Google Shape;794;p18"/>
            <p:cNvGrpSpPr/>
            <p:nvPr/>
          </p:nvGrpSpPr>
          <p:grpSpPr>
            <a:xfrm>
              <a:off x="184570" y="14266"/>
              <a:ext cx="2150112" cy="6858004"/>
              <a:chOff x="1435578" y="-4"/>
              <a:chExt cx="2150112" cy="6858004"/>
            </a:xfrm>
          </p:grpSpPr>
          <p:sp>
            <p:nvSpPr>
              <p:cNvPr id="795" name="Google Shape;795;p18"/>
              <p:cNvSpPr/>
              <p:nvPr/>
            </p:nvSpPr>
            <p:spPr>
              <a:xfrm>
                <a:off x="1435578" y="-4"/>
                <a:ext cx="1412240" cy="6858000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  <a:effectLst>
                <a:outerShdw blurRad="139700" dist="50800" sx="101000" sy="101000" algn="tl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796" name="Google Shape;796;p18"/>
              <p:cNvSpPr/>
              <p:nvPr/>
            </p:nvSpPr>
            <p:spPr>
              <a:xfrm rot="5400000">
                <a:off x="2737966" y="6010276"/>
                <a:ext cx="904873" cy="790575"/>
              </a:xfrm>
              <a:prstGeom prst="round2SameRect">
                <a:avLst>
                  <a:gd name="adj1" fmla="val 16667"/>
                  <a:gd name="adj2" fmla="val 0"/>
                </a:avLst>
              </a:prstGeom>
              <a:solidFill>
                <a:srgbClr val="7030A0"/>
              </a:solidFill>
              <a:ln>
                <a:noFill/>
              </a:ln>
              <a:effectLst>
                <a:outerShdw blurRad="139700" dist="50800" sx="101000" sy="101000" algn="tl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  <p:sp>
          <p:nvSpPr>
            <p:cNvPr id="797" name="Google Shape;797;p18"/>
            <p:cNvSpPr txBox="1"/>
            <p:nvPr/>
          </p:nvSpPr>
          <p:spPr>
            <a:xfrm>
              <a:off x="1663576" y="6178668"/>
              <a:ext cx="651951" cy="7078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0" b="1">
                  <a:solidFill>
                    <a:schemeClr val="lt1"/>
                  </a:solidFill>
                  <a:latin typeface="Arial Rounded"/>
                  <a:ea typeface="Arial Rounded"/>
                  <a:cs typeface="Arial Rounded"/>
                  <a:sym typeface="Arial Rounded"/>
                </a:rPr>
                <a:t>7</a:t>
              </a:r>
              <a:endParaRPr sz="4000" b="1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endParaRPr>
            </a:p>
          </p:txBody>
        </p:sp>
      </p:grpSp>
      <p:grpSp>
        <p:nvGrpSpPr>
          <p:cNvPr id="798" name="Google Shape;798;p18"/>
          <p:cNvGrpSpPr/>
          <p:nvPr/>
        </p:nvGrpSpPr>
        <p:grpSpPr>
          <a:xfrm>
            <a:off x="-20106" y="0"/>
            <a:ext cx="2208527" cy="6858000"/>
            <a:chOff x="126154" y="0"/>
            <a:chExt cx="2208527" cy="6858000"/>
          </a:xfrm>
        </p:grpSpPr>
        <p:grpSp>
          <p:nvGrpSpPr>
            <p:cNvPr id="799" name="Google Shape;799;p18"/>
            <p:cNvGrpSpPr/>
            <p:nvPr/>
          </p:nvGrpSpPr>
          <p:grpSpPr>
            <a:xfrm>
              <a:off x="126154" y="0"/>
              <a:ext cx="2208527" cy="6858000"/>
              <a:chOff x="1156653" y="0"/>
              <a:chExt cx="2208527" cy="6858000"/>
            </a:xfrm>
          </p:grpSpPr>
          <p:sp>
            <p:nvSpPr>
              <p:cNvPr id="800" name="Google Shape;800;p18"/>
              <p:cNvSpPr/>
              <p:nvPr/>
            </p:nvSpPr>
            <p:spPr>
              <a:xfrm>
                <a:off x="1156653" y="0"/>
                <a:ext cx="1412240" cy="6858000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  <a:effectLst>
                <a:outerShdw blurRad="139700" dist="50800" sx="101000" sy="101000" algn="tl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801" name="Google Shape;801;p18"/>
              <p:cNvSpPr/>
              <p:nvPr/>
            </p:nvSpPr>
            <p:spPr>
              <a:xfrm rot="5400000">
                <a:off x="2455543" y="5124454"/>
                <a:ext cx="1028700" cy="790575"/>
              </a:xfrm>
              <a:prstGeom prst="round2SameRect">
                <a:avLst>
                  <a:gd name="adj1" fmla="val 16667"/>
                  <a:gd name="adj2" fmla="val 0"/>
                </a:avLst>
              </a:prstGeom>
              <a:solidFill>
                <a:srgbClr val="002060"/>
              </a:solidFill>
              <a:ln>
                <a:noFill/>
              </a:ln>
              <a:effectLst>
                <a:outerShdw blurRad="139700" dist="50800" sx="101000" sy="101000" algn="tl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  <p:sp>
          <p:nvSpPr>
            <p:cNvPr id="802" name="Google Shape;802;p18"/>
            <p:cNvSpPr txBox="1"/>
            <p:nvPr/>
          </p:nvSpPr>
          <p:spPr>
            <a:xfrm>
              <a:off x="1629208" y="5258662"/>
              <a:ext cx="651951" cy="7078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0" b="1">
                  <a:solidFill>
                    <a:schemeClr val="lt1"/>
                  </a:solidFill>
                  <a:latin typeface="Arial Rounded"/>
                  <a:ea typeface="Arial Rounded"/>
                  <a:cs typeface="Arial Rounded"/>
                  <a:sym typeface="Arial Rounded"/>
                </a:rPr>
                <a:t>6</a:t>
              </a:r>
              <a:endParaRPr sz="4000" b="1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endParaRPr>
            </a:p>
          </p:txBody>
        </p:sp>
      </p:grpSp>
      <p:grpSp>
        <p:nvGrpSpPr>
          <p:cNvPr id="803" name="Google Shape;803;p18"/>
          <p:cNvGrpSpPr/>
          <p:nvPr/>
        </p:nvGrpSpPr>
        <p:grpSpPr>
          <a:xfrm>
            <a:off x="-5870" y="-7"/>
            <a:ext cx="2175137" cy="6858000"/>
            <a:chOff x="140390" y="-7"/>
            <a:chExt cx="2175137" cy="6858000"/>
          </a:xfrm>
        </p:grpSpPr>
        <p:grpSp>
          <p:nvGrpSpPr>
            <p:cNvPr id="804" name="Google Shape;804;p18"/>
            <p:cNvGrpSpPr/>
            <p:nvPr/>
          </p:nvGrpSpPr>
          <p:grpSpPr>
            <a:xfrm>
              <a:off x="140390" y="-7"/>
              <a:ext cx="2155982" cy="6858000"/>
              <a:chOff x="877728" y="1"/>
              <a:chExt cx="2155982" cy="6858000"/>
            </a:xfrm>
          </p:grpSpPr>
          <p:sp>
            <p:nvSpPr>
              <p:cNvPr id="805" name="Google Shape;805;p18"/>
              <p:cNvSpPr/>
              <p:nvPr/>
            </p:nvSpPr>
            <p:spPr>
              <a:xfrm>
                <a:off x="877728" y="1"/>
                <a:ext cx="1412240" cy="6858000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  <a:effectLst>
                <a:outerShdw blurRad="139700" dist="50800" sx="101000" sy="101000" algn="tl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806" name="Google Shape;806;p18"/>
              <p:cNvSpPr/>
              <p:nvPr/>
            </p:nvSpPr>
            <p:spPr>
              <a:xfrm rot="5400000">
                <a:off x="2124072" y="4095752"/>
                <a:ext cx="1028700" cy="790575"/>
              </a:xfrm>
              <a:prstGeom prst="round2SameRect">
                <a:avLst>
                  <a:gd name="adj1" fmla="val 16667"/>
                  <a:gd name="adj2" fmla="val 0"/>
                </a:avLst>
              </a:prstGeom>
              <a:solidFill>
                <a:srgbClr val="00B0F0"/>
              </a:solidFill>
              <a:ln>
                <a:noFill/>
              </a:ln>
              <a:effectLst>
                <a:outerShdw blurRad="139700" dist="50800" sx="101000" sy="101000" algn="tl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  <p:sp>
          <p:nvSpPr>
            <p:cNvPr id="807" name="Google Shape;807;p18"/>
            <p:cNvSpPr txBox="1"/>
            <p:nvPr/>
          </p:nvSpPr>
          <p:spPr>
            <a:xfrm>
              <a:off x="1663576" y="4204891"/>
              <a:ext cx="651951" cy="7078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0" b="1">
                  <a:solidFill>
                    <a:schemeClr val="lt1"/>
                  </a:solidFill>
                  <a:latin typeface="Arial Rounded"/>
                  <a:ea typeface="Arial Rounded"/>
                  <a:cs typeface="Arial Rounded"/>
                  <a:sym typeface="Arial Rounded"/>
                </a:rPr>
                <a:t>5</a:t>
              </a:r>
              <a:endParaRPr sz="4000" b="1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endParaRPr>
            </a:p>
          </p:txBody>
        </p:sp>
      </p:grpSp>
      <p:sp>
        <p:nvSpPr>
          <p:cNvPr id="808" name="Google Shape;808;p18"/>
          <p:cNvSpPr txBox="1"/>
          <p:nvPr/>
        </p:nvSpPr>
        <p:spPr>
          <a:xfrm rot="-5400000">
            <a:off x="-2417911" y="3541667"/>
            <a:ext cx="619506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Percutaneous inoculation </a:t>
            </a:r>
            <a:endParaRPr sz="2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09" name="Google Shape;809;p18"/>
          <p:cNvSpPr txBox="1"/>
          <p:nvPr/>
        </p:nvSpPr>
        <p:spPr>
          <a:xfrm>
            <a:off x="2407920" y="182880"/>
            <a:ext cx="9494520" cy="2246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23232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Intravenous drug use</a:t>
            </a:r>
            <a:r>
              <a:rPr lang="en-US" sz="2800" b="1">
                <a:solidFill>
                  <a:srgbClr val="23232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lang="en-US" sz="2800">
                <a:solidFill>
                  <a:srgbClr val="23232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acupuncture, tattooing, and body piercing have also been associated with transmission of HBV by equipment that are contaminated with HBV-infected blood.</a:t>
            </a:r>
            <a:endParaRPr sz="2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810" name="Google Shape;810;p18" descr="A picture containing person, outdoor, colorful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18591" t="11345" b="22176"/>
          <a:stretch/>
        </p:blipFill>
        <p:spPr>
          <a:xfrm>
            <a:off x="5145206" y="1816906"/>
            <a:ext cx="5049671" cy="51526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p19"/>
          <p:cNvSpPr/>
          <p:nvPr/>
        </p:nvSpPr>
        <p:spPr>
          <a:xfrm>
            <a:off x="119171" y="14266"/>
            <a:ext cx="12169809" cy="6886540"/>
          </a:xfrm>
          <a:prstGeom prst="rect">
            <a:avLst/>
          </a:prstGeom>
          <a:solidFill>
            <a:srgbClr val="DCF0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816" name="Google Shape;816;p19"/>
          <p:cNvGrpSpPr/>
          <p:nvPr/>
        </p:nvGrpSpPr>
        <p:grpSpPr>
          <a:xfrm>
            <a:off x="0" y="14266"/>
            <a:ext cx="2150112" cy="6872288"/>
            <a:chOff x="184570" y="14266"/>
            <a:chExt cx="2150112" cy="6872288"/>
          </a:xfrm>
        </p:grpSpPr>
        <p:grpSp>
          <p:nvGrpSpPr>
            <p:cNvPr id="817" name="Google Shape;817;p19"/>
            <p:cNvGrpSpPr/>
            <p:nvPr/>
          </p:nvGrpSpPr>
          <p:grpSpPr>
            <a:xfrm>
              <a:off x="184570" y="14266"/>
              <a:ext cx="2150112" cy="6858004"/>
              <a:chOff x="1435578" y="-4"/>
              <a:chExt cx="2150112" cy="6858004"/>
            </a:xfrm>
          </p:grpSpPr>
          <p:sp>
            <p:nvSpPr>
              <p:cNvPr id="818" name="Google Shape;818;p19"/>
              <p:cNvSpPr/>
              <p:nvPr/>
            </p:nvSpPr>
            <p:spPr>
              <a:xfrm>
                <a:off x="1435578" y="-4"/>
                <a:ext cx="1412240" cy="6858000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  <a:effectLst>
                <a:outerShdw blurRad="139700" dist="50800" sx="101000" sy="101000" algn="tl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819" name="Google Shape;819;p19"/>
              <p:cNvSpPr/>
              <p:nvPr/>
            </p:nvSpPr>
            <p:spPr>
              <a:xfrm rot="5400000">
                <a:off x="2737966" y="6010276"/>
                <a:ext cx="904873" cy="790575"/>
              </a:xfrm>
              <a:prstGeom prst="round2SameRect">
                <a:avLst>
                  <a:gd name="adj1" fmla="val 16667"/>
                  <a:gd name="adj2" fmla="val 0"/>
                </a:avLst>
              </a:prstGeom>
              <a:solidFill>
                <a:srgbClr val="7030A0"/>
              </a:solidFill>
              <a:ln>
                <a:noFill/>
              </a:ln>
              <a:effectLst>
                <a:outerShdw blurRad="139700" dist="50800" sx="101000" sy="101000" algn="tl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  <p:sp>
          <p:nvSpPr>
            <p:cNvPr id="820" name="Google Shape;820;p19"/>
            <p:cNvSpPr txBox="1"/>
            <p:nvPr/>
          </p:nvSpPr>
          <p:spPr>
            <a:xfrm>
              <a:off x="1663576" y="6178668"/>
              <a:ext cx="651951" cy="7078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0" b="1">
                  <a:solidFill>
                    <a:schemeClr val="lt1"/>
                  </a:solidFill>
                  <a:latin typeface="Arial Rounded"/>
                  <a:ea typeface="Arial Rounded"/>
                  <a:cs typeface="Arial Rounded"/>
                  <a:sym typeface="Arial Rounded"/>
                </a:rPr>
                <a:t>7</a:t>
              </a:r>
              <a:endParaRPr sz="4000" b="1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endParaRPr>
            </a:p>
          </p:txBody>
        </p:sp>
      </p:grpSp>
      <p:grpSp>
        <p:nvGrpSpPr>
          <p:cNvPr id="821" name="Google Shape;821;p19"/>
          <p:cNvGrpSpPr/>
          <p:nvPr/>
        </p:nvGrpSpPr>
        <p:grpSpPr>
          <a:xfrm>
            <a:off x="6983" y="0"/>
            <a:ext cx="2131252" cy="6858000"/>
            <a:chOff x="1156653" y="0"/>
            <a:chExt cx="2131252" cy="6858000"/>
          </a:xfrm>
        </p:grpSpPr>
        <p:sp>
          <p:nvSpPr>
            <p:cNvPr id="822" name="Google Shape;822;p19"/>
            <p:cNvSpPr/>
            <p:nvPr/>
          </p:nvSpPr>
          <p:spPr>
            <a:xfrm>
              <a:off x="1156653" y="0"/>
              <a:ext cx="1412240" cy="685800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  <a:effectLst>
              <a:outerShdw blurRad="139700" dist="50800" sx="101000" sy="101000" algn="tl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23" name="Google Shape;823;p19"/>
            <p:cNvSpPr/>
            <p:nvPr/>
          </p:nvSpPr>
          <p:spPr>
            <a:xfrm rot="5400000">
              <a:off x="2378268" y="5163396"/>
              <a:ext cx="1028700" cy="790575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002060"/>
            </a:solidFill>
            <a:ln>
              <a:noFill/>
            </a:ln>
            <a:effectLst>
              <a:outerShdw blurRad="139700" dist="50800" sx="101000" sy="101000" algn="tl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824" name="Google Shape;824;p19"/>
          <p:cNvSpPr txBox="1"/>
          <p:nvPr/>
        </p:nvSpPr>
        <p:spPr>
          <a:xfrm>
            <a:off x="1510037" y="5258662"/>
            <a:ext cx="651951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rPr>
              <a:t>6</a:t>
            </a:r>
            <a:endParaRPr sz="4000" b="1">
              <a:solidFill>
                <a:schemeClr val="lt1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825" name="Google Shape;825;p19"/>
          <p:cNvSpPr txBox="1"/>
          <p:nvPr/>
        </p:nvSpPr>
        <p:spPr>
          <a:xfrm rot="-5400000">
            <a:off x="-2425977" y="3195927"/>
            <a:ext cx="618744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Nosocomial transmission</a:t>
            </a:r>
            <a:endParaRPr sz="2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26" name="Google Shape;826;p19"/>
          <p:cNvSpPr txBox="1"/>
          <p:nvPr/>
        </p:nvSpPr>
        <p:spPr>
          <a:xfrm>
            <a:off x="2161988" y="182880"/>
            <a:ext cx="9910841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23232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This refers to transmission of HBV within the health care setting - via contaminated instruments or an accidental needle stick injuries.</a:t>
            </a:r>
            <a:endParaRPr sz="2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827" name="Google Shape;827;p19" descr="Diagram&#10;&#10;Description automatically generated"/>
          <p:cNvPicPr preferRelativeResize="0"/>
          <p:nvPr/>
        </p:nvPicPr>
        <p:blipFill rotWithShape="1">
          <a:blip r:embed="rId3">
            <a:alphaModFix amt="50000"/>
          </a:blip>
          <a:srcRect/>
          <a:stretch/>
        </p:blipFill>
        <p:spPr>
          <a:xfrm>
            <a:off x="4795206" y="1911305"/>
            <a:ext cx="7505651" cy="50037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p20"/>
          <p:cNvSpPr/>
          <p:nvPr/>
        </p:nvSpPr>
        <p:spPr>
          <a:xfrm>
            <a:off x="119171" y="14266"/>
            <a:ext cx="12169809" cy="6886540"/>
          </a:xfrm>
          <a:prstGeom prst="rect">
            <a:avLst/>
          </a:prstGeom>
          <a:solidFill>
            <a:srgbClr val="DCF0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833" name="Google Shape;833;p20"/>
          <p:cNvGrpSpPr/>
          <p:nvPr/>
        </p:nvGrpSpPr>
        <p:grpSpPr>
          <a:xfrm>
            <a:off x="0" y="0"/>
            <a:ext cx="2150112" cy="6872288"/>
            <a:chOff x="184570" y="14266"/>
            <a:chExt cx="2150112" cy="6872288"/>
          </a:xfrm>
        </p:grpSpPr>
        <p:grpSp>
          <p:nvGrpSpPr>
            <p:cNvPr id="834" name="Google Shape;834;p20"/>
            <p:cNvGrpSpPr/>
            <p:nvPr/>
          </p:nvGrpSpPr>
          <p:grpSpPr>
            <a:xfrm>
              <a:off x="184570" y="14266"/>
              <a:ext cx="2150112" cy="6858004"/>
              <a:chOff x="1435578" y="-4"/>
              <a:chExt cx="2150112" cy="6858004"/>
            </a:xfrm>
          </p:grpSpPr>
          <p:sp>
            <p:nvSpPr>
              <p:cNvPr id="835" name="Google Shape;835;p20"/>
              <p:cNvSpPr/>
              <p:nvPr/>
            </p:nvSpPr>
            <p:spPr>
              <a:xfrm>
                <a:off x="1435578" y="-4"/>
                <a:ext cx="1412240" cy="6858000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  <a:effectLst>
                <a:outerShdw blurRad="139700" dist="50800" sx="101000" sy="101000" algn="tl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836" name="Google Shape;836;p20"/>
              <p:cNvSpPr/>
              <p:nvPr/>
            </p:nvSpPr>
            <p:spPr>
              <a:xfrm rot="5400000">
                <a:off x="2737966" y="6010276"/>
                <a:ext cx="904873" cy="790575"/>
              </a:xfrm>
              <a:prstGeom prst="round2SameRect">
                <a:avLst>
                  <a:gd name="adj1" fmla="val 16667"/>
                  <a:gd name="adj2" fmla="val 0"/>
                </a:avLst>
              </a:prstGeom>
              <a:solidFill>
                <a:srgbClr val="7030A0"/>
              </a:solidFill>
              <a:ln>
                <a:noFill/>
              </a:ln>
              <a:effectLst>
                <a:outerShdw blurRad="139700" dist="50800" sx="101000" sy="101000" algn="tl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  <p:sp>
          <p:nvSpPr>
            <p:cNvPr id="837" name="Google Shape;837;p20"/>
            <p:cNvSpPr txBox="1"/>
            <p:nvPr/>
          </p:nvSpPr>
          <p:spPr>
            <a:xfrm>
              <a:off x="1663576" y="6178668"/>
              <a:ext cx="651951" cy="7078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0" b="1">
                  <a:solidFill>
                    <a:schemeClr val="lt1"/>
                  </a:solidFill>
                  <a:latin typeface="Arial Rounded"/>
                  <a:ea typeface="Arial Rounded"/>
                  <a:cs typeface="Arial Rounded"/>
                  <a:sym typeface="Arial Rounded"/>
                </a:rPr>
                <a:t>7</a:t>
              </a:r>
              <a:endParaRPr sz="4000" b="1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endParaRPr>
            </a:p>
          </p:txBody>
        </p:sp>
      </p:grpSp>
      <p:sp>
        <p:nvSpPr>
          <p:cNvPr id="838" name="Google Shape;838;p20"/>
          <p:cNvSpPr txBox="1"/>
          <p:nvPr/>
        </p:nvSpPr>
        <p:spPr>
          <a:xfrm rot="-5400000">
            <a:off x="-2387601" y="3319790"/>
            <a:ext cx="618744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Transplant recipients </a:t>
            </a:r>
            <a:endParaRPr sz="2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39" name="Google Shape;839;p20"/>
          <p:cNvSpPr txBox="1"/>
          <p:nvPr/>
        </p:nvSpPr>
        <p:spPr>
          <a:xfrm>
            <a:off x="2130957" y="14266"/>
            <a:ext cx="9941872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23232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When an organ from an HBV positive individual is transplanted, or one from a patient with isolated HB c Ab patient, the recipient risks being infected by HBV</a:t>
            </a:r>
            <a:endParaRPr sz="2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840" name="Google Shape;840;p20" descr="Ico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16138" y="1732810"/>
            <a:ext cx="6839608" cy="51394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CF0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46" name="Google Shape;846;p21"/>
          <p:cNvSpPr txBox="1"/>
          <p:nvPr/>
        </p:nvSpPr>
        <p:spPr>
          <a:xfrm>
            <a:off x="5445760" y="935891"/>
            <a:ext cx="6746240" cy="2835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23232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Transmission can occur via exposure to household articles that have been contaminated with blood, such as toothbrushes, razors, and toys since HBV can survive outside the body for up to 7 days.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7" name="Google Shape;847;p21"/>
          <p:cNvSpPr txBox="1"/>
          <p:nvPr/>
        </p:nvSpPr>
        <p:spPr>
          <a:xfrm>
            <a:off x="121920" y="289560"/>
            <a:ext cx="496824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 8</a:t>
            </a:r>
            <a:r>
              <a:rPr lang="en-US" sz="3600" baseline="30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</a:t>
            </a:r>
            <a:r>
              <a:rPr lang="en-US"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Point!</a:t>
            </a:r>
            <a:endParaRPr sz="3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848" name="Google Shape;848;p21" descr="A picture containing indoor, cluttered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26306" b="14925"/>
          <a:stretch/>
        </p:blipFill>
        <p:spPr>
          <a:xfrm>
            <a:off x="0" y="2814776"/>
            <a:ext cx="4617720" cy="39981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307</Words>
  <Application>Microsoft Macintosh PowerPoint</Application>
  <PresentationFormat>Widescreen</PresentationFormat>
  <Paragraphs>50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Arial Rounded</vt:lpstr>
      <vt:lpstr>Calibri</vt:lpstr>
      <vt:lpstr>Calibri Light</vt:lpstr>
      <vt:lpstr>Helvetica Neue</vt:lpstr>
      <vt:lpstr>Quattrocento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Nimzing Ladep</dc:creator>
  <cp:lastModifiedBy>Nimzing Ladep</cp:lastModifiedBy>
  <cp:revision>1</cp:revision>
  <dcterms:created xsi:type="dcterms:W3CDTF">2022-12-03T09:16:46Z</dcterms:created>
  <dcterms:modified xsi:type="dcterms:W3CDTF">2022-12-03T09:17:17Z</dcterms:modified>
</cp:coreProperties>
</file>