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27"/>
  </p:normalViewPr>
  <p:slideViewPr>
    <p:cSldViewPr snapToGrid="0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5FE10-4806-E34E-8F47-6C0C47B3E8E6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CD437-348D-E947-B8AB-EBB566AB4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5FDA-53FD-4A97-10C2-69DA9C0C3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0B998-651B-54C0-F93A-33735967E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C6E4-85CF-88DB-2804-17A16C74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3EE5-7863-FC67-9F52-9B3C60F4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5887-6177-23A8-BDCD-F45C3AEA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6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71F0-9613-023F-E422-835B68D7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EC4DA-6967-6746-4658-49296A443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A590-7210-CBC3-8CC0-A3026E49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910E-125C-2964-7D19-AD2E780C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E75C-E2CA-D60F-1CEC-6126D2F6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2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95904-D1DC-4F59-8E8E-15D465AA4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A9D57-DDC5-E119-A595-513CC3A5A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32F2-B9AA-C47F-2C35-C322B5A3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E9D4-B138-E878-D6E9-37BD12F4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16B8-848A-3CDB-E0CF-943D41A1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8115-A935-C7D2-9815-D88CB5DF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0359-8568-260E-3123-BD55210B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5F33-C499-0E52-DE88-6B642A2C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E2AAA-74E1-35BC-093D-0519E97F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4739-332B-F889-97E7-C2223E7D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2CDA-61C6-D93B-1ADA-3886F5B9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C474-8B87-4F08-F18D-971678D1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BD54-1719-17E7-FE96-C1D3E666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B9C2F-6504-D536-4904-94FD6A3A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D7309-822A-F265-3E5F-87A5625C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7AAB-FB58-DC03-70A4-6B9A87D3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8C29-39DE-A4C6-55DE-D3B69D1CB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D5118-7417-5783-D693-50157F11A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2E84-82C9-9EF3-95D9-B80D4D53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453A5-801F-96C9-57D6-D630742D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51EE-6E0C-FD09-EDF9-9D8E60BB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331E-E98B-BC33-25C0-FD692A72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BFE4B-B510-DFB7-A09A-AB71EBE0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5B622-2A87-38F0-B024-3E6866E2D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A4218-85A7-B084-026A-D75844297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358A-0DDD-B1A1-2320-305E3BA7F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F6C4B-D049-61A6-BC4E-71A876C5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024AD-4DE1-062D-20E6-3E686C98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5E0E9-B8C2-7124-B09F-D33E5EC0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4C79-AC6C-809E-65EE-7D078398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1EC68-65BF-1C2F-3BC9-133DE783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E8815-4BA9-7F9F-5DA4-BA3AD320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8BE97-B51B-2D73-F8FF-C1D19DA1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C7297-F6A3-DFFA-C43C-993936D7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0A97A-7172-CF15-A760-643A873B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4885-4CF9-BCCC-EB8B-7153FCBC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6EF9-5B75-E0B2-21B6-CAF786C8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80BE-9CA2-94CB-DC58-B19147E0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B604D-E09C-8B88-082B-F638C6E9C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D386-AE98-5666-1BC8-BB51E07C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AB28B-13EF-91FC-A243-FA9AB775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A3FA1-5EB5-7DEC-5E36-09D83CD1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0650-20D5-7CD8-98AF-BD32AF36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15906-86ED-4F19-EA06-175F447F3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6D87B-CF97-BE8C-6DF0-897D2EBB7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98E4-B3C7-F72F-85F7-D02CD643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FBF4-8357-13E2-5E83-220B6BB8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D1C88-AE17-FD0E-7412-7881CACF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FBA91-B0F9-55D7-CE1E-9A77C52C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36818-284D-969D-F057-62BC1B4DA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0063B-3261-8F50-B2FF-65A5623C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29802-3112-A844-9BDD-EA3EB68F62E0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F27D-71D9-03B3-1448-E5EE27A2F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7B8E-8B81-B90A-8C33-B61E6C0E2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8264-AFE6-8942-BA7A-5C192C0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US_Navy_060203-N-7711S-001_Medical_personnel_aboard_the_Nimitz-class_aircraft_carrier_USS_Ronald_Reagan_(CVN_76)_perform_a_hernia_operation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"/>
          <p:cNvSpPr/>
          <p:nvPr/>
        </p:nvSpPr>
        <p:spPr>
          <a:xfrm rot="1760826">
            <a:off x="496100" y="375756"/>
            <a:ext cx="2119906" cy="1781791"/>
          </a:xfrm>
          <a:prstGeom prst="teardrop">
            <a:avLst>
              <a:gd name="adj" fmla="val 128966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4" name="Google Shape;854;p22"/>
          <p:cNvSpPr/>
          <p:nvPr/>
        </p:nvSpPr>
        <p:spPr>
          <a:xfrm rot="2094143">
            <a:off x="626077" y="433853"/>
            <a:ext cx="1797392" cy="167414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dist="127000" sx="101000" sy="101000" algn="t" rotWithShape="0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855" name="Google Shape;855;p22"/>
          <p:cNvSpPr txBox="1"/>
          <p:nvPr/>
        </p:nvSpPr>
        <p:spPr>
          <a:xfrm>
            <a:off x="455181" y="2191027"/>
            <a:ext cx="25928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E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PREVENTION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56" name="Google Shape;856;p22" descr="Two speech bubb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94143">
            <a:off x="739193" y="731360"/>
            <a:ext cx="1366627" cy="1366627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22"/>
          <p:cNvSpPr txBox="1"/>
          <p:nvPr/>
        </p:nvSpPr>
        <p:spPr>
          <a:xfrm>
            <a:off x="2621280" y="2471649"/>
            <a:ext cx="720852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Pre-exposure vaccination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Post-exposure vaccination </a:t>
            </a:r>
            <a:endParaRPr sz="2800" b="1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situations 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1"/>
          <p:cNvSpPr txBox="1"/>
          <p:nvPr/>
        </p:nvSpPr>
        <p:spPr>
          <a:xfrm>
            <a:off x="3489959" y="1189214"/>
            <a:ext cx="8246859" cy="237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Post-exposure vaccination – </a:t>
            </a: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 of these include needle stick injuries and mucosal exposures to blood or infectious secretions of patients who is known to be HBsAg positive or whose HBsAg status is unknown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31"/>
          <p:cNvSpPr/>
          <p:nvPr/>
        </p:nvSpPr>
        <p:spPr>
          <a:xfrm rot="1760826">
            <a:off x="496100" y="375756"/>
            <a:ext cx="2119906" cy="1781791"/>
          </a:xfrm>
          <a:prstGeom prst="teardrop">
            <a:avLst>
              <a:gd name="adj" fmla="val 128966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2" name="Google Shape;1162;p31"/>
          <p:cNvSpPr/>
          <p:nvPr/>
        </p:nvSpPr>
        <p:spPr>
          <a:xfrm rot="2094143">
            <a:off x="626077" y="433853"/>
            <a:ext cx="1797392" cy="167414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dist="127000" sx="101000" sy="101000" algn="t" rotWithShape="0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163" name="Google Shape;1163;p31"/>
          <p:cNvSpPr txBox="1"/>
          <p:nvPr/>
        </p:nvSpPr>
        <p:spPr>
          <a:xfrm>
            <a:off x="455181" y="2191027"/>
            <a:ext cx="25928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E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PREVENTION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64" name="Google Shape;1164;p31" descr="Two speech bubb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94143">
            <a:off x="739193" y="731360"/>
            <a:ext cx="1366627" cy="136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2"/>
          <p:cNvSpPr txBox="1"/>
          <p:nvPr/>
        </p:nvSpPr>
        <p:spPr>
          <a:xfrm>
            <a:off x="3489959" y="1189214"/>
            <a:ext cx="8246859" cy="353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Situations</a:t>
            </a:r>
            <a:endParaRPr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Prevention of mother to child transmission </a:t>
            </a:r>
            <a:endParaRPr sz="400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Reducing sexual transmission </a:t>
            </a:r>
            <a:endParaRPr sz="400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 care providers </a:t>
            </a:r>
            <a:endParaRPr sz="400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Percutaneous routes </a:t>
            </a:r>
            <a:endParaRPr sz="4000">
              <a:solidFill>
                <a:srgbClr val="23232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Transplant recipients</a:t>
            </a:r>
            <a:r>
              <a:rPr lang="en-US" sz="28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0" name="Google Shape;1170;p32"/>
          <p:cNvSpPr/>
          <p:nvPr/>
        </p:nvSpPr>
        <p:spPr>
          <a:xfrm rot="1760826">
            <a:off x="496100" y="375756"/>
            <a:ext cx="2119906" cy="1781791"/>
          </a:xfrm>
          <a:prstGeom prst="teardrop">
            <a:avLst>
              <a:gd name="adj" fmla="val 128966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1" name="Google Shape;1171;p32"/>
          <p:cNvSpPr/>
          <p:nvPr/>
        </p:nvSpPr>
        <p:spPr>
          <a:xfrm rot="2094143">
            <a:off x="626077" y="433853"/>
            <a:ext cx="1797392" cy="167414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dist="127000" sx="101000" sy="101000" algn="t" rotWithShape="0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172" name="Google Shape;1172;p32"/>
          <p:cNvSpPr txBox="1"/>
          <p:nvPr/>
        </p:nvSpPr>
        <p:spPr>
          <a:xfrm>
            <a:off x="455181" y="2191027"/>
            <a:ext cx="25928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E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PREVENTION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73" name="Google Shape;1173;p32" descr="Two speech bubb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94143">
            <a:off x="739193" y="731360"/>
            <a:ext cx="1366627" cy="136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3"/>
          <p:cNvSpPr/>
          <p:nvPr/>
        </p:nvSpPr>
        <p:spPr>
          <a:xfrm rot="1760826">
            <a:off x="496100" y="375756"/>
            <a:ext cx="2119906" cy="1781791"/>
          </a:xfrm>
          <a:prstGeom prst="teardrop">
            <a:avLst>
              <a:gd name="adj" fmla="val 128966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3" name="Google Shape;863;p23"/>
          <p:cNvSpPr/>
          <p:nvPr/>
        </p:nvSpPr>
        <p:spPr>
          <a:xfrm rot="2094143">
            <a:off x="626077" y="433853"/>
            <a:ext cx="1797392" cy="167414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dist="127000" sx="101000" sy="101000" algn="t" rotWithShape="0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864" name="Google Shape;864;p23"/>
          <p:cNvSpPr txBox="1"/>
          <p:nvPr/>
        </p:nvSpPr>
        <p:spPr>
          <a:xfrm>
            <a:off x="455181" y="2191027"/>
            <a:ext cx="25928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E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PREVENTION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5" name="Google Shape;865;p23" descr="Two speech bubb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94143">
            <a:off x="739193" y="731360"/>
            <a:ext cx="1366627" cy="1366627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23"/>
          <p:cNvSpPr txBox="1"/>
          <p:nvPr/>
        </p:nvSpPr>
        <p:spPr>
          <a:xfrm>
            <a:off x="2621280" y="2471649"/>
            <a:ext cx="7208520" cy="592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Pre-exposure prophylaxis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23"/>
          <p:cNvSpPr txBox="1"/>
          <p:nvPr/>
        </p:nvSpPr>
        <p:spPr>
          <a:xfrm>
            <a:off x="2590800" y="3276600"/>
            <a:ext cx="729996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</a:t>
            </a: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Universal vaccination of babies and those that are not immune to HBV and are at high risk of exposure or a poor disease outcome 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654120" y="0"/>
            <a:ext cx="11537880" cy="6858000"/>
            <a:chOff x="0" y="0"/>
            <a:chExt cx="11537880" cy="6858000"/>
          </a:xfrm>
        </p:grpSpPr>
        <p:sp>
          <p:nvSpPr>
            <p:cNvPr id="873" name="Google Shape;873;p24"/>
            <p:cNvSpPr/>
            <p:nvPr/>
          </p:nvSpPr>
          <p:spPr>
            <a:xfrm>
              <a:off x="0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874" name="Google Shape;874;p24"/>
            <p:cNvGrpSpPr/>
            <p:nvPr/>
          </p:nvGrpSpPr>
          <p:grpSpPr>
            <a:xfrm>
              <a:off x="10777592" y="5496673"/>
              <a:ext cx="760288" cy="1361327"/>
              <a:chOff x="10777592" y="5496673"/>
              <a:chExt cx="760288" cy="1361327"/>
            </a:xfrm>
          </p:grpSpPr>
          <p:sp>
            <p:nvSpPr>
              <p:cNvPr id="875" name="Google Shape;875;p24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76" name="Google Shape;876;p24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77" name="Google Shape;877;p24" descr="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4513" y="1998594"/>
            <a:ext cx="7199019" cy="31574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878;p24"/>
          <p:cNvGrpSpPr/>
          <p:nvPr/>
        </p:nvGrpSpPr>
        <p:grpSpPr>
          <a:xfrm>
            <a:off x="-6288041" y="43249"/>
            <a:ext cx="11565087" cy="6858000"/>
            <a:chOff x="-846161" y="0"/>
            <a:chExt cx="11565087" cy="6858000"/>
          </a:xfrm>
        </p:grpSpPr>
        <p:sp>
          <p:nvSpPr>
            <p:cNvPr id="879" name="Google Shape;879;p24"/>
            <p:cNvSpPr/>
            <p:nvPr/>
          </p:nvSpPr>
          <p:spPr>
            <a:xfrm>
              <a:off x="-846161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880" name="Google Shape;880;p24"/>
            <p:cNvGrpSpPr/>
            <p:nvPr/>
          </p:nvGrpSpPr>
          <p:grpSpPr>
            <a:xfrm>
              <a:off x="9958638" y="4432147"/>
              <a:ext cx="760288" cy="1361327"/>
              <a:chOff x="10777592" y="5496673"/>
              <a:chExt cx="760288" cy="1361327"/>
            </a:xfrm>
          </p:grpSpPr>
          <p:sp>
            <p:nvSpPr>
              <p:cNvPr id="881" name="Google Shape;881;p24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82" name="Google Shape;882;p24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2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3" name="Google Shape;883;p24"/>
          <p:cNvGrpSpPr/>
          <p:nvPr/>
        </p:nvGrpSpPr>
        <p:grpSpPr>
          <a:xfrm>
            <a:off x="-7134202" y="43249"/>
            <a:ext cx="11537880" cy="6858000"/>
            <a:chOff x="-1692322" y="0"/>
            <a:chExt cx="11537880" cy="6858000"/>
          </a:xfrm>
        </p:grpSpPr>
        <p:sp>
          <p:nvSpPr>
            <p:cNvPr id="884" name="Google Shape;884;p24"/>
            <p:cNvSpPr/>
            <p:nvPr/>
          </p:nvSpPr>
          <p:spPr>
            <a:xfrm>
              <a:off x="-169232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885" name="Google Shape;885;p24"/>
            <p:cNvGrpSpPr/>
            <p:nvPr/>
          </p:nvGrpSpPr>
          <p:grpSpPr>
            <a:xfrm>
              <a:off x="9085270" y="3381232"/>
              <a:ext cx="760288" cy="1361327"/>
              <a:chOff x="10777592" y="5496673"/>
              <a:chExt cx="760288" cy="1361327"/>
            </a:xfrm>
          </p:grpSpPr>
          <p:sp>
            <p:nvSpPr>
              <p:cNvPr id="886" name="Google Shape;886;p24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87" name="Google Shape;887;p24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3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-7980363" y="43249"/>
            <a:ext cx="11537879" cy="6858000"/>
            <a:chOff x="-2538483" y="0"/>
            <a:chExt cx="11537879" cy="6858000"/>
          </a:xfrm>
        </p:grpSpPr>
        <p:sp>
          <p:nvSpPr>
            <p:cNvPr id="889" name="Google Shape;889;p24"/>
            <p:cNvSpPr/>
            <p:nvPr/>
          </p:nvSpPr>
          <p:spPr>
            <a:xfrm>
              <a:off x="-2538483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890" name="Google Shape;890;p24"/>
            <p:cNvGrpSpPr/>
            <p:nvPr/>
          </p:nvGrpSpPr>
          <p:grpSpPr>
            <a:xfrm>
              <a:off x="8239108" y="2357687"/>
              <a:ext cx="760288" cy="1361328"/>
              <a:chOff x="10777591" y="2357687"/>
              <a:chExt cx="760288" cy="1361328"/>
            </a:xfrm>
          </p:grpSpPr>
          <p:sp>
            <p:nvSpPr>
              <p:cNvPr id="891" name="Google Shape;891;p24"/>
              <p:cNvSpPr/>
              <p:nvPr/>
            </p:nvSpPr>
            <p:spPr>
              <a:xfrm>
                <a:off x="10777591" y="2357687"/>
                <a:ext cx="760288" cy="136132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2" name="Google Shape;892;p24"/>
              <p:cNvSpPr txBox="1"/>
              <p:nvPr/>
            </p:nvSpPr>
            <p:spPr>
              <a:xfrm rot="-5400000">
                <a:off x="10477072" y="2807519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4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3" name="Google Shape;893;p24"/>
          <p:cNvGrpSpPr/>
          <p:nvPr/>
        </p:nvGrpSpPr>
        <p:grpSpPr>
          <a:xfrm>
            <a:off x="-8826524" y="43249"/>
            <a:ext cx="11549096" cy="6858000"/>
            <a:chOff x="-3384644" y="0"/>
            <a:chExt cx="11549096" cy="6858000"/>
          </a:xfrm>
        </p:grpSpPr>
        <p:sp>
          <p:nvSpPr>
            <p:cNvPr id="894" name="Google Shape;894;p24"/>
            <p:cNvSpPr/>
            <p:nvPr/>
          </p:nvSpPr>
          <p:spPr>
            <a:xfrm>
              <a:off x="-3384644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895" name="Google Shape;895;p24"/>
            <p:cNvGrpSpPr/>
            <p:nvPr/>
          </p:nvGrpSpPr>
          <p:grpSpPr>
            <a:xfrm>
              <a:off x="7404164" y="1388697"/>
              <a:ext cx="760288" cy="1361327"/>
              <a:chOff x="10777592" y="5496673"/>
              <a:chExt cx="760288" cy="1361327"/>
            </a:xfrm>
          </p:grpSpPr>
          <p:sp>
            <p:nvSpPr>
              <p:cNvPr id="896" name="Google Shape;896;p24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7" name="Google Shape;897;p24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5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8" name="Google Shape;898;p24"/>
          <p:cNvGrpSpPr/>
          <p:nvPr/>
        </p:nvGrpSpPr>
        <p:grpSpPr>
          <a:xfrm>
            <a:off x="-9618532" y="43249"/>
            <a:ext cx="11537880" cy="6858000"/>
            <a:chOff x="-4176652" y="0"/>
            <a:chExt cx="11537880" cy="6858000"/>
          </a:xfrm>
        </p:grpSpPr>
        <p:sp>
          <p:nvSpPr>
            <p:cNvPr id="899" name="Google Shape;899;p24"/>
            <p:cNvSpPr/>
            <p:nvPr/>
          </p:nvSpPr>
          <p:spPr>
            <a:xfrm>
              <a:off x="-417665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00" name="Google Shape;900;p24"/>
            <p:cNvGrpSpPr/>
            <p:nvPr/>
          </p:nvGrpSpPr>
          <p:grpSpPr>
            <a:xfrm>
              <a:off x="6600940" y="433354"/>
              <a:ext cx="760288" cy="1361327"/>
              <a:chOff x="10777592" y="5496673"/>
              <a:chExt cx="760288" cy="1361327"/>
            </a:xfrm>
          </p:grpSpPr>
          <p:sp>
            <p:nvSpPr>
              <p:cNvPr id="901" name="Google Shape;901;p24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02" name="Google Shape;902;p24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6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03" name="Google Shape;903;p24"/>
          <p:cNvGrpSpPr/>
          <p:nvPr/>
        </p:nvGrpSpPr>
        <p:grpSpPr>
          <a:xfrm>
            <a:off x="-10668157" y="43249"/>
            <a:ext cx="11537879" cy="6858000"/>
            <a:chOff x="-5226277" y="0"/>
            <a:chExt cx="11537879" cy="6858000"/>
          </a:xfrm>
        </p:grpSpPr>
        <p:sp>
          <p:nvSpPr>
            <p:cNvPr id="904" name="Google Shape;904;p24"/>
            <p:cNvSpPr/>
            <p:nvPr/>
          </p:nvSpPr>
          <p:spPr>
            <a:xfrm>
              <a:off x="-5226277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05" name="Google Shape;905;p24"/>
            <p:cNvGrpSpPr/>
            <p:nvPr/>
          </p:nvGrpSpPr>
          <p:grpSpPr>
            <a:xfrm>
              <a:off x="5535164" y="0"/>
              <a:ext cx="760288" cy="1361327"/>
              <a:chOff x="10777592" y="5496673"/>
              <a:chExt cx="760288" cy="1361327"/>
            </a:xfrm>
          </p:grpSpPr>
          <p:sp>
            <p:nvSpPr>
              <p:cNvPr id="906" name="Google Shape;906;p24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07" name="Google Shape;907;p24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7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8" name="Google Shape;908;p24"/>
          <p:cNvSpPr txBox="1"/>
          <p:nvPr/>
        </p:nvSpPr>
        <p:spPr>
          <a:xfrm>
            <a:off x="5457813" y="5219349"/>
            <a:ext cx="5973898" cy="191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living in HBV endemic regions of the world (practically difficult)</a:t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marR="0" lvl="0" indent="-1651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25"/>
          <p:cNvGrpSpPr/>
          <p:nvPr/>
        </p:nvGrpSpPr>
        <p:grpSpPr>
          <a:xfrm>
            <a:off x="654120" y="0"/>
            <a:ext cx="11537880" cy="6858000"/>
            <a:chOff x="0" y="0"/>
            <a:chExt cx="11537880" cy="6858000"/>
          </a:xfrm>
        </p:grpSpPr>
        <p:sp>
          <p:nvSpPr>
            <p:cNvPr id="914" name="Google Shape;914;p25"/>
            <p:cNvSpPr/>
            <p:nvPr/>
          </p:nvSpPr>
          <p:spPr>
            <a:xfrm>
              <a:off x="0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15" name="Google Shape;915;p25"/>
            <p:cNvGrpSpPr/>
            <p:nvPr/>
          </p:nvGrpSpPr>
          <p:grpSpPr>
            <a:xfrm>
              <a:off x="10777592" y="5496673"/>
              <a:ext cx="760288" cy="1361327"/>
              <a:chOff x="10777592" y="5496673"/>
              <a:chExt cx="760288" cy="1361327"/>
            </a:xfrm>
          </p:grpSpPr>
          <p:sp>
            <p:nvSpPr>
              <p:cNvPr id="916" name="Google Shape;916;p25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17" name="Google Shape;917;p25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1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8" name="Google Shape;918;p25"/>
          <p:cNvGrpSpPr/>
          <p:nvPr/>
        </p:nvGrpSpPr>
        <p:grpSpPr>
          <a:xfrm>
            <a:off x="137341" y="44685"/>
            <a:ext cx="11565087" cy="6858000"/>
            <a:chOff x="-846161" y="0"/>
            <a:chExt cx="11565087" cy="6858000"/>
          </a:xfrm>
        </p:grpSpPr>
        <p:sp>
          <p:nvSpPr>
            <p:cNvPr id="919" name="Google Shape;919;p25"/>
            <p:cNvSpPr/>
            <p:nvPr/>
          </p:nvSpPr>
          <p:spPr>
            <a:xfrm>
              <a:off x="-846161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20" name="Google Shape;920;p25"/>
            <p:cNvGrpSpPr/>
            <p:nvPr/>
          </p:nvGrpSpPr>
          <p:grpSpPr>
            <a:xfrm>
              <a:off x="9958638" y="4432147"/>
              <a:ext cx="760288" cy="1361327"/>
              <a:chOff x="10777592" y="5496673"/>
              <a:chExt cx="760288" cy="1361327"/>
            </a:xfrm>
          </p:grpSpPr>
          <p:sp>
            <p:nvSpPr>
              <p:cNvPr id="921" name="Google Shape;921;p25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22" name="Google Shape;922;p25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2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23" name="Google Shape;923;p25" descr="A picture containing indoor, person, room&#10;&#10;Description automatically generated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1735242" y="-5525"/>
            <a:ext cx="9262713" cy="6035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4" name="Google Shape;924;p25"/>
          <p:cNvGrpSpPr/>
          <p:nvPr/>
        </p:nvGrpSpPr>
        <p:grpSpPr>
          <a:xfrm>
            <a:off x="-7134202" y="43249"/>
            <a:ext cx="11537880" cy="6858000"/>
            <a:chOff x="-1692322" y="0"/>
            <a:chExt cx="11537880" cy="6858000"/>
          </a:xfrm>
        </p:grpSpPr>
        <p:sp>
          <p:nvSpPr>
            <p:cNvPr id="925" name="Google Shape;925;p25"/>
            <p:cNvSpPr/>
            <p:nvPr/>
          </p:nvSpPr>
          <p:spPr>
            <a:xfrm>
              <a:off x="-169232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26" name="Google Shape;926;p25"/>
            <p:cNvGrpSpPr/>
            <p:nvPr/>
          </p:nvGrpSpPr>
          <p:grpSpPr>
            <a:xfrm>
              <a:off x="9085270" y="3381232"/>
              <a:ext cx="760288" cy="1361327"/>
              <a:chOff x="10777592" y="5496673"/>
              <a:chExt cx="760288" cy="1361327"/>
            </a:xfrm>
          </p:grpSpPr>
          <p:sp>
            <p:nvSpPr>
              <p:cNvPr id="927" name="Google Shape;927;p25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28" name="Google Shape;928;p25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3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29" name="Google Shape;929;p25"/>
          <p:cNvGrpSpPr/>
          <p:nvPr/>
        </p:nvGrpSpPr>
        <p:grpSpPr>
          <a:xfrm>
            <a:off x="-7980363" y="43249"/>
            <a:ext cx="11537879" cy="6858000"/>
            <a:chOff x="-2538483" y="0"/>
            <a:chExt cx="11537879" cy="6858000"/>
          </a:xfrm>
        </p:grpSpPr>
        <p:sp>
          <p:nvSpPr>
            <p:cNvPr id="930" name="Google Shape;930;p25"/>
            <p:cNvSpPr/>
            <p:nvPr/>
          </p:nvSpPr>
          <p:spPr>
            <a:xfrm>
              <a:off x="-2538483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31" name="Google Shape;931;p25"/>
            <p:cNvGrpSpPr/>
            <p:nvPr/>
          </p:nvGrpSpPr>
          <p:grpSpPr>
            <a:xfrm>
              <a:off x="8239108" y="2357687"/>
              <a:ext cx="760288" cy="1361328"/>
              <a:chOff x="10777591" y="2357687"/>
              <a:chExt cx="760288" cy="1361328"/>
            </a:xfrm>
          </p:grpSpPr>
          <p:sp>
            <p:nvSpPr>
              <p:cNvPr id="932" name="Google Shape;932;p25"/>
              <p:cNvSpPr/>
              <p:nvPr/>
            </p:nvSpPr>
            <p:spPr>
              <a:xfrm>
                <a:off x="10777591" y="2357687"/>
                <a:ext cx="760288" cy="136132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33" name="Google Shape;933;p25"/>
              <p:cNvSpPr txBox="1"/>
              <p:nvPr/>
            </p:nvSpPr>
            <p:spPr>
              <a:xfrm rot="-5400000">
                <a:off x="10477072" y="2807519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4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4" name="Google Shape;934;p25"/>
          <p:cNvGrpSpPr/>
          <p:nvPr/>
        </p:nvGrpSpPr>
        <p:grpSpPr>
          <a:xfrm>
            <a:off x="-8826524" y="43249"/>
            <a:ext cx="11549096" cy="6858000"/>
            <a:chOff x="-3384644" y="0"/>
            <a:chExt cx="11549096" cy="6858000"/>
          </a:xfrm>
        </p:grpSpPr>
        <p:sp>
          <p:nvSpPr>
            <p:cNvPr id="935" name="Google Shape;935;p25"/>
            <p:cNvSpPr/>
            <p:nvPr/>
          </p:nvSpPr>
          <p:spPr>
            <a:xfrm>
              <a:off x="-3384644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36" name="Google Shape;936;p25"/>
            <p:cNvGrpSpPr/>
            <p:nvPr/>
          </p:nvGrpSpPr>
          <p:grpSpPr>
            <a:xfrm>
              <a:off x="7404164" y="1388697"/>
              <a:ext cx="760288" cy="1361327"/>
              <a:chOff x="10777592" y="5496673"/>
              <a:chExt cx="760288" cy="1361327"/>
            </a:xfrm>
          </p:grpSpPr>
          <p:sp>
            <p:nvSpPr>
              <p:cNvPr id="937" name="Google Shape;937;p25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38" name="Google Shape;938;p25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5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9" name="Google Shape;939;p25"/>
          <p:cNvGrpSpPr/>
          <p:nvPr/>
        </p:nvGrpSpPr>
        <p:grpSpPr>
          <a:xfrm>
            <a:off x="-9618532" y="43249"/>
            <a:ext cx="11537880" cy="6858000"/>
            <a:chOff x="-4176652" y="0"/>
            <a:chExt cx="11537880" cy="6858000"/>
          </a:xfrm>
        </p:grpSpPr>
        <p:sp>
          <p:nvSpPr>
            <p:cNvPr id="940" name="Google Shape;940;p25"/>
            <p:cNvSpPr/>
            <p:nvPr/>
          </p:nvSpPr>
          <p:spPr>
            <a:xfrm>
              <a:off x="-417665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41" name="Google Shape;941;p25"/>
            <p:cNvGrpSpPr/>
            <p:nvPr/>
          </p:nvGrpSpPr>
          <p:grpSpPr>
            <a:xfrm>
              <a:off x="6600940" y="433354"/>
              <a:ext cx="760288" cy="1361327"/>
              <a:chOff x="10777592" y="5496673"/>
              <a:chExt cx="760288" cy="1361327"/>
            </a:xfrm>
          </p:grpSpPr>
          <p:sp>
            <p:nvSpPr>
              <p:cNvPr id="942" name="Google Shape;942;p25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43" name="Google Shape;943;p25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6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4" name="Google Shape;944;p25"/>
          <p:cNvGrpSpPr/>
          <p:nvPr/>
        </p:nvGrpSpPr>
        <p:grpSpPr>
          <a:xfrm>
            <a:off x="-10668157" y="43249"/>
            <a:ext cx="11537879" cy="6858000"/>
            <a:chOff x="-5226277" y="0"/>
            <a:chExt cx="11537879" cy="6858000"/>
          </a:xfrm>
        </p:grpSpPr>
        <p:sp>
          <p:nvSpPr>
            <p:cNvPr id="945" name="Google Shape;945;p25"/>
            <p:cNvSpPr/>
            <p:nvPr/>
          </p:nvSpPr>
          <p:spPr>
            <a:xfrm>
              <a:off x="-5226277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46" name="Google Shape;946;p25"/>
            <p:cNvGrpSpPr/>
            <p:nvPr/>
          </p:nvGrpSpPr>
          <p:grpSpPr>
            <a:xfrm>
              <a:off x="5535164" y="0"/>
              <a:ext cx="760288" cy="1361327"/>
              <a:chOff x="10777592" y="5496673"/>
              <a:chExt cx="760288" cy="1361327"/>
            </a:xfrm>
          </p:grpSpPr>
          <p:sp>
            <p:nvSpPr>
              <p:cNvPr id="947" name="Google Shape;947;p25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48" name="Google Shape;948;p25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7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9" name="Google Shape;949;p25"/>
          <p:cNvSpPr txBox="1"/>
          <p:nvPr/>
        </p:nvSpPr>
        <p:spPr>
          <a:xfrm>
            <a:off x="5265155" y="6129092"/>
            <a:ext cx="5265203" cy="53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 care personnel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5"/>
          <p:cNvSpPr txBox="1"/>
          <p:nvPr/>
        </p:nvSpPr>
        <p:spPr>
          <a:xfrm>
            <a:off x="833266" y="6858000"/>
            <a:ext cx="1052546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by Unknown Author is licensed under </a:t>
            </a:r>
            <a:r>
              <a:rPr lang="en-US" sz="9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6"/>
          <p:cNvGrpSpPr/>
          <p:nvPr/>
        </p:nvGrpSpPr>
        <p:grpSpPr>
          <a:xfrm>
            <a:off x="654120" y="0"/>
            <a:ext cx="11537880" cy="6858000"/>
            <a:chOff x="0" y="0"/>
            <a:chExt cx="11537880" cy="6858000"/>
          </a:xfrm>
        </p:grpSpPr>
        <p:sp>
          <p:nvSpPr>
            <p:cNvPr id="956" name="Google Shape;956;p26"/>
            <p:cNvSpPr/>
            <p:nvPr/>
          </p:nvSpPr>
          <p:spPr>
            <a:xfrm>
              <a:off x="0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57" name="Google Shape;957;p26"/>
            <p:cNvGrpSpPr/>
            <p:nvPr/>
          </p:nvGrpSpPr>
          <p:grpSpPr>
            <a:xfrm>
              <a:off x="10777592" y="5496673"/>
              <a:ext cx="760288" cy="1361327"/>
              <a:chOff x="10777592" y="5496673"/>
              <a:chExt cx="760288" cy="1361327"/>
            </a:xfrm>
          </p:grpSpPr>
          <p:sp>
            <p:nvSpPr>
              <p:cNvPr id="958" name="Google Shape;958;p26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59" name="Google Shape;959;p26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1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0" name="Google Shape;960;p26"/>
          <p:cNvGrpSpPr/>
          <p:nvPr/>
        </p:nvGrpSpPr>
        <p:grpSpPr>
          <a:xfrm>
            <a:off x="137341" y="44685"/>
            <a:ext cx="11565087" cy="6858000"/>
            <a:chOff x="-846161" y="0"/>
            <a:chExt cx="11565087" cy="6858000"/>
          </a:xfrm>
        </p:grpSpPr>
        <p:sp>
          <p:nvSpPr>
            <p:cNvPr id="961" name="Google Shape;961;p26"/>
            <p:cNvSpPr/>
            <p:nvPr/>
          </p:nvSpPr>
          <p:spPr>
            <a:xfrm>
              <a:off x="-846161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62" name="Google Shape;962;p26"/>
            <p:cNvGrpSpPr/>
            <p:nvPr/>
          </p:nvGrpSpPr>
          <p:grpSpPr>
            <a:xfrm>
              <a:off x="9958638" y="4432147"/>
              <a:ext cx="760288" cy="1361327"/>
              <a:chOff x="10777592" y="5496673"/>
              <a:chExt cx="760288" cy="1361327"/>
            </a:xfrm>
          </p:grpSpPr>
          <p:sp>
            <p:nvSpPr>
              <p:cNvPr id="963" name="Google Shape;963;p26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64" name="Google Shape;964;p26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2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5" name="Google Shape;965;p26"/>
          <p:cNvGrpSpPr/>
          <p:nvPr/>
        </p:nvGrpSpPr>
        <p:grpSpPr>
          <a:xfrm>
            <a:off x="-338627" y="-1436"/>
            <a:ext cx="11537880" cy="6858000"/>
            <a:chOff x="-1692322" y="0"/>
            <a:chExt cx="11537880" cy="6858000"/>
          </a:xfrm>
        </p:grpSpPr>
        <p:sp>
          <p:nvSpPr>
            <p:cNvPr id="966" name="Google Shape;966;p26"/>
            <p:cNvSpPr/>
            <p:nvPr/>
          </p:nvSpPr>
          <p:spPr>
            <a:xfrm>
              <a:off x="-169232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67" name="Google Shape;967;p26"/>
            <p:cNvGrpSpPr/>
            <p:nvPr/>
          </p:nvGrpSpPr>
          <p:grpSpPr>
            <a:xfrm>
              <a:off x="9085270" y="3381232"/>
              <a:ext cx="760288" cy="1361327"/>
              <a:chOff x="10777592" y="5496673"/>
              <a:chExt cx="760288" cy="1361327"/>
            </a:xfrm>
          </p:grpSpPr>
          <p:sp>
            <p:nvSpPr>
              <p:cNvPr id="968" name="Google Shape;968;p26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69" name="Google Shape;969;p26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3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0" name="Google Shape;970;p26"/>
          <p:cNvGrpSpPr/>
          <p:nvPr/>
        </p:nvGrpSpPr>
        <p:grpSpPr>
          <a:xfrm>
            <a:off x="-7980363" y="43249"/>
            <a:ext cx="11537879" cy="6858000"/>
            <a:chOff x="-2538483" y="0"/>
            <a:chExt cx="11537879" cy="6858000"/>
          </a:xfrm>
        </p:grpSpPr>
        <p:sp>
          <p:nvSpPr>
            <p:cNvPr id="971" name="Google Shape;971;p26"/>
            <p:cNvSpPr/>
            <p:nvPr/>
          </p:nvSpPr>
          <p:spPr>
            <a:xfrm>
              <a:off x="-2538483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72" name="Google Shape;972;p26"/>
            <p:cNvGrpSpPr/>
            <p:nvPr/>
          </p:nvGrpSpPr>
          <p:grpSpPr>
            <a:xfrm>
              <a:off x="8239108" y="2357687"/>
              <a:ext cx="760288" cy="1361328"/>
              <a:chOff x="10777591" y="2357687"/>
              <a:chExt cx="760288" cy="1361328"/>
            </a:xfrm>
          </p:grpSpPr>
          <p:sp>
            <p:nvSpPr>
              <p:cNvPr id="973" name="Google Shape;973;p26"/>
              <p:cNvSpPr/>
              <p:nvPr/>
            </p:nvSpPr>
            <p:spPr>
              <a:xfrm>
                <a:off x="10777591" y="2357687"/>
                <a:ext cx="760288" cy="136132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4" name="Google Shape;974;p26"/>
              <p:cNvSpPr txBox="1"/>
              <p:nvPr/>
            </p:nvSpPr>
            <p:spPr>
              <a:xfrm rot="-5400000">
                <a:off x="10477072" y="2807519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4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5" name="Google Shape;975;p26"/>
          <p:cNvGrpSpPr/>
          <p:nvPr/>
        </p:nvGrpSpPr>
        <p:grpSpPr>
          <a:xfrm>
            <a:off x="-8826524" y="43249"/>
            <a:ext cx="11549096" cy="6858000"/>
            <a:chOff x="-3384644" y="0"/>
            <a:chExt cx="11549096" cy="6858000"/>
          </a:xfrm>
        </p:grpSpPr>
        <p:sp>
          <p:nvSpPr>
            <p:cNvPr id="976" name="Google Shape;976;p26"/>
            <p:cNvSpPr/>
            <p:nvPr/>
          </p:nvSpPr>
          <p:spPr>
            <a:xfrm>
              <a:off x="-3384644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77" name="Google Shape;977;p26"/>
            <p:cNvGrpSpPr/>
            <p:nvPr/>
          </p:nvGrpSpPr>
          <p:grpSpPr>
            <a:xfrm>
              <a:off x="7404164" y="1388697"/>
              <a:ext cx="760288" cy="1361327"/>
              <a:chOff x="10777592" y="5496673"/>
              <a:chExt cx="760288" cy="1361327"/>
            </a:xfrm>
          </p:grpSpPr>
          <p:sp>
            <p:nvSpPr>
              <p:cNvPr id="978" name="Google Shape;978;p26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9" name="Google Shape;979;p26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5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0" name="Google Shape;980;p26"/>
          <p:cNvGrpSpPr/>
          <p:nvPr/>
        </p:nvGrpSpPr>
        <p:grpSpPr>
          <a:xfrm>
            <a:off x="-9618532" y="43249"/>
            <a:ext cx="11537880" cy="6858000"/>
            <a:chOff x="-4176652" y="0"/>
            <a:chExt cx="11537880" cy="6858000"/>
          </a:xfrm>
        </p:grpSpPr>
        <p:sp>
          <p:nvSpPr>
            <p:cNvPr id="981" name="Google Shape;981;p26"/>
            <p:cNvSpPr/>
            <p:nvPr/>
          </p:nvSpPr>
          <p:spPr>
            <a:xfrm>
              <a:off x="-417665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82" name="Google Shape;982;p26"/>
            <p:cNvGrpSpPr/>
            <p:nvPr/>
          </p:nvGrpSpPr>
          <p:grpSpPr>
            <a:xfrm>
              <a:off x="6600940" y="433354"/>
              <a:ext cx="760288" cy="1361327"/>
              <a:chOff x="10777592" y="5496673"/>
              <a:chExt cx="760288" cy="1361327"/>
            </a:xfrm>
          </p:grpSpPr>
          <p:sp>
            <p:nvSpPr>
              <p:cNvPr id="983" name="Google Shape;983;p26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84" name="Google Shape;984;p26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6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5" name="Google Shape;985;p26"/>
          <p:cNvGrpSpPr/>
          <p:nvPr/>
        </p:nvGrpSpPr>
        <p:grpSpPr>
          <a:xfrm>
            <a:off x="-10668157" y="43249"/>
            <a:ext cx="11537879" cy="6858000"/>
            <a:chOff x="-5226277" y="0"/>
            <a:chExt cx="11537879" cy="6858000"/>
          </a:xfrm>
        </p:grpSpPr>
        <p:sp>
          <p:nvSpPr>
            <p:cNvPr id="986" name="Google Shape;986;p26"/>
            <p:cNvSpPr/>
            <p:nvPr/>
          </p:nvSpPr>
          <p:spPr>
            <a:xfrm>
              <a:off x="-5226277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87" name="Google Shape;987;p26"/>
            <p:cNvGrpSpPr/>
            <p:nvPr/>
          </p:nvGrpSpPr>
          <p:grpSpPr>
            <a:xfrm>
              <a:off x="5535164" y="0"/>
              <a:ext cx="760288" cy="1361327"/>
              <a:chOff x="10777592" y="5496673"/>
              <a:chExt cx="760288" cy="1361327"/>
            </a:xfrm>
          </p:grpSpPr>
          <p:sp>
            <p:nvSpPr>
              <p:cNvPr id="988" name="Google Shape;988;p26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89" name="Google Shape;989;p26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7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0" name="Google Shape;990;p26"/>
          <p:cNvSpPr txBox="1"/>
          <p:nvPr/>
        </p:nvSpPr>
        <p:spPr>
          <a:xfrm>
            <a:off x="5092420" y="6051178"/>
            <a:ext cx="4804387" cy="53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injection drug users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1" name="Google Shape;99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0694" y="1436984"/>
            <a:ext cx="6986550" cy="465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27"/>
          <p:cNvGrpSpPr/>
          <p:nvPr/>
        </p:nvGrpSpPr>
        <p:grpSpPr>
          <a:xfrm>
            <a:off x="654120" y="0"/>
            <a:ext cx="11537880" cy="6858000"/>
            <a:chOff x="0" y="0"/>
            <a:chExt cx="11537880" cy="6858000"/>
          </a:xfrm>
        </p:grpSpPr>
        <p:sp>
          <p:nvSpPr>
            <p:cNvPr id="997" name="Google Shape;997;p27"/>
            <p:cNvSpPr/>
            <p:nvPr/>
          </p:nvSpPr>
          <p:spPr>
            <a:xfrm>
              <a:off x="0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998" name="Google Shape;998;p27"/>
            <p:cNvGrpSpPr/>
            <p:nvPr/>
          </p:nvGrpSpPr>
          <p:grpSpPr>
            <a:xfrm>
              <a:off x="10777592" y="5496673"/>
              <a:ext cx="760288" cy="1361327"/>
              <a:chOff x="10777592" y="5496673"/>
              <a:chExt cx="760288" cy="1361327"/>
            </a:xfrm>
          </p:grpSpPr>
          <p:sp>
            <p:nvSpPr>
              <p:cNvPr id="999" name="Google Shape;999;p27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0" name="Google Shape;1000;p27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1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1" name="Google Shape;1001;p27"/>
          <p:cNvGrpSpPr/>
          <p:nvPr/>
        </p:nvGrpSpPr>
        <p:grpSpPr>
          <a:xfrm>
            <a:off x="137341" y="44685"/>
            <a:ext cx="11565087" cy="6858000"/>
            <a:chOff x="-846161" y="0"/>
            <a:chExt cx="11565087" cy="6858000"/>
          </a:xfrm>
        </p:grpSpPr>
        <p:sp>
          <p:nvSpPr>
            <p:cNvPr id="1002" name="Google Shape;1002;p27"/>
            <p:cNvSpPr/>
            <p:nvPr/>
          </p:nvSpPr>
          <p:spPr>
            <a:xfrm>
              <a:off x="-846161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03" name="Google Shape;1003;p27"/>
            <p:cNvGrpSpPr/>
            <p:nvPr/>
          </p:nvGrpSpPr>
          <p:grpSpPr>
            <a:xfrm>
              <a:off x="9958638" y="4432147"/>
              <a:ext cx="760288" cy="1361327"/>
              <a:chOff x="10777592" y="5496673"/>
              <a:chExt cx="760288" cy="1361327"/>
            </a:xfrm>
          </p:grpSpPr>
          <p:sp>
            <p:nvSpPr>
              <p:cNvPr id="1004" name="Google Shape;1004;p27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5" name="Google Shape;1005;p27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2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06" name="Google Shape;1006;p27"/>
          <p:cNvGrpSpPr/>
          <p:nvPr/>
        </p:nvGrpSpPr>
        <p:grpSpPr>
          <a:xfrm>
            <a:off x="-338627" y="-1436"/>
            <a:ext cx="11537880" cy="6858000"/>
            <a:chOff x="-1692322" y="0"/>
            <a:chExt cx="11537880" cy="6858000"/>
          </a:xfrm>
        </p:grpSpPr>
        <p:sp>
          <p:nvSpPr>
            <p:cNvPr id="1007" name="Google Shape;1007;p27"/>
            <p:cNvSpPr/>
            <p:nvPr/>
          </p:nvSpPr>
          <p:spPr>
            <a:xfrm>
              <a:off x="-169232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08" name="Google Shape;1008;p27"/>
            <p:cNvGrpSpPr/>
            <p:nvPr/>
          </p:nvGrpSpPr>
          <p:grpSpPr>
            <a:xfrm>
              <a:off x="9085270" y="3381232"/>
              <a:ext cx="760288" cy="1361327"/>
              <a:chOff x="10777592" y="5496673"/>
              <a:chExt cx="760288" cy="1361327"/>
            </a:xfrm>
          </p:grpSpPr>
          <p:sp>
            <p:nvSpPr>
              <p:cNvPr id="1009" name="Google Shape;1009;p27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10" name="Google Shape;1010;p27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3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11" name="Google Shape;1011;p27"/>
          <p:cNvGrpSpPr/>
          <p:nvPr/>
        </p:nvGrpSpPr>
        <p:grpSpPr>
          <a:xfrm>
            <a:off x="-960757" y="20189"/>
            <a:ext cx="11537879" cy="6858000"/>
            <a:chOff x="-2538483" y="0"/>
            <a:chExt cx="11537879" cy="6858000"/>
          </a:xfrm>
        </p:grpSpPr>
        <p:sp>
          <p:nvSpPr>
            <p:cNvPr id="1012" name="Google Shape;1012;p27"/>
            <p:cNvSpPr/>
            <p:nvPr/>
          </p:nvSpPr>
          <p:spPr>
            <a:xfrm>
              <a:off x="-2538483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13" name="Google Shape;1013;p27"/>
            <p:cNvGrpSpPr/>
            <p:nvPr/>
          </p:nvGrpSpPr>
          <p:grpSpPr>
            <a:xfrm>
              <a:off x="8239108" y="2357687"/>
              <a:ext cx="760288" cy="1361328"/>
              <a:chOff x="10777591" y="2357687"/>
              <a:chExt cx="760288" cy="1361328"/>
            </a:xfrm>
          </p:grpSpPr>
          <p:sp>
            <p:nvSpPr>
              <p:cNvPr id="1014" name="Google Shape;1014;p27"/>
              <p:cNvSpPr/>
              <p:nvPr/>
            </p:nvSpPr>
            <p:spPr>
              <a:xfrm>
                <a:off x="10777591" y="2357687"/>
                <a:ext cx="760288" cy="136132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15" name="Google Shape;1015;p27"/>
              <p:cNvSpPr txBox="1"/>
              <p:nvPr/>
            </p:nvSpPr>
            <p:spPr>
              <a:xfrm rot="-5400000">
                <a:off x="10477072" y="2807519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4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16" name="Google Shape;1016;p27"/>
          <p:cNvGrpSpPr/>
          <p:nvPr/>
        </p:nvGrpSpPr>
        <p:grpSpPr>
          <a:xfrm>
            <a:off x="-8826524" y="43249"/>
            <a:ext cx="11549096" cy="6858000"/>
            <a:chOff x="-3384644" y="0"/>
            <a:chExt cx="11549096" cy="6858000"/>
          </a:xfrm>
        </p:grpSpPr>
        <p:sp>
          <p:nvSpPr>
            <p:cNvPr id="1017" name="Google Shape;1017;p27"/>
            <p:cNvSpPr/>
            <p:nvPr/>
          </p:nvSpPr>
          <p:spPr>
            <a:xfrm>
              <a:off x="-3384644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18" name="Google Shape;1018;p27"/>
            <p:cNvGrpSpPr/>
            <p:nvPr/>
          </p:nvGrpSpPr>
          <p:grpSpPr>
            <a:xfrm>
              <a:off x="7404164" y="1388697"/>
              <a:ext cx="760288" cy="1361327"/>
              <a:chOff x="10777592" y="5496673"/>
              <a:chExt cx="760288" cy="1361327"/>
            </a:xfrm>
          </p:grpSpPr>
          <p:sp>
            <p:nvSpPr>
              <p:cNvPr id="1019" name="Google Shape;1019;p27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20" name="Google Shape;1020;p27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5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1" name="Google Shape;1021;p27"/>
          <p:cNvGrpSpPr/>
          <p:nvPr/>
        </p:nvGrpSpPr>
        <p:grpSpPr>
          <a:xfrm>
            <a:off x="-9618532" y="43249"/>
            <a:ext cx="11537880" cy="6858000"/>
            <a:chOff x="-4176652" y="0"/>
            <a:chExt cx="11537880" cy="6858000"/>
          </a:xfrm>
        </p:grpSpPr>
        <p:sp>
          <p:nvSpPr>
            <p:cNvPr id="1022" name="Google Shape;1022;p27"/>
            <p:cNvSpPr/>
            <p:nvPr/>
          </p:nvSpPr>
          <p:spPr>
            <a:xfrm>
              <a:off x="-417665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23" name="Google Shape;1023;p27"/>
            <p:cNvGrpSpPr/>
            <p:nvPr/>
          </p:nvGrpSpPr>
          <p:grpSpPr>
            <a:xfrm>
              <a:off x="6600940" y="433354"/>
              <a:ext cx="760288" cy="1361327"/>
              <a:chOff x="10777592" y="5496673"/>
              <a:chExt cx="760288" cy="1361327"/>
            </a:xfrm>
          </p:grpSpPr>
          <p:sp>
            <p:nvSpPr>
              <p:cNvPr id="1024" name="Google Shape;1024;p27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25" name="Google Shape;1025;p27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6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26" name="Google Shape;1026;p27"/>
          <p:cNvGrpSpPr/>
          <p:nvPr/>
        </p:nvGrpSpPr>
        <p:grpSpPr>
          <a:xfrm>
            <a:off x="-10668157" y="43249"/>
            <a:ext cx="11537879" cy="6858000"/>
            <a:chOff x="-5226277" y="0"/>
            <a:chExt cx="11537879" cy="6858000"/>
          </a:xfrm>
        </p:grpSpPr>
        <p:sp>
          <p:nvSpPr>
            <p:cNvPr id="1027" name="Google Shape;1027;p27"/>
            <p:cNvSpPr/>
            <p:nvPr/>
          </p:nvSpPr>
          <p:spPr>
            <a:xfrm>
              <a:off x="-5226277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28" name="Google Shape;1028;p27"/>
            <p:cNvGrpSpPr/>
            <p:nvPr/>
          </p:nvGrpSpPr>
          <p:grpSpPr>
            <a:xfrm>
              <a:off x="5535164" y="0"/>
              <a:ext cx="760288" cy="1361327"/>
              <a:chOff x="10777592" y="5496673"/>
              <a:chExt cx="760288" cy="1361327"/>
            </a:xfrm>
          </p:grpSpPr>
          <p:sp>
            <p:nvSpPr>
              <p:cNvPr id="1029" name="Google Shape;1029;p27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30" name="Google Shape;1030;p27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7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1" name="Google Shape;1031;p27"/>
          <p:cNvSpPr txBox="1"/>
          <p:nvPr/>
        </p:nvSpPr>
        <p:spPr>
          <a:xfrm>
            <a:off x="3465223" y="5177089"/>
            <a:ext cx="5839364" cy="1441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household contacts of hepatitis B surface antigen [HBsAg]-positive patients</a:t>
            </a:r>
            <a:endParaRPr/>
          </a:p>
        </p:txBody>
      </p:sp>
      <p:pic>
        <p:nvPicPr>
          <p:cNvPr id="1032" name="Google Shape;1032;p27" descr="A picture containing person, group, crowd&#10;&#10;Description automatically generated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3017445" y="49228"/>
            <a:ext cx="6836191" cy="512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1037;p28"/>
          <p:cNvGrpSpPr/>
          <p:nvPr/>
        </p:nvGrpSpPr>
        <p:grpSpPr>
          <a:xfrm>
            <a:off x="654120" y="0"/>
            <a:ext cx="11537880" cy="6858000"/>
            <a:chOff x="0" y="0"/>
            <a:chExt cx="11537880" cy="6858000"/>
          </a:xfrm>
        </p:grpSpPr>
        <p:sp>
          <p:nvSpPr>
            <p:cNvPr id="1038" name="Google Shape;1038;p28"/>
            <p:cNvSpPr/>
            <p:nvPr/>
          </p:nvSpPr>
          <p:spPr>
            <a:xfrm>
              <a:off x="0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39" name="Google Shape;1039;p28"/>
            <p:cNvGrpSpPr/>
            <p:nvPr/>
          </p:nvGrpSpPr>
          <p:grpSpPr>
            <a:xfrm>
              <a:off x="10777592" y="5496673"/>
              <a:ext cx="760288" cy="1361327"/>
              <a:chOff x="10777592" y="5496673"/>
              <a:chExt cx="760288" cy="1361327"/>
            </a:xfrm>
          </p:grpSpPr>
          <p:sp>
            <p:nvSpPr>
              <p:cNvPr id="1040" name="Google Shape;1040;p28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41" name="Google Shape;1041;p28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1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42" name="Google Shape;1042;p28"/>
          <p:cNvGrpSpPr/>
          <p:nvPr/>
        </p:nvGrpSpPr>
        <p:grpSpPr>
          <a:xfrm>
            <a:off x="137341" y="44685"/>
            <a:ext cx="11565087" cy="6858000"/>
            <a:chOff x="-846161" y="0"/>
            <a:chExt cx="11565087" cy="6858000"/>
          </a:xfrm>
        </p:grpSpPr>
        <p:sp>
          <p:nvSpPr>
            <p:cNvPr id="1043" name="Google Shape;1043;p28"/>
            <p:cNvSpPr/>
            <p:nvPr/>
          </p:nvSpPr>
          <p:spPr>
            <a:xfrm>
              <a:off x="-846161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44" name="Google Shape;1044;p28"/>
            <p:cNvGrpSpPr/>
            <p:nvPr/>
          </p:nvGrpSpPr>
          <p:grpSpPr>
            <a:xfrm>
              <a:off x="9958638" y="4432147"/>
              <a:ext cx="760288" cy="1361327"/>
              <a:chOff x="10777592" y="5496673"/>
              <a:chExt cx="760288" cy="1361327"/>
            </a:xfrm>
          </p:grpSpPr>
          <p:sp>
            <p:nvSpPr>
              <p:cNvPr id="1045" name="Google Shape;1045;p28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46" name="Google Shape;1046;p28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2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47" name="Google Shape;1047;p28"/>
          <p:cNvGrpSpPr/>
          <p:nvPr/>
        </p:nvGrpSpPr>
        <p:grpSpPr>
          <a:xfrm>
            <a:off x="-338627" y="-1436"/>
            <a:ext cx="11537880" cy="6858000"/>
            <a:chOff x="-1692322" y="0"/>
            <a:chExt cx="11537880" cy="6858000"/>
          </a:xfrm>
        </p:grpSpPr>
        <p:sp>
          <p:nvSpPr>
            <p:cNvPr id="1048" name="Google Shape;1048;p28"/>
            <p:cNvSpPr/>
            <p:nvPr/>
          </p:nvSpPr>
          <p:spPr>
            <a:xfrm>
              <a:off x="-169232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49" name="Google Shape;1049;p28"/>
            <p:cNvGrpSpPr/>
            <p:nvPr/>
          </p:nvGrpSpPr>
          <p:grpSpPr>
            <a:xfrm>
              <a:off x="9085270" y="3381232"/>
              <a:ext cx="760288" cy="1361327"/>
              <a:chOff x="10777592" y="5496673"/>
              <a:chExt cx="760288" cy="1361327"/>
            </a:xfrm>
          </p:grpSpPr>
          <p:sp>
            <p:nvSpPr>
              <p:cNvPr id="1050" name="Google Shape;1050;p28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1" name="Google Shape;1051;p28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3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2" name="Google Shape;1052;p28"/>
          <p:cNvGrpSpPr/>
          <p:nvPr/>
        </p:nvGrpSpPr>
        <p:grpSpPr>
          <a:xfrm>
            <a:off x="-960757" y="20189"/>
            <a:ext cx="11537879" cy="6858000"/>
            <a:chOff x="-2538483" y="0"/>
            <a:chExt cx="11537879" cy="6858000"/>
          </a:xfrm>
        </p:grpSpPr>
        <p:sp>
          <p:nvSpPr>
            <p:cNvPr id="1053" name="Google Shape;1053;p28"/>
            <p:cNvSpPr/>
            <p:nvPr/>
          </p:nvSpPr>
          <p:spPr>
            <a:xfrm>
              <a:off x="-2538483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54" name="Google Shape;1054;p28"/>
            <p:cNvGrpSpPr/>
            <p:nvPr/>
          </p:nvGrpSpPr>
          <p:grpSpPr>
            <a:xfrm>
              <a:off x="8239108" y="2357687"/>
              <a:ext cx="760288" cy="1361328"/>
              <a:chOff x="10777591" y="2357687"/>
              <a:chExt cx="760288" cy="1361328"/>
            </a:xfrm>
          </p:grpSpPr>
          <p:sp>
            <p:nvSpPr>
              <p:cNvPr id="1055" name="Google Shape;1055;p28"/>
              <p:cNvSpPr/>
              <p:nvPr/>
            </p:nvSpPr>
            <p:spPr>
              <a:xfrm>
                <a:off x="10777591" y="2357687"/>
                <a:ext cx="760288" cy="136132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6" name="Google Shape;1056;p28"/>
              <p:cNvSpPr txBox="1"/>
              <p:nvPr/>
            </p:nvSpPr>
            <p:spPr>
              <a:xfrm rot="-5400000">
                <a:off x="10477072" y="2807519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4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57" name="Google Shape;1057;p28"/>
          <p:cNvGrpSpPr/>
          <p:nvPr/>
        </p:nvGrpSpPr>
        <p:grpSpPr>
          <a:xfrm>
            <a:off x="-1537426" y="-1436"/>
            <a:ext cx="11549096" cy="6858000"/>
            <a:chOff x="-3384644" y="0"/>
            <a:chExt cx="11549096" cy="6858000"/>
          </a:xfrm>
        </p:grpSpPr>
        <p:sp>
          <p:nvSpPr>
            <p:cNvPr id="1058" name="Google Shape;1058;p28"/>
            <p:cNvSpPr/>
            <p:nvPr/>
          </p:nvSpPr>
          <p:spPr>
            <a:xfrm>
              <a:off x="-3384644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59" name="Google Shape;1059;p28"/>
            <p:cNvGrpSpPr/>
            <p:nvPr/>
          </p:nvGrpSpPr>
          <p:grpSpPr>
            <a:xfrm>
              <a:off x="7404164" y="1388697"/>
              <a:ext cx="760288" cy="1361327"/>
              <a:chOff x="10777592" y="5496673"/>
              <a:chExt cx="760288" cy="1361327"/>
            </a:xfrm>
          </p:grpSpPr>
          <p:sp>
            <p:nvSpPr>
              <p:cNvPr id="1060" name="Google Shape;1060;p28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61" name="Google Shape;1061;p28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5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62" name="Google Shape;1062;p28"/>
          <p:cNvGrpSpPr/>
          <p:nvPr/>
        </p:nvGrpSpPr>
        <p:grpSpPr>
          <a:xfrm>
            <a:off x="-9618532" y="43249"/>
            <a:ext cx="11537880" cy="6858000"/>
            <a:chOff x="-4176652" y="0"/>
            <a:chExt cx="11537880" cy="6858000"/>
          </a:xfrm>
        </p:grpSpPr>
        <p:sp>
          <p:nvSpPr>
            <p:cNvPr id="1063" name="Google Shape;1063;p28"/>
            <p:cNvSpPr/>
            <p:nvPr/>
          </p:nvSpPr>
          <p:spPr>
            <a:xfrm>
              <a:off x="-417665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64" name="Google Shape;1064;p28"/>
            <p:cNvGrpSpPr/>
            <p:nvPr/>
          </p:nvGrpSpPr>
          <p:grpSpPr>
            <a:xfrm>
              <a:off x="6600940" y="433354"/>
              <a:ext cx="760288" cy="1361327"/>
              <a:chOff x="10777592" y="5496673"/>
              <a:chExt cx="760288" cy="1361327"/>
            </a:xfrm>
          </p:grpSpPr>
          <p:sp>
            <p:nvSpPr>
              <p:cNvPr id="1065" name="Google Shape;1065;p28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66" name="Google Shape;1066;p28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6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67" name="Google Shape;1067;p28"/>
          <p:cNvGrpSpPr/>
          <p:nvPr/>
        </p:nvGrpSpPr>
        <p:grpSpPr>
          <a:xfrm>
            <a:off x="-10668157" y="43249"/>
            <a:ext cx="11537879" cy="6858000"/>
            <a:chOff x="-5226277" y="0"/>
            <a:chExt cx="11537879" cy="6858000"/>
          </a:xfrm>
        </p:grpSpPr>
        <p:sp>
          <p:nvSpPr>
            <p:cNvPr id="1068" name="Google Shape;1068;p28"/>
            <p:cNvSpPr/>
            <p:nvPr/>
          </p:nvSpPr>
          <p:spPr>
            <a:xfrm>
              <a:off x="-5226277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69" name="Google Shape;1069;p28"/>
            <p:cNvGrpSpPr/>
            <p:nvPr/>
          </p:nvGrpSpPr>
          <p:grpSpPr>
            <a:xfrm>
              <a:off x="5535164" y="0"/>
              <a:ext cx="760288" cy="1361327"/>
              <a:chOff x="10777592" y="5496673"/>
              <a:chExt cx="760288" cy="1361327"/>
            </a:xfrm>
          </p:grpSpPr>
          <p:sp>
            <p:nvSpPr>
              <p:cNvPr id="1070" name="Google Shape;1070;p28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71" name="Google Shape;1071;p28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7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2" name="Google Shape;1072;p28"/>
          <p:cNvSpPr txBox="1"/>
          <p:nvPr/>
        </p:nvSpPr>
        <p:spPr>
          <a:xfrm>
            <a:off x="3827825" y="5838159"/>
            <a:ext cx="5485645" cy="53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 who have sex with men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3" name="Google Shape;107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9385" y="209850"/>
            <a:ext cx="5898049" cy="558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29"/>
          <p:cNvGrpSpPr/>
          <p:nvPr/>
        </p:nvGrpSpPr>
        <p:grpSpPr>
          <a:xfrm>
            <a:off x="654120" y="0"/>
            <a:ext cx="11537880" cy="6858000"/>
            <a:chOff x="0" y="0"/>
            <a:chExt cx="11537880" cy="6858000"/>
          </a:xfrm>
        </p:grpSpPr>
        <p:sp>
          <p:nvSpPr>
            <p:cNvPr id="1079" name="Google Shape;1079;p29"/>
            <p:cNvSpPr/>
            <p:nvPr/>
          </p:nvSpPr>
          <p:spPr>
            <a:xfrm>
              <a:off x="0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80" name="Google Shape;1080;p29"/>
            <p:cNvGrpSpPr/>
            <p:nvPr/>
          </p:nvGrpSpPr>
          <p:grpSpPr>
            <a:xfrm>
              <a:off x="10777592" y="5496673"/>
              <a:ext cx="760288" cy="1361327"/>
              <a:chOff x="10777592" y="5496673"/>
              <a:chExt cx="760288" cy="1361327"/>
            </a:xfrm>
          </p:grpSpPr>
          <p:sp>
            <p:nvSpPr>
              <p:cNvPr id="1081" name="Google Shape;1081;p29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2" name="Google Shape;1082;p29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1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3" name="Google Shape;1083;p29"/>
          <p:cNvGrpSpPr/>
          <p:nvPr/>
        </p:nvGrpSpPr>
        <p:grpSpPr>
          <a:xfrm>
            <a:off x="137341" y="44685"/>
            <a:ext cx="11565087" cy="6858000"/>
            <a:chOff x="-846161" y="0"/>
            <a:chExt cx="11565087" cy="6858000"/>
          </a:xfrm>
        </p:grpSpPr>
        <p:sp>
          <p:nvSpPr>
            <p:cNvPr id="1084" name="Google Shape;1084;p29"/>
            <p:cNvSpPr/>
            <p:nvPr/>
          </p:nvSpPr>
          <p:spPr>
            <a:xfrm>
              <a:off x="-846161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85" name="Google Shape;1085;p29"/>
            <p:cNvGrpSpPr/>
            <p:nvPr/>
          </p:nvGrpSpPr>
          <p:grpSpPr>
            <a:xfrm>
              <a:off x="9958638" y="4432147"/>
              <a:ext cx="760288" cy="1361327"/>
              <a:chOff x="10777592" y="5496673"/>
              <a:chExt cx="760288" cy="1361327"/>
            </a:xfrm>
          </p:grpSpPr>
          <p:sp>
            <p:nvSpPr>
              <p:cNvPr id="1086" name="Google Shape;1086;p29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7" name="Google Shape;1087;p29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2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8" name="Google Shape;1088;p29"/>
          <p:cNvGrpSpPr/>
          <p:nvPr/>
        </p:nvGrpSpPr>
        <p:grpSpPr>
          <a:xfrm>
            <a:off x="-338627" y="-1436"/>
            <a:ext cx="11537880" cy="6858000"/>
            <a:chOff x="-1692322" y="0"/>
            <a:chExt cx="11537880" cy="6858000"/>
          </a:xfrm>
        </p:grpSpPr>
        <p:sp>
          <p:nvSpPr>
            <p:cNvPr id="1089" name="Google Shape;1089;p29"/>
            <p:cNvSpPr/>
            <p:nvPr/>
          </p:nvSpPr>
          <p:spPr>
            <a:xfrm>
              <a:off x="-169232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90" name="Google Shape;1090;p29"/>
            <p:cNvGrpSpPr/>
            <p:nvPr/>
          </p:nvGrpSpPr>
          <p:grpSpPr>
            <a:xfrm>
              <a:off x="9085270" y="3381232"/>
              <a:ext cx="760288" cy="1361327"/>
              <a:chOff x="10777592" y="5496673"/>
              <a:chExt cx="760288" cy="1361327"/>
            </a:xfrm>
          </p:grpSpPr>
          <p:sp>
            <p:nvSpPr>
              <p:cNvPr id="1091" name="Google Shape;1091;p29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92" name="Google Shape;1092;p29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3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3" name="Google Shape;1093;p29"/>
          <p:cNvGrpSpPr/>
          <p:nvPr/>
        </p:nvGrpSpPr>
        <p:grpSpPr>
          <a:xfrm>
            <a:off x="-960757" y="20189"/>
            <a:ext cx="11537879" cy="6858000"/>
            <a:chOff x="-2538483" y="0"/>
            <a:chExt cx="11537879" cy="6858000"/>
          </a:xfrm>
        </p:grpSpPr>
        <p:sp>
          <p:nvSpPr>
            <p:cNvPr id="1094" name="Google Shape;1094;p29"/>
            <p:cNvSpPr/>
            <p:nvPr/>
          </p:nvSpPr>
          <p:spPr>
            <a:xfrm>
              <a:off x="-2538483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95" name="Google Shape;1095;p29"/>
            <p:cNvGrpSpPr/>
            <p:nvPr/>
          </p:nvGrpSpPr>
          <p:grpSpPr>
            <a:xfrm>
              <a:off x="8239108" y="2357687"/>
              <a:ext cx="760288" cy="1361328"/>
              <a:chOff x="10777591" y="2357687"/>
              <a:chExt cx="760288" cy="1361328"/>
            </a:xfrm>
          </p:grpSpPr>
          <p:sp>
            <p:nvSpPr>
              <p:cNvPr id="1096" name="Google Shape;1096;p29"/>
              <p:cNvSpPr/>
              <p:nvPr/>
            </p:nvSpPr>
            <p:spPr>
              <a:xfrm>
                <a:off x="10777591" y="2357687"/>
                <a:ext cx="760288" cy="136132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97" name="Google Shape;1097;p29"/>
              <p:cNvSpPr txBox="1"/>
              <p:nvPr/>
            </p:nvSpPr>
            <p:spPr>
              <a:xfrm rot="-5400000">
                <a:off x="10477072" y="2807519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4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98" name="Google Shape;1098;p29"/>
          <p:cNvGrpSpPr/>
          <p:nvPr/>
        </p:nvGrpSpPr>
        <p:grpSpPr>
          <a:xfrm>
            <a:off x="-1586099" y="43249"/>
            <a:ext cx="11549096" cy="6858000"/>
            <a:chOff x="-3384644" y="0"/>
            <a:chExt cx="11549096" cy="6858000"/>
          </a:xfrm>
        </p:grpSpPr>
        <p:sp>
          <p:nvSpPr>
            <p:cNvPr id="1099" name="Google Shape;1099;p29"/>
            <p:cNvSpPr/>
            <p:nvPr/>
          </p:nvSpPr>
          <p:spPr>
            <a:xfrm>
              <a:off x="-3384644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00" name="Google Shape;1100;p29"/>
            <p:cNvGrpSpPr/>
            <p:nvPr/>
          </p:nvGrpSpPr>
          <p:grpSpPr>
            <a:xfrm>
              <a:off x="7404164" y="1388697"/>
              <a:ext cx="760288" cy="1361327"/>
              <a:chOff x="10777592" y="5496673"/>
              <a:chExt cx="760288" cy="1361327"/>
            </a:xfrm>
          </p:grpSpPr>
          <p:sp>
            <p:nvSpPr>
              <p:cNvPr id="1101" name="Google Shape;1101;p29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2" name="Google Shape;1102;p29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5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03" name="Google Shape;1103;p29"/>
          <p:cNvGrpSpPr/>
          <p:nvPr/>
        </p:nvGrpSpPr>
        <p:grpSpPr>
          <a:xfrm>
            <a:off x="-2033717" y="43249"/>
            <a:ext cx="11537880" cy="6858000"/>
            <a:chOff x="-4176652" y="0"/>
            <a:chExt cx="11537880" cy="6858000"/>
          </a:xfrm>
        </p:grpSpPr>
        <p:sp>
          <p:nvSpPr>
            <p:cNvPr id="1104" name="Google Shape;1104;p29"/>
            <p:cNvSpPr/>
            <p:nvPr/>
          </p:nvSpPr>
          <p:spPr>
            <a:xfrm>
              <a:off x="-417665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05" name="Google Shape;1105;p29"/>
            <p:cNvGrpSpPr/>
            <p:nvPr/>
          </p:nvGrpSpPr>
          <p:grpSpPr>
            <a:xfrm>
              <a:off x="6600940" y="433354"/>
              <a:ext cx="760288" cy="1361327"/>
              <a:chOff x="10777592" y="5496673"/>
              <a:chExt cx="760288" cy="1361327"/>
            </a:xfrm>
          </p:grpSpPr>
          <p:sp>
            <p:nvSpPr>
              <p:cNvPr id="1106" name="Google Shape;1106;p29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7" name="Google Shape;1107;p29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6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08" name="Google Shape;1108;p29"/>
          <p:cNvGrpSpPr/>
          <p:nvPr/>
        </p:nvGrpSpPr>
        <p:grpSpPr>
          <a:xfrm>
            <a:off x="-10668157" y="43249"/>
            <a:ext cx="11537879" cy="6858000"/>
            <a:chOff x="-5226277" y="0"/>
            <a:chExt cx="11537879" cy="6858000"/>
          </a:xfrm>
        </p:grpSpPr>
        <p:sp>
          <p:nvSpPr>
            <p:cNvPr id="1109" name="Google Shape;1109;p29"/>
            <p:cNvSpPr/>
            <p:nvPr/>
          </p:nvSpPr>
          <p:spPr>
            <a:xfrm>
              <a:off x="-5226277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10" name="Google Shape;1110;p29"/>
            <p:cNvGrpSpPr/>
            <p:nvPr/>
          </p:nvGrpSpPr>
          <p:grpSpPr>
            <a:xfrm>
              <a:off x="5535164" y="0"/>
              <a:ext cx="760288" cy="1361327"/>
              <a:chOff x="10777592" y="5496673"/>
              <a:chExt cx="760288" cy="1361327"/>
            </a:xfrm>
          </p:grpSpPr>
          <p:sp>
            <p:nvSpPr>
              <p:cNvPr id="1111" name="Google Shape;1111;p29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12" name="Google Shape;1112;p29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7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3" name="Google Shape;1113;p29"/>
          <p:cNvSpPr txBox="1"/>
          <p:nvPr/>
        </p:nvSpPr>
        <p:spPr>
          <a:xfrm>
            <a:off x="1942682" y="5157496"/>
            <a:ext cx="6271678" cy="991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immunodeficiency virus [HIV]-infected patients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4" name="Google Shape;1114;p29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1013784" y="830268"/>
            <a:ext cx="7699354" cy="4401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Google Shape;1119;p30"/>
          <p:cNvGrpSpPr/>
          <p:nvPr/>
        </p:nvGrpSpPr>
        <p:grpSpPr>
          <a:xfrm>
            <a:off x="654120" y="0"/>
            <a:ext cx="11537880" cy="6858000"/>
            <a:chOff x="0" y="0"/>
            <a:chExt cx="11537880" cy="6858000"/>
          </a:xfrm>
        </p:grpSpPr>
        <p:sp>
          <p:nvSpPr>
            <p:cNvPr id="1120" name="Google Shape;1120;p30"/>
            <p:cNvSpPr/>
            <p:nvPr/>
          </p:nvSpPr>
          <p:spPr>
            <a:xfrm>
              <a:off x="0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21" name="Google Shape;1121;p30"/>
            <p:cNvGrpSpPr/>
            <p:nvPr/>
          </p:nvGrpSpPr>
          <p:grpSpPr>
            <a:xfrm>
              <a:off x="10777592" y="5496673"/>
              <a:ext cx="760288" cy="1361327"/>
              <a:chOff x="10777592" y="5496673"/>
              <a:chExt cx="760288" cy="1361327"/>
            </a:xfrm>
          </p:grpSpPr>
          <p:sp>
            <p:nvSpPr>
              <p:cNvPr id="1122" name="Google Shape;1122;p30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3" name="Google Shape;1123;p30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1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24" name="Google Shape;1124;p30"/>
          <p:cNvGrpSpPr/>
          <p:nvPr/>
        </p:nvGrpSpPr>
        <p:grpSpPr>
          <a:xfrm>
            <a:off x="137341" y="44685"/>
            <a:ext cx="11565087" cy="6858000"/>
            <a:chOff x="-846161" y="0"/>
            <a:chExt cx="11565087" cy="6858000"/>
          </a:xfrm>
        </p:grpSpPr>
        <p:sp>
          <p:nvSpPr>
            <p:cNvPr id="1125" name="Google Shape;1125;p30"/>
            <p:cNvSpPr/>
            <p:nvPr/>
          </p:nvSpPr>
          <p:spPr>
            <a:xfrm>
              <a:off x="-846161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26" name="Google Shape;1126;p30"/>
            <p:cNvGrpSpPr/>
            <p:nvPr/>
          </p:nvGrpSpPr>
          <p:grpSpPr>
            <a:xfrm>
              <a:off x="9958638" y="4432147"/>
              <a:ext cx="760288" cy="1361327"/>
              <a:chOff x="10777592" y="5496673"/>
              <a:chExt cx="760288" cy="1361327"/>
            </a:xfrm>
          </p:grpSpPr>
          <p:sp>
            <p:nvSpPr>
              <p:cNvPr id="1127" name="Google Shape;1127;p30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8" name="Google Shape;1128;p30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2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29" name="Google Shape;1129;p30"/>
          <p:cNvGrpSpPr/>
          <p:nvPr/>
        </p:nvGrpSpPr>
        <p:grpSpPr>
          <a:xfrm>
            <a:off x="-338627" y="-1436"/>
            <a:ext cx="11537880" cy="6858000"/>
            <a:chOff x="-1692322" y="0"/>
            <a:chExt cx="11537880" cy="6858000"/>
          </a:xfrm>
        </p:grpSpPr>
        <p:sp>
          <p:nvSpPr>
            <p:cNvPr id="1130" name="Google Shape;1130;p30"/>
            <p:cNvSpPr/>
            <p:nvPr/>
          </p:nvSpPr>
          <p:spPr>
            <a:xfrm>
              <a:off x="-169232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31" name="Google Shape;1131;p30"/>
            <p:cNvGrpSpPr/>
            <p:nvPr/>
          </p:nvGrpSpPr>
          <p:grpSpPr>
            <a:xfrm>
              <a:off x="9085270" y="3381232"/>
              <a:ext cx="760288" cy="1361327"/>
              <a:chOff x="10777592" y="5496673"/>
              <a:chExt cx="760288" cy="1361327"/>
            </a:xfrm>
          </p:grpSpPr>
          <p:sp>
            <p:nvSpPr>
              <p:cNvPr id="1132" name="Google Shape;1132;p30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3" name="Google Shape;1133;p30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3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4" name="Google Shape;1134;p30"/>
          <p:cNvGrpSpPr/>
          <p:nvPr/>
        </p:nvGrpSpPr>
        <p:grpSpPr>
          <a:xfrm>
            <a:off x="-960757" y="20189"/>
            <a:ext cx="11537879" cy="6858000"/>
            <a:chOff x="-2538483" y="0"/>
            <a:chExt cx="11537879" cy="6858000"/>
          </a:xfrm>
        </p:grpSpPr>
        <p:sp>
          <p:nvSpPr>
            <p:cNvPr id="1135" name="Google Shape;1135;p30"/>
            <p:cNvSpPr/>
            <p:nvPr/>
          </p:nvSpPr>
          <p:spPr>
            <a:xfrm>
              <a:off x="-2538483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36" name="Google Shape;1136;p30"/>
            <p:cNvGrpSpPr/>
            <p:nvPr/>
          </p:nvGrpSpPr>
          <p:grpSpPr>
            <a:xfrm>
              <a:off x="8239108" y="2357687"/>
              <a:ext cx="760288" cy="1361328"/>
              <a:chOff x="10777591" y="2357687"/>
              <a:chExt cx="760288" cy="1361328"/>
            </a:xfrm>
          </p:grpSpPr>
          <p:sp>
            <p:nvSpPr>
              <p:cNvPr id="1137" name="Google Shape;1137;p30"/>
              <p:cNvSpPr/>
              <p:nvPr/>
            </p:nvSpPr>
            <p:spPr>
              <a:xfrm>
                <a:off x="10777591" y="2357687"/>
                <a:ext cx="760288" cy="136132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8" name="Google Shape;1138;p30"/>
              <p:cNvSpPr txBox="1"/>
              <p:nvPr/>
            </p:nvSpPr>
            <p:spPr>
              <a:xfrm rot="-5400000">
                <a:off x="10477072" y="2807519"/>
                <a:ext cx="1361327" cy="4616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4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9" name="Google Shape;1139;p30"/>
          <p:cNvGrpSpPr/>
          <p:nvPr/>
        </p:nvGrpSpPr>
        <p:grpSpPr>
          <a:xfrm>
            <a:off x="-1586099" y="43249"/>
            <a:ext cx="11549096" cy="6858000"/>
            <a:chOff x="-3384644" y="0"/>
            <a:chExt cx="11549096" cy="6858000"/>
          </a:xfrm>
        </p:grpSpPr>
        <p:sp>
          <p:nvSpPr>
            <p:cNvPr id="1140" name="Google Shape;1140;p30"/>
            <p:cNvSpPr/>
            <p:nvPr/>
          </p:nvSpPr>
          <p:spPr>
            <a:xfrm>
              <a:off x="-3384644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41" name="Google Shape;1141;p30"/>
            <p:cNvGrpSpPr/>
            <p:nvPr/>
          </p:nvGrpSpPr>
          <p:grpSpPr>
            <a:xfrm>
              <a:off x="7404164" y="1388697"/>
              <a:ext cx="760288" cy="1361327"/>
              <a:chOff x="10777592" y="5496673"/>
              <a:chExt cx="760288" cy="1361327"/>
            </a:xfrm>
          </p:grpSpPr>
          <p:sp>
            <p:nvSpPr>
              <p:cNvPr id="1142" name="Google Shape;1142;p30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43" name="Google Shape;1143;p30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5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44" name="Google Shape;1144;p30"/>
          <p:cNvGrpSpPr/>
          <p:nvPr/>
        </p:nvGrpSpPr>
        <p:grpSpPr>
          <a:xfrm>
            <a:off x="-2033717" y="43249"/>
            <a:ext cx="11537880" cy="6858000"/>
            <a:chOff x="-4176652" y="0"/>
            <a:chExt cx="11537880" cy="6858000"/>
          </a:xfrm>
        </p:grpSpPr>
        <p:sp>
          <p:nvSpPr>
            <p:cNvPr id="1145" name="Google Shape;1145;p30"/>
            <p:cNvSpPr/>
            <p:nvPr/>
          </p:nvSpPr>
          <p:spPr>
            <a:xfrm>
              <a:off x="-4176652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46" name="Google Shape;1146;p30"/>
            <p:cNvGrpSpPr/>
            <p:nvPr/>
          </p:nvGrpSpPr>
          <p:grpSpPr>
            <a:xfrm>
              <a:off x="6600940" y="433354"/>
              <a:ext cx="760288" cy="1361327"/>
              <a:chOff x="10777592" y="5496673"/>
              <a:chExt cx="760288" cy="1361327"/>
            </a:xfrm>
          </p:grpSpPr>
          <p:sp>
            <p:nvSpPr>
              <p:cNvPr id="1147" name="Google Shape;1147;p30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48" name="Google Shape;1148;p30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6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49" name="Google Shape;1149;p30"/>
          <p:cNvGrpSpPr/>
          <p:nvPr/>
        </p:nvGrpSpPr>
        <p:grpSpPr>
          <a:xfrm>
            <a:off x="-2661827" y="-4307"/>
            <a:ext cx="11537879" cy="6858000"/>
            <a:chOff x="-5226277" y="0"/>
            <a:chExt cx="11537879" cy="6858000"/>
          </a:xfrm>
        </p:grpSpPr>
        <p:sp>
          <p:nvSpPr>
            <p:cNvPr id="1150" name="Google Shape;1150;p30"/>
            <p:cNvSpPr/>
            <p:nvPr/>
          </p:nvSpPr>
          <p:spPr>
            <a:xfrm>
              <a:off x="-5226277" y="0"/>
              <a:ext cx="11537879" cy="685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381000" dist="88900" sx="101000" sy="101000" algn="ctr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151" name="Google Shape;1151;p30"/>
            <p:cNvGrpSpPr/>
            <p:nvPr/>
          </p:nvGrpSpPr>
          <p:grpSpPr>
            <a:xfrm>
              <a:off x="5535164" y="0"/>
              <a:ext cx="760288" cy="1361327"/>
              <a:chOff x="10777592" y="5496673"/>
              <a:chExt cx="760288" cy="1361327"/>
            </a:xfrm>
          </p:grpSpPr>
          <p:sp>
            <p:nvSpPr>
              <p:cNvPr id="1152" name="Google Shape;1152;p30"/>
              <p:cNvSpPr/>
              <p:nvPr/>
            </p:nvSpPr>
            <p:spPr>
              <a:xfrm>
                <a:off x="10777592" y="5496674"/>
                <a:ext cx="760288" cy="13613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53" name="Google Shape;1153;p30"/>
              <p:cNvSpPr txBox="1"/>
              <p:nvPr/>
            </p:nvSpPr>
            <p:spPr>
              <a:xfrm rot="-5400000">
                <a:off x="10477072" y="5946504"/>
                <a:ext cx="1361327" cy="46166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381000" dist="88900" sx="101000" sy="101000" algn="ctr" rotWithShape="0">
                  <a:schemeClr val="dk1">
                    <a:alpha val="34901"/>
                  </a:scheme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Slide 7</a:t>
                </a:r>
                <a:endParaRPr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4" name="Google Shape;1154;p30"/>
          <p:cNvSpPr txBox="1"/>
          <p:nvPr/>
        </p:nvSpPr>
        <p:spPr>
          <a:xfrm>
            <a:off x="4194265" y="5838159"/>
            <a:ext cx="4583430" cy="98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23232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hepatitis C virus -infected patients</a:t>
            </a:r>
            <a:endParaRPr sz="2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55" name="Google Shape;1155;p30" descr="A picture containing desse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4265" y="1337701"/>
            <a:ext cx="4661112" cy="430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Abril Fatface</vt:lpstr>
      <vt:lpstr>Arial</vt:lpstr>
      <vt:lpstr>Calibri</vt:lpstr>
      <vt:lpstr>Calibri Light</vt:lpstr>
      <vt:lpstr>Helvetica Neue</vt:lpstr>
      <vt:lpstr>Noto Sans Symbols</vt:lpstr>
      <vt:lpstr>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Nimzing Ladep</dc:creator>
  <cp:lastModifiedBy>Nimzing Ladep</cp:lastModifiedBy>
  <cp:revision>1</cp:revision>
  <dcterms:created xsi:type="dcterms:W3CDTF">2022-12-03T09:18:20Z</dcterms:created>
  <dcterms:modified xsi:type="dcterms:W3CDTF">2022-12-03T09:18:56Z</dcterms:modified>
</cp:coreProperties>
</file>