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88" r:id="rId2"/>
    <p:sldId id="289" r:id="rId3"/>
    <p:sldId id="290" r:id="rId4"/>
    <p:sldId id="291" r:id="rId5"/>
    <p:sldId id="29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27"/>
  </p:normalViewPr>
  <p:slideViewPr>
    <p:cSldViewPr snapToGrid="0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6CC66-AAEC-6D48-8A88-17F669054A78}" type="datetimeFigureOut">
              <a:rPr lang="en-US" smtClean="0"/>
              <a:t>12/3/22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07EE4-343E-504C-86E0-6DE3CDB4A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78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6" name="Google Shape;1176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77" name="Google Shape;1177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8" name="Google Shape;1208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209" name="Google Shape;1209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0" name="Google Shape;1240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241" name="Google Shape;1241;p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2" name="Google Shape;1272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273" name="Google Shape;1273;p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4" name="Google Shape;1304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305" name="Google Shape;1305;p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C3EAB-6FB6-94AE-C80C-1E959CEC1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170F2B-42B4-F31C-DBCC-EF9223B7E0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4E65A-A0B1-4914-733F-1D0B29B2D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0D32-68C9-1B44-985F-D1B9810FCEB0}" type="datetimeFigureOut">
              <a:rPr lang="en-US" smtClean="0"/>
              <a:t>12/3/22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EEE44-DF7B-060C-7567-E180C9362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9D21A-1C91-D987-C36A-4F6E7D05F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B0AB-E6D8-3A41-9D35-F7635B4E3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4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77E3C-C1B2-7BE6-14AC-ADFF9E125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DCBC50-4C0C-F813-5C51-8646DB174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34588-D0B6-484B-6F59-5C14E5160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0D32-68C9-1B44-985F-D1B9810FCEB0}" type="datetimeFigureOut">
              <a:rPr lang="en-US" smtClean="0"/>
              <a:t>12/3/22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0D22F-B3E1-4960-7CF8-378F1F3DD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7D02B-79B3-BE9E-F744-F08C4DED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B0AB-E6D8-3A41-9D35-F7635B4E3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6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7DAC40-A064-64B9-70DD-F3AC46DCC6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814288-A71D-BEE3-793A-820B51B7B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BF797-607E-1C99-6C48-B1B1FBD35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0D32-68C9-1B44-985F-D1B9810FCEB0}" type="datetimeFigureOut">
              <a:rPr lang="en-US" smtClean="0"/>
              <a:t>12/3/22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F0211-C18A-4E13-76B4-C4BB10167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7B399-CBBD-09F8-4C0F-46ADEF07D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B0AB-E6D8-3A41-9D35-F7635B4E3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31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25530-5402-4CD7-8787-76360BBFB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666A5-F3B4-F12B-6976-79847EDA8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15725-F053-A25D-5589-24E116FF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0D32-68C9-1B44-985F-D1B9810FCEB0}" type="datetimeFigureOut">
              <a:rPr lang="en-US" smtClean="0"/>
              <a:t>12/3/22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EC76E-9289-10E8-6D4F-0FBAABD0B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641EB-8A87-070A-F2ED-1AAD6395A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B0AB-E6D8-3A41-9D35-F7635B4E3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06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6BF34-B91D-E2B8-DD3E-894BCC9C3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2DC7E-49F5-66DD-EBB1-441863453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BE7F3-0D9F-A7D5-2B2D-2F70C039D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0D32-68C9-1B44-985F-D1B9810FCEB0}" type="datetimeFigureOut">
              <a:rPr lang="en-US" smtClean="0"/>
              <a:t>12/3/22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70756-CE77-AB9A-E25E-36A3E6253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7CC5F-FCED-2EA0-E434-13AF70FBD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B0AB-E6D8-3A41-9D35-F7635B4E3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71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33DEA-6FEB-44CD-5DED-82F087A47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EBE2F-AF07-668A-2CDE-354F11264A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108E32-1652-6C81-9F8F-013BDBB89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12D59-3DFC-9790-51DE-8BD0E282D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0D32-68C9-1B44-985F-D1B9810FCEB0}" type="datetimeFigureOut">
              <a:rPr lang="en-US" smtClean="0"/>
              <a:t>12/3/22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A15EB-34DC-D2E4-DD7A-B42119239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E9940-4C89-5554-7B28-80DDB5F20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B0AB-E6D8-3A41-9D35-F7635B4E3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46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FF575-8CD3-9D2D-0ACC-391F33391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83555-6455-471B-95E5-C8B351B31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F06A5B-F85C-5DCB-B7BD-C035CB8AB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5260B6-B2EB-96C9-E3A9-BCD8D423F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55F2FC-78B4-D67B-E0E9-00A0BC817F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6ACF3A-3039-E3BB-7504-39C669865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0D32-68C9-1B44-985F-D1B9810FCEB0}" type="datetimeFigureOut">
              <a:rPr lang="en-US" smtClean="0"/>
              <a:t>12/3/22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90EDDB-E0FF-AE56-8AB0-42C81F83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D2C4FA-7B3F-A460-6054-DFE2528C9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B0AB-E6D8-3A41-9D35-F7635B4E3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99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E7827-269A-5BAC-1206-D1E67B0BF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098DB0-ACE2-DEAC-C543-7095944EC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0D32-68C9-1B44-985F-D1B9810FCEB0}" type="datetimeFigureOut">
              <a:rPr lang="en-US" smtClean="0"/>
              <a:t>12/3/22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8BD664-275E-493F-19AB-4F0FB09F8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A5B4EA-45A1-C90B-8595-4269FBB17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B0AB-E6D8-3A41-9D35-F7635B4E3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43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A3745E-713C-0970-751A-8624C5737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0D32-68C9-1B44-985F-D1B9810FCEB0}" type="datetimeFigureOut">
              <a:rPr lang="en-US" smtClean="0"/>
              <a:t>12/3/22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FC8525-06BB-1759-FE63-8594165B3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6DE3E-F53C-C887-1664-244E14957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B0AB-E6D8-3A41-9D35-F7635B4E3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1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3422F-6B32-0171-5E0D-D6E50E23C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97D4E-604D-9BD7-0ADE-CB5B8CD22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0B38D-D575-EFC9-39C4-31E782898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9BA59-613A-4F24-7A31-437D99982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0D32-68C9-1B44-985F-D1B9810FCEB0}" type="datetimeFigureOut">
              <a:rPr lang="en-US" smtClean="0"/>
              <a:t>12/3/22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C1653-2765-4441-32BB-CE95BB1FB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5FF87-2E9C-8B60-898D-72C883A7D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B0AB-E6D8-3A41-9D35-F7635B4E3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58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ACE7D-7FD4-0FA4-CCD6-53FC22432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4FB9F3-E020-D19A-3EBB-346C21BF2B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13292F-361A-53E7-F028-6B624947F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15D3D-5D09-7F89-644A-F65437AC4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0D32-68C9-1B44-985F-D1B9810FCEB0}" type="datetimeFigureOut">
              <a:rPr lang="en-US" smtClean="0"/>
              <a:t>12/3/22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95277-2570-825A-37E8-FB9868058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CF374-7782-99E3-D770-9044FACC4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B0AB-E6D8-3A41-9D35-F7635B4E3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8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8890E4-1BDE-03B0-AA7F-84C0D2BD2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A55F0-C03F-42DC-8A89-2D56D9835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5DB2A-7EBE-813F-8EA4-655769C620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E0D32-68C9-1B44-985F-D1B9810FCEB0}" type="datetimeFigureOut">
              <a:rPr lang="en-US" smtClean="0"/>
              <a:t>12/3/22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FB949-80B1-F8FA-C7DF-145CBC976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145D1-46E2-D72F-B301-5053C128E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FB0AB-E6D8-3A41-9D35-F7635B4E3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6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9" name="Google Shape;1179;p33"/>
          <p:cNvGrpSpPr/>
          <p:nvPr/>
        </p:nvGrpSpPr>
        <p:grpSpPr>
          <a:xfrm>
            <a:off x="1106878" y="-12717"/>
            <a:ext cx="11805679" cy="6858000"/>
            <a:chOff x="0" y="0"/>
            <a:chExt cx="11805677" cy="6858000"/>
          </a:xfrm>
        </p:grpSpPr>
        <p:sp>
          <p:nvSpPr>
            <p:cNvPr id="1180" name="Google Shape;1180;p33"/>
            <p:cNvSpPr/>
            <p:nvPr/>
          </p:nvSpPr>
          <p:spPr>
            <a:xfrm>
              <a:off x="0" y="0"/>
              <a:ext cx="11149070" cy="685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blurRad="254000" dist="88900" algn="bl" rotWithShape="0">
                <a:srgbClr val="000000">
                  <a:alpha val="50588"/>
                </a:srgbClr>
              </a:outerShdw>
            </a:effectLst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81" name="Google Shape;1181;p33"/>
            <p:cNvGrpSpPr/>
            <p:nvPr/>
          </p:nvGrpSpPr>
          <p:grpSpPr>
            <a:xfrm>
              <a:off x="11144665" y="4340535"/>
              <a:ext cx="661012" cy="1046440"/>
              <a:chOff x="11149069" y="2921168"/>
              <a:chExt cx="661012" cy="1046440"/>
            </a:xfrm>
          </p:grpSpPr>
          <p:sp>
            <p:nvSpPr>
              <p:cNvPr id="1182" name="Google Shape;1182;p33"/>
              <p:cNvSpPr/>
              <p:nvPr/>
            </p:nvSpPr>
            <p:spPr>
              <a:xfrm rot="5400000">
                <a:off x="11068279" y="3098494"/>
                <a:ext cx="822593" cy="661012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121900" tIns="60925" rIns="121900" bIns="609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3" name="Google Shape;1183;p33"/>
              <p:cNvSpPr txBox="1"/>
              <p:nvPr/>
            </p:nvSpPr>
            <p:spPr>
              <a:xfrm>
                <a:off x="11275761" y="2921168"/>
                <a:ext cx="407628" cy="10464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25" rIns="121900" bIns="60925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6000" b="1">
                    <a:solidFill>
                      <a:srgbClr val="E7E6E6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A</a:t>
                </a:r>
                <a:endParaRPr sz="6000" b="1">
                  <a:solidFill>
                    <a:srgbClr val="E7E6E6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</p:grpSp>
      <p:grpSp>
        <p:nvGrpSpPr>
          <p:cNvPr id="1184" name="Google Shape;1184;p33"/>
          <p:cNvGrpSpPr/>
          <p:nvPr/>
        </p:nvGrpSpPr>
        <p:grpSpPr>
          <a:xfrm>
            <a:off x="-7671487" y="-42077"/>
            <a:ext cx="11773783" cy="6858000"/>
            <a:chOff x="-881351" y="0"/>
            <a:chExt cx="11773781" cy="6858000"/>
          </a:xfrm>
        </p:grpSpPr>
        <p:sp>
          <p:nvSpPr>
            <p:cNvPr id="1185" name="Google Shape;1185;p33"/>
            <p:cNvSpPr/>
            <p:nvPr/>
          </p:nvSpPr>
          <p:spPr>
            <a:xfrm>
              <a:off x="-881351" y="0"/>
              <a:ext cx="11149070" cy="685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254000" dist="88900" algn="l" rotWithShape="0">
                <a:srgbClr val="000000">
                  <a:alpha val="50588"/>
                </a:srgbClr>
              </a:outerShdw>
            </a:effectLst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86" name="Google Shape;1186;p33"/>
            <p:cNvGrpSpPr/>
            <p:nvPr/>
          </p:nvGrpSpPr>
          <p:grpSpPr>
            <a:xfrm>
              <a:off x="10231418" y="3429001"/>
              <a:ext cx="661012" cy="1046439"/>
              <a:chOff x="10267719" y="2810122"/>
              <a:chExt cx="661012" cy="1046439"/>
            </a:xfrm>
          </p:grpSpPr>
          <p:sp>
            <p:nvSpPr>
              <p:cNvPr id="1187" name="Google Shape;1187;p33"/>
              <p:cNvSpPr/>
              <p:nvPr/>
            </p:nvSpPr>
            <p:spPr>
              <a:xfrm rot="5400000">
                <a:off x="10186929" y="3098494"/>
                <a:ext cx="822593" cy="661012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FFC000"/>
              </a:solidFill>
              <a:ln>
                <a:noFill/>
              </a:ln>
            </p:spPr>
            <p:txBody>
              <a:bodyPr spcFirstLastPara="1" wrap="square" lIns="121900" tIns="60925" rIns="121900" bIns="609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8" name="Google Shape;1188;p33"/>
              <p:cNvSpPr txBox="1"/>
              <p:nvPr/>
            </p:nvSpPr>
            <p:spPr>
              <a:xfrm>
                <a:off x="10426307" y="2810122"/>
                <a:ext cx="375732" cy="1046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25" rIns="121900" bIns="60925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6000" b="1">
                    <a:solidFill>
                      <a:srgbClr val="E7E6E6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B</a:t>
                </a:r>
                <a:endParaRPr sz="6000" b="1">
                  <a:solidFill>
                    <a:srgbClr val="E7E6E6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</p:grpSp>
      <p:grpSp>
        <p:nvGrpSpPr>
          <p:cNvPr id="1189" name="Google Shape;1189;p33"/>
          <p:cNvGrpSpPr/>
          <p:nvPr/>
        </p:nvGrpSpPr>
        <p:grpSpPr>
          <a:xfrm>
            <a:off x="-8309827" y="0"/>
            <a:ext cx="11751111" cy="6858000"/>
            <a:chOff x="-2328013" y="0"/>
            <a:chExt cx="11751110" cy="6858000"/>
          </a:xfrm>
        </p:grpSpPr>
        <p:sp>
          <p:nvSpPr>
            <p:cNvPr id="1190" name="Google Shape;1190;p33"/>
            <p:cNvSpPr/>
            <p:nvPr/>
          </p:nvSpPr>
          <p:spPr>
            <a:xfrm>
              <a:off x="-2328013" y="0"/>
              <a:ext cx="11149070" cy="6858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>
              <a:outerShdw blurRad="254000" dist="88900" algn="bl" rotWithShape="0">
                <a:srgbClr val="000000">
                  <a:alpha val="51372"/>
                </a:srgbClr>
              </a:outerShdw>
            </a:effectLst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91" name="Google Shape;1191;p33"/>
            <p:cNvGrpSpPr/>
            <p:nvPr/>
          </p:nvGrpSpPr>
          <p:grpSpPr>
            <a:xfrm>
              <a:off x="8762085" y="2620918"/>
              <a:ext cx="661012" cy="1046440"/>
              <a:chOff x="8821057" y="2921169"/>
              <a:chExt cx="661012" cy="1046440"/>
            </a:xfrm>
          </p:grpSpPr>
          <p:sp>
            <p:nvSpPr>
              <p:cNvPr id="1192" name="Google Shape;1192;p33"/>
              <p:cNvSpPr/>
              <p:nvPr/>
            </p:nvSpPr>
            <p:spPr>
              <a:xfrm rot="5400000">
                <a:off x="8740266" y="3098495"/>
                <a:ext cx="822593" cy="661012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00B050"/>
              </a:solidFill>
              <a:ln>
                <a:noFill/>
              </a:ln>
            </p:spPr>
            <p:txBody>
              <a:bodyPr spcFirstLastPara="1" wrap="square" lIns="121900" tIns="60925" rIns="121900" bIns="609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3" name="Google Shape;1193;p33"/>
              <p:cNvSpPr txBox="1"/>
              <p:nvPr/>
            </p:nvSpPr>
            <p:spPr>
              <a:xfrm>
                <a:off x="8947748" y="2921169"/>
                <a:ext cx="407628" cy="10464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25" rIns="121900" bIns="60925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6000" b="1">
                    <a:solidFill>
                      <a:srgbClr val="E7E6E6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C</a:t>
                </a:r>
                <a:endParaRPr sz="6000" b="1">
                  <a:solidFill>
                    <a:srgbClr val="E7E6E6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</p:grpSp>
      <p:grpSp>
        <p:nvGrpSpPr>
          <p:cNvPr id="1194" name="Google Shape;1194;p33"/>
          <p:cNvGrpSpPr/>
          <p:nvPr/>
        </p:nvGrpSpPr>
        <p:grpSpPr>
          <a:xfrm>
            <a:off x="-9002812" y="-21038"/>
            <a:ext cx="11810083" cy="6858000"/>
            <a:chOff x="-3650254" y="0"/>
            <a:chExt cx="11810082" cy="6858000"/>
          </a:xfrm>
        </p:grpSpPr>
        <p:sp>
          <p:nvSpPr>
            <p:cNvPr id="1195" name="Google Shape;1195;p33"/>
            <p:cNvSpPr/>
            <p:nvPr/>
          </p:nvSpPr>
          <p:spPr>
            <a:xfrm>
              <a:off x="-3650254" y="0"/>
              <a:ext cx="11149070" cy="685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254000" dist="88900" algn="bl" rotWithShape="0">
                <a:srgbClr val="000000">
                  <a:alpha val="50588"/>
                </a:srgbClr>
              </a:outerShdw>
            </a:effectLst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96" name="Google Shape;1196;p33"/>
            <p:cNvGrpSpPr/>
            <p:nvPr/>
          </p:nvGrpSpPr>
          <p:grpSpPr>
            <a:xfrm>
              <a:off x="7498816" y="1828798"/>
              <a:ext cx="661012" cy="1046439"/>
              <a:chOff x="8821057" y="2921169"/>
              <a:chExt cx="661012" cy="972960"/>
            </a:xfrm>
          </p:grpSpPr>
          <p:sp>
            <p:nvSpPr>
              <p:cNvPr id="1197" name="Google Shape;1197;p33"/>
              <p:cNvSpPr/>
              <p:nvPr/>
            </p:nvSpPr>
            <p:spPr>
              <a:xfrm rot="5400000">
                <a:off x="8740266" y="3098495"/>
                <a:ext cx="822593" cy="661012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0070C0"/>
              </a:solidFill>
              <a:ln>
                <a:noFill/>
              </a:ln>
            </p:spPr>
            <p:txBody>
              <a:bodyPr spcFirstLastPara="1" wrap="square" lIns="121900" tIns="60925" rIns="121900" bIns="609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" name="Google Shape;1198;p33"/>
              <p:cNvSpPr txBox="1"/>
              <p:nvPr/>
            </p:nvSpPr>
            <p:spPr>
              <a:xfrm>
                <a:off x="8947748" y="2921169"/>
                <a:ext cx="407628" cy="9729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25" rIns="121900" bIns="60925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6000" b="1">
                    <a:solidFill>
                      <a:srgbClr val="E7E6E6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D</a:t>
                </a:r>
                <a:endParaRPr sz="6000" b="1">
                  <a:solidFill>
                    <a:srgbClr val="E7E6E6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</p:grpSp>
      <p:grpSp>
        <p:nvGrpSpPr>
          <p:cNvPr id="1199" name="Google Shape;1199;p33"/>
          <p:cNvGrpSpPr/>
          <p:nvPr/>
        </p:nvGrpSpPr>
        <p:grpSpPr>
          <a:xfrm>
            <a:off x="-9727173" y="-23236"/>
            <a:ext cx="11810083" cy="6858000"/>
            <a:chOff x="-5574535" y="0"/>
            <a:chExt cx="11810082" cy="6858000"/>
          </a:xfrm>
        </p:grpSpPr>
        <p:sp>
          <p:nvSpPr>
            <p:cNvPr id="1200" name="Google Shape;1200;p33"/>
            <p:cNvSpPr/>
            <p:nvPr/>
          </p:nvSpPr>
          <p:spPr>
            <a:xfrm>
              <a:off x="-5574535" y="0"/>
              <a:ext cx="11149070" cy="6858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>
              <a:outerShdw blurRad="254000" dist="88900" algn="bl" rotWithShape="0">
                <a:srgbClr val="000000">
                  <a:alpha val="50588"/>
                </a:srgbClr>
              </a:outerShdw>
            </a:effectLst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01" name="Google Shape;1201;p33"/>
            <p:cNvGrpSpPr/>
            <p:nvPr/>
          </p:nvGrpSpPr>
          <p:grpSpPr>
            <a:xfrm>
              <a:off x="5574535" y="1187904"/>
              <a:ext cx="661012" cy="1046440"/>
              <a:chOff x="8821057" y="2921169"/>
              <a:chExt cx="661012" cy="1046440"/>
            </a:xfrm>
          </p:grpSpPr>
          <p:sp>
            <p:nvSpPr>
              <p:cNvPr id="1202" name="Google Shape;1202;p33"/>
              <p:cNvSpPr/>
              <p:nvPr/>
            </p:nvSpPr>
            <p:spPr>
              <a:xfrm rot="5400000">
                <a:off x="8740266" y="3098495"/>
                <a:ext cx="822593" cy="661012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121900" tIns="60925" rIns="121900" bIns="609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3" name="Google Shape;1203;p33"/>
              <p:cNvSpPr txBox="1"/>
              <p:nvPr/>
            </p:nvSpPr>
            <p:spPr>
              <a:xfrm>
                <a:off x="8947748" y="2921169"/>
                <a:ext cx="407628" cy="10464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25" rIns="121900" bIns="60925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6000" b="1">
                    <a:solidFill>
                      <a:srgbClr val="E7E6E6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E</a:t>
                </a:r>
                <a:endParaRPr sz="6000" b="1">
                  <a:solidFill>
                    <a:srgbClr val="E7E6E6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</p:grpSp>
      <p:sp>
        <p:nvSpPr>
          <p:cNvPr id="1204" name="Google Shape;1204;p33"/>
          <p:cNvSpPr txBox="1"/>
          <p:nvPr/>
        </p:nvSpPr>
        <p:spPr>
          <a:xfrm>
            <a:off x="3599872" y="21038"/>
            <a:ext cx="842448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Prevention of mother to child transmission</a:t>
            </a:r>
            <a:endParaRPr sz="3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05" name="Google Shape;1205;p33"/>
          <p:cNvSpPr txBox="1"/>
          <p:nvPr/>
        </p:nvSpPr>
        <p:spPr>
          <a:xfrm>
            <a:off x="4097891" y="693114"/>
            <a:ext cx="7912763" cy="5693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ourier New"/>
              <a:buChar char="o"/>
            </a:pPr>
            <a:r>
              <a:rPr lang="en-US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Babies</a:t>
            </a:r>
            <a:r>
              <a:rPr lang="en-US" sz="28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born to mothers who are HBsAg positive should receive active and passive immunization (this includes HBV vaccine and HBIG – hepatitis B immune globulin). 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ourier New"/>
              <a:buChar char="o"/>
            </a:pPr>
            <a:r>
              <a:rPr lang="en-US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HBIG is expensive and not routinely available in developing countries. 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ourier New"/>
              <a:buChar char="o"/>
            </a:pPr>
            <a:r>
              <a:rPr lang="en-US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WHO has recommended the fact that HBV birth dose vaccine compares relatively well in those regions of the world. 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ourier New"/>
              <a:buChar char="o"/>
            </a:pPr>
            <a:r>
              <a:rPr lang="en-US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addition to above strategies, antiviral therapy to mothers with HBeAg + status or whose viral load is above 200,000 from week 28 till after delivery can reduce the chance of </a:t>
            </a:r>
            <a:endParaRPr sz="2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1" name="Google Shape;1211;p34"/>
          <p:cNvGrpSpPr/>
          <p:nvPr/>
        </p:nvGrpSpPr>
        <p:grpSpPr>
          <a:xfrm>
            <a:off x="1106878" y="0"/>
            <a:ext cx="11805679" cy="6858000"/>
            <a:chOff x="0" y="0"/>
            <a:chExt cx="11805677" cy="6858000"/>
          </a:xfrm>
        </p:grpSpPr>
        <p:sp>
          <p:nvSpPr>
            <p:cNvPr id="1212" name="Google Shape;1212;p34"/>
            <p:cNvSpPr/>
            <p:nvPr/>
          </p:nvSpPr>
          <p:spPr>
            <a:xfrm>
              <a:off x="0" y="0"/>
              <a:ext cx="11149070" cy="685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blurRad="254000" dist="88900" algn="bl" rotWithShape="0">
                <a:srgbClr val="000000">
                  <a:alpha val="50588"/>
                </a:srgbClr>
              </a:outerShdw>
            </a:effectLst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13" name="Google Shape;1213;p34"/>
            <p:cNvGrpSpPr/>
            <p:nvPr/>
          </p:nvGrpSpPr>
          <p:grpSpPr>
            <a:xfrm>
              <a:off x="11144665" y="4340535"/>
              <a:ext cx="661012" cy="1046440"/>
              <a:chOff x="11149069" y="2921168"/>
              <a:chExt cx="661012" cy="1046440"/>
            </a:xfrm>
          </p:grpSpPr>
          <p:sp>
            <p:nvSpPr>
              <p:cNvPr id="1214" name="Google Shape;1214;p34"/>
              <p:cNvSpPr/>
              <p:nvPr/>
            </p:nvSpPr>
            <p:spPr>
              <a:xfrm rot="5400000">
                <a:off x="11068279" y="3098494"/>
                <a:ext cx="822593" cy="661012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121900" tIns="60925" rIns="121900" bIns="609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5" name="Google Shape;1215;p34"/>
              <p:cNvSpPr txBox="1"/>
              <p:nvPr/>
            </p:nvSpPr>
            <p:spPr>
              <a:xfrm>
                <a:off x="11275761" y="2921168"/>
                <a:ext cx="407628" cy="10464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25" rIns="121900" bIns="60925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6000" b="1">
                    <a:solidFill>
                      <a:srgbClr val="E7E6E6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A</a:t>
                </a:r>
                <a:endParaRPr sz="6000" b="1">
                  <a:solidFill>
                    <a:srgbClr val="E7E6E6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</p:grpSp>
      <p:grpSp>
        <p:nvGrpSpPr>
          <p:cNvPr id="1216" name="Google Shape;1216;p34"/>
          <p:cNvGrpSpPr/>
          <p:nvPr/>
        </p:nvGrpSpPr>
        <p:grpSpPr>
          <a:xfrm>
            <a:off x="477761" y="-12717"/>
            <a:ext cx="11773783" cy="6858000"/>
            <a:chOff x="-881351" y="0"/>
            <a:chExt cx="11773781" cy="6858000"/>
          </a:xfrm>
        </p:grpSpPr>
        <p:sp>
          <p:nvSpPr>
            <p:cNvPr id="1217" name="Google Shape;1217;p34"/>
            <p:cNvSpPr/>
            <p:nvPr/>
          </p:nvSpPr>
          <p:spPr>
            <a:xfrm>
              <a:off x="-881351" y="0"/>
              <a:ext cx="11149070" cy="685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254000" dist="88900" algn="l" rotWithShape="0">
                <a:srgbClr val="000000">
                  <a:alpha val="50588"/>
                </a:srgbClr>
              </a:outerShdw>
            </a:effectLst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18" name="Google Shape;1218;p34"/>
            <p:cNvGrpSpPr/>
            <p:nvPr/>
          </p:nvGrpSpPr>
          <p:grpSpPr>
            <a:xfrm>
              <a:off x="10231418" y="3429001"/>
              <a:ext cx="661012" cy="1046439"/>
              <a:chOff x="10267719" y="2810122"/>
              <a:chExt cx="661012" cy="1046439"/>
            </a:xfrm>
          </p:grpSpPr>
          <p:sp>
            <p:nvSpPr>
              <p:cNvPr id="1219" name="Google Shape;1219;p34"/>
              <p:cNvSpPr/>
              <p:nvPr/>
            </p:nvSpPr>
            <p:spPr>
              <a:xfrm rot="5400000">
                <a:off x="10186929" y="3098494"/>
                <a:ext cx="822593" cy="661012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FFC000"/>
              </a:solidFill>
              <a:ln>
                <a:noFill/>
              </a:ln>
            </p:spPr>
            <p:txBody>
              <a:bodyPr spcFirstLastPara="1" wrap="square" lIns="121900" tIns="60925" rIns="121900" bIns="609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" name="Google Shape;1220;p34"/>
              <p:cNvSpPr txBox="1"/>
              <p:nvPr/>
            </p:nvSpPr>
            <p:spPr>
              <a:xfrm>
                <a:off x="10426307" y="2810122"/>
                <a:ext cx="375732" cy="1046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25" rIns="121900" bIns="60925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6000" b="1">
                    <a:solidFill>
                      <a:srgbClr val="E7E6E6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B</a:t>
                </a:r>
                <a:endParaRPr sz="6000" b="1">
                  <a:solidFill>
                    <a:srgbClr val="E7E6E6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</p:grpSp>
      <p:grpSp>
        <p:nvGrpSpPr>
          <p:cNvPr id="1221" name="Google Shape;1221;p34"/>
          <p:cNvGrpSpPr/>
          <p:nvPr/>
        </p:nvGrpSpPr>
        <p:grpSpPr>
          <a:xfrm>
            <a:off x="-8309827" y="0"/>
            <a:ext cx="11751111" cy="6858000"/>
            <a:chOff x="-2328013" y="0"/>
            <a:chExt cx="11751110" cy="6858000"/>
          </a:xfrm>
        </p:grpSpPr>
        <p:sp>
          <p:nvSpPr>
            <p:cNvPr id="1222" name="Google Shape;1222;p34"/>
            <p:cNvSpPr/>
            <p:nvPr/>
          </p:nvSpPr>
          <p:spPr>
            <a:xfrm>
              <a:off x="-2328013" y="0"/>
              <a:ext cx="11149070" cy="6858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>
              <a:outerShdw blurRad="254000" dist="88900" algn="bl" rotWithShape="0">
                <a:srgbClr val="000000">
                  <a:alpha val="51372"/>
                </a:srgbClr>
              </a:outerShdw>
            </a:effectLst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23" name="Google Shape;1223;p34"/>
            <p:cNvGrpSpPr/>
            <p:nvPr/>
          </p:nvGrpSpPr>
          <p:grpSpPr>
            <a:xfrm>
              <a:off x="8762085" y="2620918"/>
              <a:ext cx="661012" cy="1046440"/>
              <a:chOff x="8821057" y="2921169"/>
              <a:chExt cx="661012" cy="1046440"/>
            </a:xfrm>
          </p:grpSpPr>
          <p:sp>
            <p:nvSpPr>
              <p:cNvPr id="1224" name="Google Shape;1224;p34"/>
              <p:cNvSpPr/>
              <p:nvPr/>
            </p:nvSpPr>
            <p:spPr>
              <a:xfrm rot="5400000">
                <a:off x="8740266" y="3098495"/>
                <a:ext cx="822593" cy="661012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00B050"/>
              </a:solidFill>
              <a:ln>
                <a:noFill/>
              </a:ln>
            </p:spPr>
            <p:txBody>
              <a:bodyPr spcFirstLastPara="1" wrap="square" lIns="121900" tIns="60925" rIns="121900" bIns="609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5" name="Google Shape;1225;p34"/>
              <p:cNvSpPr txBox="1"/>
              <p:nvPr/>
            </p:nvSpPr>
            <p:spPr>
              <a:xfrm>
                <a:off x="8947748" y="2921169"/>
                <a:ext cx="407628" cy="10464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25" rIns="121900" bIns="60925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6000" b="1">
                    <a:solidFill>
                      <a:srgbClr val="E7E6E6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C</a:t>
                </a:r>
                <a:endParaRPr sz="6000" b="1">
                  <a:solidFill>
                    <a:srgbClr val="E7E6E6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</p:grpSp>
      <p:grpSp>
        <p:nvGrpSpPr>
          <p:cNvPr id="1226" name="Google Shape;1226;p34"/>
          <p:cNvGrpSpPr/>
          <p:nvPr/>
        </p:nvGrpSpPr>
        <p:grpSpPr>
          <a:xfrm>
            <a:off x="-9002812" y="-21038"/>
            <a:ext cx="11810083" cy="6858000"/>
            <a:chOff x="-3650254" y="0"/>
            <a:chExt cx="11810082" cy="6858000"/>
          </a:xfrm>
        </p:grpSpPr>
        <p:sp>
          <p:nvSpPr>
            <p:cNvPr id="1227" name="Google Shape;1227;p34"/>
            <p:cNvSpPr/>
            <p:nvPr/>
          </p:nvSpPr>
          <p:spPr>
            <a:xfrm>
              <a:off x="-3650254" y="0"/>
              <a:ext cx="11149070" cy="685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254000" dist="88900" algn="bl" rotWithShape="0">
                <a:srgbClr val="000000">
                  <a:alpha val="50588"/>
                </a:srgbClr>
              </a:outerShdw>
            </a:effectLst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28" name="Google Shape;1228;p34"/>
            <p:cNvGrpSpPr/>
            <p:nvPr/>
          </p:nvGrpSpPr>
          <p:grpSpPr>
            <a:xfrm>
              <a:off x="7498816" y="1828798"/>
              <a:ext cx="661012" cy="1046439"/>
              <a:chOff x="8821057" y="2921169"/>
              <a:chExt cx="661012" cy="972960"/>
            </a:xfrm>
          </p:grpSpPr>
          <p:sp>
            <p:nvSpPr>
              <p:cNvPr id="1229" name="Google Shape;1229;p34"/>
              <p:cNvSpPr/>
              <p:nvPr/>
            </p:nvSpPr>
            <p:spPr>
              <a:xfrm rot="5400000">
                <a:off x="8740266" y="3098495"/>
                <a:ext cx="822593" cy="661012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0070C0"/>
              </a:solidFill>
              <a:ln>
                <a:noFill/>
              </a:ln>
            </p:spPr>
            <p:txBody>
              <a:bodyPr spcFirstLastPara="1" wrap="square" lIns="121900" tIns="60925" rIns="121900" bIns="609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0" name="Google Shape;1230;p34"/>
              <p:cNvSpPr txBox="1"/>
              <p:nvPr/>
            </p:nvSpPr>
            <p:spPr>
              <a:xfrm>
                <a:off x="8947748" y="2921169"/>
                <a:ext cx="407628" cy="9729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25" rIns="121900" bIns="60925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6000" b="1">
                    <a:solidFill>
                      <a:srgbClr val="E7E6E6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D</a:t>
                </a:r>
                <a:endParaRPr sz="6000" b="1">
                  <a:solidFill>
                    <a:srgbClr val="E7E6E6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</p:grpSp>
      <p:grpSp>
        <p:nvGrpSpPr>
          <p:cNvPr id="1231" name="Google Shape;1231;p34"/>
          <p:cNvGrpSpPr/>
          <p:nvPr/>
        </p:nvGrpSpPr>
        <p:grpSpPr>
          <a:xfrm>
            <a:off x="-9727173" y="-23236"/>
            <a:ext cx="11810083" cy="6858000"/>
            <a:chOff x="-5574535" y="0"/>
            <a:chExt cx="11810082" cy="6858000"/>
          </a:xfrm>
        </p:grpSpPr>
        <p:sp>
          <p:nvSpPr>
            <p:cNvPr id="1232" name="Google Shape;1232;p34"/>
            <p:cNvSpPr/>
            <p:nvPr/>
          </p:nvSpPr>
          <p:spPr>
            <a:xfrm>
              <a:off x="-5574535" y="0"/>
              <a:ext cx="11149070" cy="6858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>
              <a:outerShdw blurRad="254000" dist="88900" algn="bl" rotWithShape="0">
                <a:srgbClr val="000000">
                  <a:alpha val="50588"/>
                </a:srgbClr>
              </a:outerShdw>
            </a:effectLst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33" name="Google Shape;1233;p34"/>
            <p:cNvGrpSpPr/>
            <p:nvPr/>
          </p:nvGrpSpPr>
          <p:grpSpPr>
            <a:xfrm>
              <a:off x="5574535" y="1187904"/>
              <a:ext cx="661012" cy="1046440"/>
              <a:chOff x="8821057" y="2921169"/>
              <a:chExt cx="661012" cy="1046440"/>
            </a:xfrm>
          </p:grpSpPr>
          <p:sp>
            <p:nvSpPr>
              <p:cNvPr id="1234" name="Google Shape;1234;p34"/>
              <p:cNvSpPr/>
              <p:nvPr/>
            </p:nvSpPr>
            <p:spPr>
              <a:xfrm rot="5400000">
                <a:off x="8740266" y="3098495"/>
                <a:ext cx="822593" cy="661012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121900" tIns="60925" rIns="121900" bIns="609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5" name="Google Shape;1235;p34"/>
              <p:cNvSpPr txBox="1"/>
              <p:nvPr/>
            </p:nvSpPr>
            <p:spPr>
              <a:xfrm>
                <a:off x="8947748" y="2921169"/>
                <a:ext cx="407628" cy="10464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25" rIns="121900" bIns="60925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6000" b="1">
                    <a:solidFill>
                      <a:srgbClr val="E7E6E6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E</a:t>
                </a:r>
                <a:endParaRPr sz="6000" b="1">
                  <a:solidFill>
                    <a:srgbClr val="E7E6E6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</p:grpSp>
      <p:sp>
        <p:nvSpPr>
          <p:cNvPr id="1236" name="Google Shape;1236;p34"/>
          <p:cNvSpPr txBox="1"/>
          <p:nvPr/>
        </p:nvSpPr>
        <p:spPr>
          <a:xfrm>
            <a:off x="3596640" y="0"/>
            <a:ext cx="8030192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Reducing sexual transmission </a:t>
            </a:r>
            <a:endParaRPr sz="4400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37" name="Google Shape;1237;p34"/>
          <p:cNvSpPr txBox="1"/>
          <p:nvPr/>
        </p:nvSpPr>
        <p:spPr>
          <a:xfrm>
            <a:off x="3855720" y="731520"/>
            <a:ext cx="6503132" cy="477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42950" marR="0" lvl="1" indent="-28575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800"/>
              <a:buFont typeface="Courier New"/>
              <a:buChar char="o"/>
            </a:pPr>
            <a:r>
              <a:rPr lang="en-US" sz="2800" b="0" i="0" u="none" strike="noStrike" cap="non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of condom when having intercourse with a HBsAg positive individual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800"/>
              <a:buFont typeface="Courier New"/>
              <a:buChar char="o"/>
            </a:pPr>
            <a:r>
              <a:rPr lang="en-US" sz="2800" b="0" i="0" u="none" strike="noStrike" cap="non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Ensure screening of partner and vaccination if they are negative to HBsAg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800"/>
              <a:buFont typeface="Courier New"/>
              <a:buChar char="o"/>
            </a:pPr>
            <a:r>
              <a:rPr lang="en-US" sz="2800" b="0" i="0" u="none" strike="noStrike" cap="non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Check HBs antibodies 1 – 2 months thereafter to ensure they have acquired the antibodies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3" name="Google Shape;1243;p35"/>
          <p:cNvGrpSpPr/>
          <p:nvPr/>
        </p:nvGrpSpPr>
        <p:grpSpPr>
          <a:xfrm>
            <a:off x="1106878" y="0"/>
            <a:ext cx="11805679" cy="6858000"/>
            <a:chOff x="0" y="0"/>
            <a:chExt cx="11805677" cy="6858000"/>
          </a:xfrm>
        </p:grpSpPr>
        <p:sp>
          <p:nvSpPr>
            <p:cNvPr id="1244" name="Google Shape;1244;p35"/>
            <p:cNvSpPr/>
            <p:nvPr/>
          </p:nvSpPr>
          <p:spPr>
            <a:xfrm>
              <a:off x="0" y="0"/>
              <a:ext cx="11149070" cy="685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blurRad="254000" dist="88900" algn="bl" rotWithShape="0">
                <a:srgbClr val="000000">
                  <a:alpha val="50588"/>
                </a:srgbClr>
              </a:outerShdw>
            </a:effectLst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45" name="Google Shape;1245;p35"/>
            <p:cNvGrpSpPr/>
            <p:nvPr/>
          </p:nvGrpSpPr>
          <p:grpSpPr>
            <a:xfrm>
              <a:off x="11144665" y="4340535"/>
              <a:ext cx="661012" cy="1046440"/>
              <a:chOff x="11149069" y="2921168"/>
              <a:chExt cx="661012" cy="1046440"/>
            </a:xfrm>
          </p:grpSpPr>
          <p:sp>
            <p:nvSpPr>
              <p:cNvPr id="1246" name="Google Shape;1246;p35"/>
              <p:cNvSpPr/>
              <p:nvPr/>
            </p:nvSpPr>
            <p:spPr>
              <a:xfrm rot="5400000">
                <a:off x="11068279" y="3098494"/>
                <a:ext cx="822593" cy="661012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121900" tIns="60925" rIns="121900" bIns="609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7" name="Google Shape;1247;p35"/>
              <p:cNvSpPr txBox="1"/>
              <p:nvPr/>
            </p:nvSpPr>
            <p:spPr>
              <a:xfrm>
                <a:off x="11275761" y="2921168"/>
                <a:ext cx="407628" cy="10464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25" rIns="121900" bIns="60925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6000" b="1">
                    <a:solidFill>
                      <a:srgbClr val="E7E6E6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A</a:t>
                </a:r>
                <a:endParaRPr sz="6000" b="1">
                  <a:solidFill>
                    <a:srgbClr val="E7E6E6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</p:grpSp>
      <p:grpSp>
        <p:nvGrpSpPr>
          <p:cNvPr id="1248" name="Google Shape;1248;p35"/>
          <p:cNvGrpSpPr/>
          <p:nvPr/>
        </p:nvGrpSpPr>
        <p:grpSpPr>
          <a:xfrm>
            <a:off x="477761" y="-12717"/>
            <a:ext cx="11773783" cy="6858000"/>
            <a:chOff x="-881351" y="0"/>
            <a:chExt cx="11773781" cy="6858000"/>
          </a:xfrm>
        </p:grpSpPr>
        <p:sp>
          <p:nvSpPr>
            <p:cNvPr id="1249" name="Google Shape;1249;p35"/>
            <p:cNvSpPr/>
            <p:nvPr/>
          </p:nvSpPr>
          <p:spPr>
            <a:xfrm>
              <a:off x="-881351" y="0"/>
              <a:ext cx="11149070" cy="685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254000" dist="88900" algn="l" rotWithShape="0">
                <a:srgbClr val="000000">
                  <a:alpha val="50588"/>
                </a:srgbClr>
              </a:outerShdw>
            </a:effectLst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50" name="Google Shape;1250;p35"/>
            <p:cNvGrpSpPr/>
            <p:nvPr/>
          </p:nvGrpSpPr>
          <p:grpSpPr>
            <a:xfrm>
              <a:off x="10231418" y="3429001"/>
              <a:ext cx="661012" cy="1046439"/>
              <a:chOff x="10267719" y="2810122"/>
              <a:chExt cx="661012" cy="1046439"/>
            </a:xfrm>
          </p:grpSpPr>
          <p:sp>
            <p:nvSpPr>
              <p:cNvPr id="1251" name="Google Shape;1251;p35"/>
              <p:cNvSpPr/>
              <p:nvPr/>
            </p:nvSpPr>
            <p:spPr>
              <a:xfrm rot="5400000">
                <a:off x="10186929" y="3098494"/>
                <a:ext cx="822593" cy="661012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FFC000"/>
              </a:solidFill>
              <a:ln>
                <a:noFill/>
              </a:ln>
            </p:spPr>
            <p:txBody>
              <a:bodyPr spcFirstLastPara="1" wrap="square" lIns="121900" tIns="60925" rIns="121900" bIns="609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2" name="Google Shape;1252;p35"/>
              <p:cNvSpPr txBox="1"/>
              <p:nvPr/>
            </p:nvSpPr>
            <p:spPr>
              <a:xfrm>
                <a:off x="10426307" y="2810122"/>
                <a:ext cx="375732" cy="1046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25" rIns="121900" bIns="60925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6000" b="1">
                    <a:solidFill>
                      <a:srgbClr val="E7E6E6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B</a:t>
                </a:r>
                <a:endParaRPr sz="6000" b="1">
                  <a:solidFill>
                    <a:srgbClr val="E7E6E6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</p:grpSp>
      <p:grpSp>
        <p:nvGrpSpPr>
          <p:cNvPr id="1253" name="Google Shape;1253;p35"/>
          <p:cNvGrpSpPr/>
          <p:nvPr/>
        </p:nvGrpSpPr>
        <p:grpSpPr>
          <a:xfrm>
            <a:off x="-133089" y="-29359"/>
            <a:ext cx="11751111" cy="6858000"/>
            <a:chOff x="-2328013" y="0"/>
            <a:chExt cx="11751110" cy="6858000"/>
          </a:xfrm>
        </p:grpSpPr>
        <p:sp>
          <p:nvSpPr>
            <p:cNvPr id="1254" name="Google Shape;1254;p35"/>
            <p:cNvSpPr/>
            <p:nvPr/>
          </p:nvSpPr>
          <p:spPr>
            <a:xfrm>
              <a:off x="-2328013" y="0"/>
              <a:ext cx="11149070" cy="6858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>
              <a:outerShdw blurRad="254000" dist="88900" algn="bl" rotWithShape="0">
                <a:srgbClr val="000000">
                  <a:alpha val="51372"/>
                </a:srgbClr>
              </a:outerShdw>
            </a:effectLst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55" name="Google Shape;1255;p35"/>
            <p:cNvGrpSpPr/>
            <p:nvPr/>
          </p:nvGrpSpPr>
          <p:grpSpPr>
            <a:xfrm>
              <a:off x="8762085" y="2620918"/>
              <a:ext cx="661012" cy="1046440"/>
              <a:chOff x="8821057" y="2921169"/>
              <a:chExt cx="661012" cy="1046440"/>
            </a:xfrm>
          </p:grpSpPr>
          <p:sp>
            <p:nvSpPr>
              <p:cNvPr id="1256" name="Google Shape;1256;p35"/>
              <p:cNvSpPr/>
              <p:nvPr/>
            </p:nvSpPr>
            <p:spPr>
              <a:xfrm rot="5400000">
                <a:off x="8740266" y="3098495"/>
                <a:ext cx="822593" cy="661012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00B050"/>
              </a:solidFill>
              <a:ln>
                <a:noFill/>
              </a:ln>
            </p:spPr>
            <p:txBody>
              <a:bodyPr spcFirstLastPara="1" wrap="square" lIns="121900" tIns="60925" rIns="121900" bIns="609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7" name="Google Shape;1257;p35"/>
              <p:cNvSpPr txBox="1"/>
              <p:nvPr/>
            </p:nvSpPr>
            <p:spPr>
              <a:xfrm>
                <a:off x="8947748" y="2921169"/>
                <a:ext cx="407628" cy="10464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25" rIns="121900" bIns="60925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6000" b="1">
                    <a:solidFill>
                      <a:srgbClr val="E7E6E6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C</a:t>
                </a:r>
                <a:endParaRPr sz="6000" b="1">
                  <a:solidFill>
                    <a:srgbClr val="E7E6E6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</p:grpSp>
      <p:grpSp>
        <p:nvGrpSpPr>
          <p:cNvPr id="1258" name="Google Shape;1258;p35"/>
          <p:cNvGrpSpPr/>
          <p:nvPr/>
        </p:nvGrpSpPr>
        <p:grpSpPr>
          <a:xfrm>
            <a:off x="-9002812" y="-21038"/>
            <a:ext cx="11810083" cy="6858000"/>
            <a:chOff x="-3650254" y="0"/>
            <a:chExt cx="11810082" cy="6858000"/>
          </a:xfrm>
        </p:grpSpPr>
        <p:sp>
          <p:nvSpPr>
            <p:cNvPr id="1259" name="Google Shape;1259;p35"/>
            <p:cNvSpPr/>
            <p:nvPr/>
          </p:nvSpPr>
          <p:spPr>
            <a:xfrm>
              <a:off x="-3650254" y="0"/>
              <a:ext cx="11149070" cy="685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254000" dist="88900" algn="bl" rotWithShape="0">
                <a:srgbClr val="000000">
                  <a:alpha val="50588"/>
                </a:srgbClr>
              </a:outerShdw>
            </a:effectLst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60" name="Google Shape;1260;p35"/>
            <p:cNvGrpSpPr/>
            <p:nvPr/>
          </p:nvGrpSpPr>
          <p:grpSpPr>
            <a:xfrm>
              <a:off x="7498816" y="1828798"/>
              <a:ext cx="661012" cy="1046439"/>
              <a:chOff x="8821057" y="2921169"/>
              <a:chExt cx="661012" cy="972960"/>
            </a:xfrm>
          </p:grpSpPr>
          <p:sp>
            <p:nvSpPr>
              <p:cNvPr id="1261" name="Google Shape;1261;p35"/>
              <p:cNvSpPr/>
              <p:nvPr/>
            </p:nvSpPr>
            <p:spPr>
              <a:xfrm rot="5400000">
                <a:off x="8740266" y="3098495"/>
                <a:ext cx="822593" cy="661012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0070C0"/>
              </a:solidFill>
              <a:ln>
                <a:noFill/>
              </a:ln>
            </p:spPr>
            <p:txBody>
              <a:bodyPr spcFirstLastPara="1" wrap="square" lIns="121900" tIns="60925" rIns="121900" bIns="609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" name="Google Shape;1262;p35"/>
              <p:cNvSpPr txBox="1"/>
              <p:nvPr/>
            </p:nvSpPr>
            <p:spPr>
              <a:xfrm>
                <a:off x="8947748" y="2921169"/>
                <a:ext cx="407628" cy="9729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25" rIns="121900" bIns="60925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6000" b="1">
                    <a:solidFill>
                      <a:srgbClr val="E7E6E6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D</a:t>
                </a:r>
                <a:endParaRPr sz="6000" b="1">
                  <a:solidFill>
                    <a:srgbClr val="E7E6E6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</p:grpSp>
      <p:grpSp>
        <p:nvGrpSpPr>
          <p:cNvPr id="1263" name="Google Shape;1263;p35"/>
          <p:cNvGrpSpPr/>
          <p:nvPr/>
        </p:nvGrpSpPr>
        <p:grpSpPr>
          <a:xfrm>
            <a:off x="-9727173" y="-23236"/>
            <a:ext cx="11810083" cy="6858000"/>
            <a:chOff x="-5574535" y="0"/>
            <a:chExt cx="11810082" cy="6858000"/>
          </a:xfrm>
        </p:grpSpPr>
        <p:sp>
          <p:nvSpPr>
            <p:cNvPr id="1264" name="Google Shape;1264;p35"/>
            <p:cNvSpPr/>
            <p:nvPr/>
          </p:nvSpPr>
          <p:spPr>
            <a:xfrm>
              <a:off x="-5574535" y="0"/>
              <a:ext cx="11149070" cy="6858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>
              <a:outerShdw blurRad="254000" dist="88900" algn="bl" rotWithShape="0">
                <a:srgbClr val="000000">
                  <a:alpha val="50588"/>
                </a:srgbClr>
              </a:outerShdw>
            </a:effectLst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65" name="Google Shape;1265;p35"/>
            <p:cNvGrpSpPr/>
            <p:nvPr/>
          </p:nvGrpSpPr>
          <p:grpSpPr>
            <a:xfrm>
              <a:off x="5574535" y="1187904"/>
              <a:ext cx="661012" cy="1046440"/>
              <a:chOff x="8821057" y="2921169"/>
              <a:chExt cx="661012" cy="1046440"/>
            </a:xfrm>
          </p:grpSpPr>
          <p:sp>
            <p:nvSpPr>
              <p:cNvPr id="1266" name="Google Shape;1266;p35"/>
              <p:cNvSpPr/>
              <p:nvPr/>
            </p:nvSpPr>
            <p:spPr>
              <a:xfrm rot="5400000">
                <a:off x="8740266" y="3098495"/>
                <a:ext cx="822593" cy="661012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121900" tIns="60925" rIns="121900" bIns="609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7" name="Google Shape;1267;p35"/>
              <p:cNvSpPr txBox="1"/>
              <p:nvPr/>
            </p:nvSpPr>
            <p:spPr>
              <a:xfrm>
                <a:off x="8947748" y="2921169"/>
                <a:ext cx="407628" cy="10464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25" rIns="121900" bIns="60925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6000" b="1">
                    <a:solidFill>
                      <a:srgbClr val="E7E6E6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E</a:t>
                </a:r>
                <a:endParaRPr sz="6000" b="1">
                  <a:solidFill>
                    <a:srgbClr val="E7E6E6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</p:grpSp>
      <p:sp>
        <p:nvSpPr>
          <p:cNvPr id="1268" name="Google Shape;1268;p35"/>
          <p:cNvSpPr txBox="1"/>
          <p:nvPr/>
        </p:nvSpPr>
        <p:spPr>
          <a:xfrm>
            <a:off x="3169920" y="29359"/>
            <a:ext cx="7787089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Health care providers </a:t>
            </a:r>
            <a:endParaRPr sz="4400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69" name="Google Shape;1269;p35"/>
          <p:cNvSpPr txBox="1"/>
          <p:nvPr/>
        </p:nvSpPr>
        <p:spPr>
          <a:xfrm>
            <a:off x="3169920" y="807720"/>
            <a:ext cx="7176238" cy="4832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</a:t>
            </a:r>
            <a:r>
              <a:rPr lang="en-US" sz="2800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Screen and vaccinate health care workers, if appropriate, use of sterile equipment. Post exposure prophylaxis to be given to workers (if accidental exposure results).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HBV positive individuals who perform exposure prone procedures should have regular HBV DNA (to be barred from such procedures if their HBV DNA is &gt;1000IU/mL)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5" name="Google Shape;1275;p36"/>
          <p:cNvGrpSpPr/>
          <p:nvPr/>
        </p:nvGrpSpPr>
        <p:grpSpPr>
          <a:xfrm>
            <a:off x="1106878" y="0"/>
            <a:ext cx="11805679" cy="6858000"/>
            <a:chOff x="0" y="0"/>
            <a:chExt cx="11805677" cy="6858000"/>
          </a:xfrm>
        </p:grpSpPr>
        <p:sp>
          <p:nvSpPr>
            <p:cNvPr id="1276" name="Google Shape;1276;p36"/>
            <p:cNvSpPr/>
            <p:nvPr/>
          </p:nvSpPr>
          <p:spPr>
            <a:xfrm>
              <a:off x="0" y="0"/>
              <a:ext cx="11149070" cy="685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blurRad="254000" dist="88900" algn="bl" rotWithShape="0">
                <a:srgbClr val="000000">
                  <a:alpha val="50588"/>
                </a:srgbClr>
              </a:outerShdw>
            </a:effectLst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77" name="Google Shape;1277;p36"/>
            <p:cNvGrpSpPr/>
            <p:nvPr/>
          </p:nvGrpSpPr>
          <p:grpSpPr>
            <a:xfrm>
              <a:off x="11144665" y="4340535"/>
              <a:ext cx="661012" cy="1046440"/>
              <a:chOff x="11149069" y="2921168"/>
              <a:chExt cx="661012" cy="1046440"/>
            </a:xfrm>
          </p:grpSpPr>
          <p:sp>
            <p:nvSpPr>
              <p:cNvPr id="1278" name="Google Shape;1278;p36"/>
              <p:cNvSpPr/>
              <p:nvPr/>
            </p:nvSpPr>
            <p:spPr>
              <a:xfrm rot="5400000">
                <a:off x="11068279" y="3098494"/>
                <a:ext cx="822593" cy="661012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121900" tIns="60925" rIns="121900" bIns="609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9" name="Google Shape;1279;p36"/>
              <p:cNvSpPr txBox="1"/>
              <p:nvPr/>
            </p:nvSpPr>
            <p:spPr>
              <a:xfrm>
                <a:off x="11275761" y="2921168"/>
                <a:ext cx="407628" cy="10464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25" rIns="121900" bIns="60925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6000" b="1">
                    <a:solidFill>
                      <a:srgbClr val="E7E6E6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A</a:t>
                </a:r>
                <a:endParaRPr sz="6000" b="1">
                  <a:solidFill>
                    <a:srgbClr val="E7E6E6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</p:grpSp>
      <p:grpSp>
        <p:nvGrpSpPr>
          <p:cNvPr id="1280" name="Google Shape;1280;p36"/>
          <p:cNvGrpSpPr/>
          <p:nvPr/>
        </p:nvGrpSpPr>
        <p:grpSpPr>
          <a:xfrm>
            <a:off x="477761" y="-12717"/>
            <a:ext cx="11773783" cy="6858000"/>
            <a:chOff x="-881351" y="0"/>
            <a:chExt cx="11773781" cy="6858000"/>
          </a:xfrm>
        </p:grpSpPr>
        <p:sp>
          <p:nvSpPr>
            <p:cNvPr id="1281" name="Google Shape;1281;p36"/>
            <p:cNvSpPr/>
            <p:nvPr/>
          </p:nvSpPr>
          <p:spPr>
            <a:xfrm>
              <a:off x="-881351" y="0"/>
              <a:ext cx="11149070" cy="685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254000" dist="88900" algn="l" rotWithShape="0">
                <a:srgbClr val="000000">
                  <a:alpha val="50588"/>
                </a:srgbClr>
              </a:outerShdw>
            </a:effectLst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82" name="Google Shape;1282;p36"/>
            <p:cNvGrpSpPr/>
            <p:nvPr/>
          </p:nvGrpSpPr>
          <p:grpSpPr>
            <a:xfrm>
              <a:off x="10231418" y="3429001"/>
              <a:ext cx="661012" cy="1046439"/>
              <a:chOff x="10267719" y="2810122"/>
              <a:chExt cx="661012" cy="1046439"/>
            </a:xfrm>
          </p:grpSpPr>
          <p:sp>
            <p:nvSpPr>
              <p:cNvPr id="1283" name="Google Shape;1283;p36"/>
              <p:cNvSpPr/>
              <p:nvPr/>
            </p:nvSpPr>
            <p:spPr>
              <a:xfrm rot="5400000">
                <a:off x="10186929" y="3098494"/>
                <a:ext cx="822593" cy="661012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FFC000"/>
              </a:solidFill>
              <a:ln>
                <a:noFill/>
              </a:ln>
            </p:spPr>
            <p:txBody>
              <a:bodyPr spcFirstLastPara="1" wrap="square" lIns="121900" tIns="60925" rIns="121900" bIns="609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4" name="Google Shape;1284;p36"/>
              <p:cNvSpPr txBox="1"/>
              <p:nvPr/>
            </p:nvSpPr>
            <p:spPr>
              <a:xfrm>
                <a:off x="10426307" y="2810122"/>
                <a:ext cx="375732" cy="1046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25" rIns="121900" bIns="60925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6000" b="1">
                    <a:solidFill>
                      <a:srgbClr val="E7E6E6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B</a:t>
                </a:r>
                <a:endParaRPr sz="6000" b="1">
                  <a:solidFill>
                    <a:srgbClr val="E7E6E6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</p:grpSp>
      <p:grpSp>
        <p:nvGrpSpPr>
          <p:cNvPr id="1285" name="Google Shape;1285;p36"/>
          <p:cNvGrpSpPr/>
          <p:nvPr/>
        </p:nvGrpSpPr>
        <p:grpSpPr>
          <a:xfrm>
            <a:off x="-133089" y="-29359"/>
            <a:ext cx="11751111" cy="6858000"/>
            <a:chOff x="-2328013" y="0"/>
            <a:chExt cx="11751110" cy="6858000"/>
          </a:xfrm>
        </p:grpSpPr>
        <p:sp>
          <p:nvSpPr>
            <p:cNvPr id="1286" name="Google Shape;1286;p36"/>
            <p:cNvSpPr/>
            <p:nvPr/>
          </p:nvSpPr>
          <p:spPr>
            <a:xfrm>
              <a:off x="-2328013" y="0"/>
              <a:ext cx="11149070" cy="6858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>
              <a:outerShdw blurRad="254000" dist="88900" algn="bl" rotWithShape="0">
                <a:srgbClr val="000000">
                  <a:alpha val="51372"/>
                </a:srgbClr>
              </a:outerShdw>
            </a:effectLst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87" name="Google Shape;1287;p36"/>
            <p:cNvGrpSpPr/>
            <p:nvPr/>
          </p:nvGrpSpPr>
          <p:grpSpPr>
            <a:xfrm>
              <a:off x="8762085" y="2620918"/>
              <a:ext cx="661012" cy="1046440"/>
              <a:chOff x="8821057" y="2921169"/>
              <a:chExt cx="661012" cy="1046440"/>
            </a:xfrm>
          </p:grpSpPr>
          <p:sp>
            <p:nvSpPr>
              <p:cNvPr id="1288" name="Google Shape;1288;p36"/>
              <p:cNvSpPr/>
              <p:nvPr/>
            </p:nvSpPr>
            <p:spPr>
              <a:xfrm rot="5400000">
                <a:off x="8740266" y="3098495"/>
                <a:ext cx="822593" cy="661012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00B050"/>
              </a:solidFill>
              <a:ln>
                <a:noFill/>
              </a:ln>
            </p:spPr>
            <p:txBody>
              <a:bodyPr spcFirstLastPara="1" wrap="square" lIns="121900" tIns="60925" rIns="121900" bIns="609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9" name="Google Shape;1289;p36"/>
              <p:cNvSpPr txBox="1"/>
              <p:nvPr/>
            </p:nvSpPr>
            <p:spPr>
              <a:xfrm>
                <a:off x="8947748" y="2921169"/>
                <a:ext cx="407628" cy="10464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25" rIns="121900" bIns="60925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6000" b="1">
                    <a:solidFill>
                      <a:srgbClr val="E7E6E6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C</a:t>
                </a:r>
                <a:endParaRPr sz="6000" b="1">
                  <a:solidFill>
                    <a:srgbClr val="E7E6E6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</p:grpSp>
      <p:grpSp>
        <p:nvGrpSpPr>
          <p:cNvPr id="1290" name="Google Shape;1290;p36"/>
          <p:cNvGrpSpPr/>
          <p:nvPr/>
        </p:nvGrpSpPr>
        <p:grpSpPr>
          <a:xfrm>
            <a:off x="-789729" y="-46001"/>
            <a:ext cx="11810083" cy="6858000"/>
            <a:chOff x="-3650254" y="0"/>
            <a:chExt cx="11810082" cy="6858000"/>
          </a:xfrm>
        </p:grpSpPr>
        <p:sp>
          <p:nvSpPr>
            <p:cNvPr id="1291" name="Google Shape;1291;p36"/>
            <p:cNvSpPr/>
            <p:nvPr/>
          </p:nvSpPr>
          <p:spPr>
            <a:xfrm>
              <a:off x="-3650254" y="0"/>
              <a:ext cx="11149070" cy="685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254000" dist="88900" algn="bl" rotWithShape="0">
                <a:srgbClr val="000000">
                  <a:alpha val="50588"/>
                </a:srgbClr>
              </a:outerShdw>
            </a:effectLst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92" name="Google Shape;1292;p36"/>
            <p:cNvGrpSpPr/>
            <p:nvPr/>
          </p:nvGrpSpPr>
          <p:grpSpPr>
            <a:xfrm>
              <a:off x="7498816" y="1828798"/>
              <a:ext cx="661012" cy="1046439"/>
              <a:chOff x="8821057" y="2921169"/>
              <a:chExt cx="661012" cy="972960"/>
            </a:xfrm>
          </p:grpSpPr>
          <p:sp>
            <p:nvSpPr>
              <p:cNvPr id="1293" name="Google Shape;1293;p36"/>
              <p:cNvSpPr/>
              <p:nvPr/>
            </p:nvSpPr>
            <p:spPr>
              <a:xfrm rot="5400000">
                <a:off x="8740266" y="3098495"/>
                <a:ext cx="822593" cy="661012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0070C0"/>
              </a:solidFill>
              <a:ln>
                <a:noFill/>
              </a:ln>
            </p:spPr>
            <p:txBody>
              <a:bodyPr spcFirstLastPara="1" wrap="square" lIns="121900" tIns="60925" rIns="121900" bIns="609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4" name="Google Shape;1294;p36"/>
              <p:cNvSpPr txBox="1"/>
              <p:nvPr/>
            </p:nvSpPr>
            <p:spPr>
              <a:xfrm>
                <a:off x="8947748" y="2921169"/>
                <a:ext cx="407628" cy="9729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25" rIns="121900" bIns="60925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6000" b="1">
                    <a:solidFill>
                      <a:srgbClr val="E7E6E6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D</a:t>
                </a:r>
                <a:endParaRPr sz="6000" b="1">
                  <a:solidFill>
                    <a:srgbClr val="E7E6E6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</p:grpSp>
      <p:grpSp>
        <p:nvGrpSpPr>
          <p:cNvPr id="1295" name="Google Shape;1295;p36"/>
          <p:cNvGrpSpPr/>
          <p:nvPr/>
        </p:nvGrpSpPr>
        <p:grpSpPr>
          <a:xfrm>
            <a:off x="-9727173" y="-23236"/>
            <a:ext cx="11810083" cy="6858000"/>
            <a:chOff x="-5574535" y="0"/>
            <a:chExt cx="11810082" cy="6858000"/>
          </a:xfrm>
        </p:grpSpPr>
        <p:sp>
          <p:nvSpPr>
            <p:cNvPr id="1296" name="Google Shape;1296;p36"/>
            <p:cNvSpPr/>
            <p:nvPr/>
          </p:nvSpPr>
          <p:spPr>
            <a:xfrm>
              <a:off x="-5574535" y="0"/>
              <a:ext cx="11149070" cy="6858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>
              <a:outerShdw blurRad="254000" dist="88900" algn="bl" rotWithShape="0">
                <a:srgbClr val="000000">
                  <a:alpha val="50588"/>
                </a:srgbClr>
              </a:outerShdw>
            </a:effectLst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97" name="Google Shape;1297;p36"/>
            <p:cNvGrpSpPr/>
            <p:nvPr/>
          </p:nvGrpSpPr>
          <p:grpSpPr>
            <a:xfrm>
              <a:off x="5574535" y="1187904"/>
              <a:ext cx="661012" cy="1046440"/>
              <a:chOff x="8821057" y="2921169"/>
              <a:chExt cx="661012" cy="1046440"/>
            </a:xfrm>
          </p:grpSpPr>
          <p:sp>
            <p:nvSpPr>
              <p:cNvPr id="1298" name="Google Shape;1298;p36"/>
              <p:cNvSpPr/>
              <p:nvPr/>
            </p:nvSpPr>
            <p:spPr>
              <a:xfrm rot="5400000">
                <a:off x="8740266" y="3098495"/>
                <a:ext cx="822593" cy="661012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121900" tIns="60925" rIns="121900" bIns="609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9" name="Google Shape;1299;p36"/>
              <p:cNvSpPr txBox="1"/>
              <p:nvPr/>
            </p:nvSpPr>
            <p:spPr>
              <a:xfrm>
                <a:off x="8947748" y="2921169"/>
                <a:ext cx="407628" cy="10464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25" rIns="121900" bIns="60925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6000" b="1">
                    <a:solidFill>
                      <a:srgbClr val="E7E6E6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E</a:t>
                </a:r>
                <a:endParaRPr sz="6000" b="1">
                  <a:solidFill>
                    <a:srgbClr val="E7E6E6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</p:grpSp>
      <p:sp>
        <p:nvSpPr>
          <p:cNvPr id="1300" name="Google Shape;1300;p36"/>
          <p:cNvSpPr txBox="1"/>
          <p:nvPr/>
        </p:nvSpPr>
        <p:spPr>
          <a:xfrm>
            <a:off x="2560320" y="46001"/>
            <a:ext cx="757428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Percutaneous routes </a:t>
            </a:r>
            <a:endParaRPr sz="4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01" name="Google Shape;1301;p36"/>
          <p:cNvSpPr txBox="1"/>
          <p:nvPr/>
        </p:nvSpPr>
        <p:spPr>
          <a:xfrm>
            <a:off x="2560320" y="1164668"/>
            <a:ext cx="699516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-sterile needle sharing programmes</a:t>
            </a:r>
            <a:endParaRPr sz="2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7" name="Google Shape;1307;p37"/>
          <p:cNvGrpSpPr/>
          <p:nvPr/>
        </p:nvGrpSpPr>
        <p:grpSpPr>
          <a:xfrm>
            <a:off x="1106878" y="0"/>
            <a:ext cx="11805679" cy="6858000"/>
            <a:chOff x="0" y="0"/>
            <a:chExt cx="11805677" cy="6858000"/>
          </a:xfrm>
        </p:grpSpPr>
        <p:sp>
          <p:nvSpPr>
            <p:cNvPr id="1308" name="Google Shape;1308;p37"/>
            <p:cNvSpPr/>
            <p:nvPr/>
          </p:nvSpPr>
          <p:spPr>
            <a:xfrm>
              <a:off x="0" y="0"/>
              <a:ext cx="11149070" cy="685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blurRad="254000" dist="88900" algn="bl" rotWithShape="0">
                <a:srgbClr val="000000">
                  <a:alpha val="50588"/>
                </a:srgbClr>
              </a:outerShdw>
            </a:effectLst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09" name="Google Shape;1309;p37"/>
            <p:cNvGrpSpPr/>
            <p:nvPr/>
          </p:nvGrpSpPr>
          <p:grpSpPr>
            <a:xfrm>
              <a:off x="11144665" y="4340535"/>
              <a:ext cx="661012" cy="1046440"/>
              <a:chOff x="11149069" y="2921168"/>
              <a:chExt cx="661012" cy="1046440"/>
            </a:xfrm>
          </p:grpSpPr>
          <p:sp>
            <p:nvSpPr>
              <p:cNvPr id="1310" name="Google Shape;1310;p37"/>
              <p:cNvSpPr/>
              <p:nvPr/>
            </p:nvSpPr>
            <p:spPr>
              <a:xfrm rot="5400000">
                <a:off x="11068279" y="3098494"/>
                <a:ext cx="822593" cy="661012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121900" tIns="60925" rIns="121900" bIns="609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1" name="Google Shape;1311;p37"/>
              <p:cNvSpPr txBox="1"/>
              <p:nvPr/>
            </p:nvSpPr>
            <p:spPr>
              <a:xfrm>
                <a:off x="11275761" y="2921168"/>
                <a:ext cx="407628" cy="10464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25" rIns="121900" bIns="60925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6000" b="1">
                    <a:solidFill>
                      <a:srgbClr val="E7E6E6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A</a:t>
                </a:r>
                <a:endParaRPr sz="6000" b="1">
                  <a:solidFill>
                    <a:srgbClr val="E7E6E6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</p:grpSp>
      <p:grpSp>
        <p:nvGrpSpPr>
          <p:cNvPr id="1312" name="Google Shape;1312;p37"/>
          <p:cNvGrpSpPr/>
          <p:nvPr/>
        </p:nvGrpSpPr>
        <p:grpSpPr>
          <a:xfrm>
            <a:off x="477761" y="-12717"/>
            <a:ext cx="11773783" cy="6858000"/>
            <a:chOff x="-881351" y="0"/>
            <a:chExt cx="11773781" cy="6858000"/>
          </a:xfrm>
        </p:grpSpPr>
        <p:sp>
          <p:nvSpPr>
            <p:cNvPr id="1313" name="Google Shape;1313;p37"/>
            <p:cNvSpPr/>
            <p:nvPr/>
          </p:nvSpPr>
          <p:spPr>
            <a:xfrm>
              <a:off x="-881351" y="0"/>
              <a:ext cx="11149070" cy="685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254000" dist="88900" algn="l" rotWithShape="0">
                <a:srgbClr val="000000">
                  <a:alpha val="50588"/>
                </a:srgbClr>
              </a:outerShdw>
            </a:effectLst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14" name="Google Shape;1314;p37"/>
            <p:cNvGrpSpPr/>
            <p:nvPr/>
          </p:nvGrpSpPr>
          <p:grpSpPr>
            <a:xfrm>
              <a:off x="10231418" y="3429001"/>
              <a:ext cx="661012" cy="1046439"/>
              <a:chOff x="10267719" y="2810122"/>
              <a:chExt cx="661012" cy="1046439"/>
            </a:xfrm>
          </p:grpSpPr>
          <p:sp>
            <p:nvSpPr>
              <p:cNvPr id="1315" name="Google Shape;1315;p37"/>
              <p:cNvSpPr/>
              <p:nvPr/>
            </p:nvSpPr>
            <p:spPr>
              <a:xfrm rot="5400000">
                <a:off x="10186929" y="3098494"/>
                <a:ext cx="822593" cy="661012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FFC000"/>
              </a:solidFill>
              <a:ln>
                <a:noFill/>
              </a:ln>
            </p:spPr>
            <p:txBody>
              <a:bodyPr spcFirstLastPara="1" wrap="square" lIns="121900" tIns="60925" rIns="121900" bIns="609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6" name="Google Shape;1316;p37"/>
              <p:cNvSpPr txBox="1"/>
              <p:nvPr/>
            </p:nvSpPr>
            <p:spPr>
              <a:xfrm>
                <a:off x="10426307" y="2810122"/>
                <a:ext cx="375732" cy="1046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25" rIns="121900" bIns="60925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6000" b="1">
                    <a:solidFill>
                      <a:srgbClr val="E7E6E6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B</a:t>
                </a:r>
                <a:endParaRPr sz="6000" b="1">
                  <a:solidFill>
                    <a:srgbClr val="E7E6E6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</p:grpSp>
      <p:grpSp>
        <p:nvGrpSpPr>
          <p:cNvPr id="1317" name="Google Shape;1317;p37"/>
          <p:cNvGrpSpPr/>
          <p:nvPr/>
        </p:nvGrpSpPr>
        <p:grpSpPr>
          <a:xfrm>
            <a:off x="-133089" y="-29359"/>
            <a:ext cx="11751111" cy="6858000"/>
            <a:chOff x="-2328013" y="0"/>
            <a:chExt cx="11751110" cy="6858000"/>
          </a:xfrm>
        </p:grpSpPr>
        <p:sp>
          <p:nvSpPr>
            <p:cNvPr id="1318" name="Google Shape;1318;p37"/>
            <p:cNvSpPr/>
            <p:nvPr/>
          </p:nvSpPr>
          <p:spPr>
            <a:xfrm>
              <a:off x="-2328013" y="0"/>
              <a:ext cx="11149070" cy="6858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>
              <a:outerShdw blurRad="254000" dist="88900" algn="bl" rotWithShape="0">
                <a:srgbClr val="000000">
                  <a:alpha val="51372"/>
                </a:srgbClr>
              </a:outerShdw>
            </a:effectLst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19" name="Google Shape;1319;p37"/>
            <p:cNvGrpSpPr/>
            <p:nvPr/>
          </p:nvGrpSpPr>
          <p:grpSpPr>
            <a:xfrm>
              <a:off x="8762085" y="2620918"/>
              <a:ext cx="661012" cy="1046440"/>
              <a:chOff x="8821057" y="2921169"/>
              <a:chExt cx="661012" cy="1046440"/>
            </a:xfrm>
          </p:grpSpPr>
          <p:sp>
            <p:nvSpPr>
              <p:cNvPr id="1320" name="Google Shape;1320;p37"/>
              <p:cNvSpPr/>
              <p:nvPr/>
            </p:nvSpPr>
            <p:spPr>
              <a:xfrm rot="5400000">
                <a:off x="8740266" y="3098495"/>
                <a:ext cx="822593" cy="661012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00B050"/>
              </a:solidFill>
              <a:ln>
                <a:noFill/>
              </a:ln>
            </p:spPr>
            <p:txBody>
              <a:bodyPr spcFirstLastPara="1" wrap="square" lIns="121900" tIns="60925" rIns="121900" bIns="609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1" name="Google Shape;1321;p37"/>
              <p:cNvSpPr txBox="1"/>
              <p:nvPr/>
            </p:nvSpPr>
            <p:spPr>
              <a:xfrm>
                <a:off x="8947748" y="2921169"/>
                <a:ext cx="407628" cy="10464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25" rIns="121900" bIns="60925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6000" b="1">
                    <a:solidFill>
                      <a:srgbClr val="E7E6E6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C</a:t>
                </a:r>
                <a:endParaRPr sz="6000" b="1">
                  <a:solidFill>
                    <a:srgbClr val="E7E6E6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</p:grpSp>
      <p:grpSp>
        <p:nvGrpSpPr>
          <p:cNvPr id="1322" name="Google Shape;1322;p37"/>
          <p:cNvGrpSpPr/>
          <p:nvPr/>
        </p:nvGrpSpPr>
        <p:grpSpPr>
          <a:xfrm>
            <a:off x="-789729" y="-46001"/>
            <a:ext cx="11810083" cy="6858000"/>
            <a:chOff x="-3650254" y="0"/>
            <a:chExt cx="11810082" cy="6858000"/>
          </a:xfrm>
        </p:grpSpPr>
        <p:sp>
          <p:nvSpPr>
            <p:cNvPr id="1323" name="Google Shape;1323;p37"/>
            <p:cNvSpPr/>
            <p:nvPr/>
          </p:nvSpPr>
          <p:spPr>
            <a:xfrm>
              <a:off x="-3650254" y="0"/>
              <a:ext cx="11149070" cy="685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254000" dist="88900" algn="bl" rotWithShape="0">
                <a:srgbClr val="000000">
                  <a:alpha val="50588"/>
                </a:srgbClr>
              </a:outerShdw>
            </a:effectLst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24" name="Google Shape;1324;p37"/>
            <p:cNvGrpSpPr/>
            <p:nvPr/>
          </p:nvGrpSpPr>
          <p:grpSpPr>
            <a:xfrm>
              <a:off x="7498816" y="1828798"/>
              <a:ext cx="661012" cy="1046439"/>
              <a:chOff x="8821057" y="2921169"/>
              <a:chExt cx="661012" cy="972960"/>
            </a:xfrm>
          </p:grpSpPr>
          <p:sp>
            <p:nvSpPr>
              <p:cNvPr id="1325" name="Google Shape;1325;p37"/>
              <p:cNvSpPr/>
              <p:nvPr/>
            </p:nvSpPr>
            <p:spPr>
              <a:xfrm rot="5400000">
                <a:off x="8740266" y="3098495"/>
                <a:ext cx="822593" cy="661012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0070C0"/>
              </a:solidFill>
              <a:ln>
                <a:noFill/>
              </a:ln>
            </p:spPr>
            <p:txBody>
              <a:bodyPr spcFirstLastPara="1" wrap="square" lIns="121900" tIns="60925" rIns="121900" bIns="609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6" name="Google Shape;1326;p37"/>
              <p:cNvSpPr txBox="1"/>
              <p:nvPr/>
            </p:nvSpPr>
            <p:spPr>
              <a:xfrm>
                <a:off x="8947748" y="2921169"/>
                <a:ext cx="407628" cy="9729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25" rIns="121900" bIns="60925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6000" b="1">
                    <a:solidFill>
                      <a:srgbClr val="E7E6E6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D</a:t>
                </a:r>
                <a:endParaRPr sz="6000" b="1">
                  <a:solidFill>
                    <a:srgbClr val="E7E6E6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</p:grpSp>
      <p:grpSp>
        <p:nvGrpSpPr>
          <p:cNvPr id="1327" name="Google Shape;1327;p37"/>
          <p:cNvGrpSpPr/>
          <p:nvPr/>
        </p:nvGrpSpPr>
        <p:grpSpPr>
          <a:xfrm>
            <a:off x="-1482191" y="-46001"/>
            <a:ext cx="11810083" cy="6858000"/>
            <a:chOff x="-5574535" y="0"/>
            <a:chExt cx="11810082" cy="6858000"/>
          </a:xfrm>
        </p:grpSpPr>
        <p:sp>
          <p:nvSpPr>
            <p:cNvPr id="1328" name="Google Shape;1328;p37"/>
            <p:cNvSpPr/>
            <p:nvPr/>
          </p:nvSpPr>
          <p:spPr>
            <a:xfrm>
              <a:off x="-5574535" y="0"/>
              <a:ext cx="11149070" cy="6858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>
              <a:outerShdw blurRad="254000" dist="88900" algn="bl" rotWithShape="0">
                <a:srgbClr val="000000">
                  <a:alpha val="50588"/>
                </a:srgbClr>
              </a:outerShdw>
            </a:effectLst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29" name="Google Shape;1329;p37"/>
            <p:cNvGrpSpPr/>
            <p:nvPr/>
          </p:nvGrpSpPr>
          <p:grpSpPr>
            <a:xfrm>
              <a:off x="5574535" y="1187904"/>
              <a:ext cx="661012" cy="1046440"/>
              <a:chOff x="8821057" y="2921169"/>
              <a:chExt cx="661012" cy="1046440"/>
            </a:xfrm>
          </p:grpSpPr>
          <p:sp>
            <p:nvSpPr>
              <p:cNvPr id="1330" name="Google Shape;1330;p37"/>
              <p:cNvSpPr/>
              <p:nvPr/>
            </p:nvSpPr>
            <p:spPr>
              <a:xfrm rot="5400000">
                <a:off x="8740266" y="3098495"/>
                <a:ext cx="822593" cy="661012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121900" tIns="60925" rIns="121900" bIns="609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1" name="Google Shape;1331;p37"/>
              <p:cNvSpPr txBox="1"/>
              <p:nvPr/>
            </p:nvSpPr>
            <p:spPr>
              <a:xfrm>
                <a:off x="8947748" y="2921169"/>
                <a:ext cx="407628" cy="10464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25" rIns="121900" bIns="60925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6000" b="1">
                    <a:solidFill>
                      <a:srgbClr val="E7E6E6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E</a:t>
                </a:r>
                <a:endParaRPr sz="6000" b="1">
                  <a:solidFill>
                    <a:srgbClr val="E7E6E6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</p:grpSp>
      <p:sp>
        <p:nvSpPr>
          <p:cNvPr id="1332" name="Google Shape;1332;p37"/>
          <p:cNvSpPr txBox="1"/>
          <p:nvPr/>
        </p:nvSpPr>
        <p:spPr>
          <a:xfrm>
            <a:off x="565167" y="46001"/>
            <a:ext cx="8472153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Transplant recipients</a:t>
            </a:r>
            <a:r>
              <a:rPr lang="en-US" sz="32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4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33" name="Google Shape;1333;p37"/>
          <p:cNvSpPr txBox="1"/>
          <p:nvPr/>
        </p:nvSpPr>
        <p:spPr>
          <a:xfrm>
            <a:off x="868680" y="1238438"/>
            <a:ext cx="8327224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screen donors for HBsAg (some countries include for anti-HBc and HBV DNA). Prophylactic antiviral therapy is recommended for HBV naïve recipients of e.g. liver from HBc ab + donors.</a:t>
            </a:r>
            <a:endParaRPr sz="2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</Words>
  <Application>Microsoft Macintosh PowerPoint</Application>
  <PresentationFormat>Widescreen</PresentationFormat>
  <Paragraphs>46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Courier New</vt:lpstr>
      <vt:lpstr>Helvetica Neue</vt:lpstr>
      <vt:lpstr>Quattrocento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Nimzing Ladep</dc:creator>
  <cp:lastModifiedBy>Nimzing Ladep</cp:lastModifiedBy>
  <cp:revision>1</cp:revision>
  <dcterms:created xsi:type="dcterms:W3CDTF">2022-12-03T09:19:50Z</dcterms:created>
  <dcterms:modified xsi:type="dcterms:W3CDTF">2022-12-03T09:20:43Z</dcterms:modified>
</cp:coreProperties>
</file>