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7" r:id="rId2"/>
    <p:sldId id="308" r:id="rId3"/>
    <p:sldId id="309" r:id="rId4"/>
    <p:sldId id="310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4BB9-EC83-D646-BD3D-7AFC9E7D7C5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A1D92-40C4-0441-AB01-82670871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63" name="Google Shape;1463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D27-460D-2AB7-74E5-51CC7C0C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ECAB8-17A2-292F-09FB-E8A6281A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1119-D3DC-819F-58CB-A5983969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2F0C-BD2A-32A2-3FC3-A376A721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A298-FEA3-774E-10A8-C62D0C95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4D89-1863-E1F6-0D61-BCF20BFD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F93B1-3EE2-DF94-0EA3-65A75B4B7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19FB-94F3-DD77-7EB6-B77979BB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0BBD-D934-0F8E-D219-B74D09C1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E82B-F873-7031-0952-3482E74E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5014E-9F27-80C1-A8AE-3E39107F0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5BF7-FFC1-220A-BA3F-A5068BE8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3A82-B65A-7473-8C5B-03A7F9D7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7490-536C-BDC1-B5E9-D73450BA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16BF-43A7-A308-F9E2-4CEFFB64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gratulations">
  <p:cSld name="Congratulatio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46464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95" name="Google Shape;295;p60"/>
          <p:cNvSpPr txBox="1">
            <a:spLocks noGrp="1"/>
          </p:cNvSpPr>
          <p:nvPr>
            <p:ph type="body" idx="1"/>
          </p:nvPr>
        </p:nvSpPr>
        <p:spPr>
          <a:xfrm>
            <a:off x="712608" y="5019933"/>
            <a:ext cx="7178222" cy="10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ts val="1600"/>
              <a:buNone/>
              <a:defRPr sz="1600">
                <a:solidFill>
                  <a:srgbClr val="64646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60"/>
          <p:cNvSpPr txBox="1">
            <a:spLocks noGrp="1"/>
          </p:cNvSpPr>
          <p:nvPr>
            <p:ph type="title"/>
          </p:nvPr>
        </p:nvSpPr>
        <p:spPr>
          <a:xfrm>
            <a:off x="1808135" y="3999487"/>
            <a:ext cx="7120002" cy="81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leway"/>
              <a:buNone/>
              <a:defRPr sz="3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32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22A5-DE9F-C660-3BBB-2E580D7C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99DA-7AA3-DADA-721E-B1BF619B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2379-5021-F353-61CC-5FB93FEF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0923-38E2-04B9-26B8-1E7E7D4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2BC5-A660-564F-D34C-668E795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C512-D510-5DB6-77A8-D1532A34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669F-1C5F-D884-517B-41C50DBC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7109-54B1-1D27-8809-6F05A380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4551-F317-3ECC-F3CA-71C80F4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6BEF-6133-BE80-1C71-F9A7E26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CEA3-7477-BDEC-1DB1-86E7B2D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A0C8-9DD5-C189-2F74-85C0B62D2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6CEF2-2BEF-3889-5A3D-B41C25F8F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F5B5-C82D-771A-9E5D-DC734142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FFAD6-8ECB-0E15-36BB-751CE137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AD828-57E5-7839-CBF2-F473A7D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AD1D-F5EA-1A02-BA6D-DDD15CBB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200B-CD18-C1D2-7DE3-DB73EC21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8838-1DA8-D51F-EA17-E2078E61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FEB6-7460-16F2-1B3C-F41AF30B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D32FD-D79A-2244-35EE-1427BEA86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94A07-0DDF-9F59-76D9-EF20B55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5DBA7-E520-A915-9959-942C5A37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877B7-8606-46A2-B049-9BEE7C5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E027-05AA-1DA8-77EF-9C8160C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BD482-550C-C42A-CBDB-806635E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46927-1F32-BA2F-B570-1F1968AD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7CC7-EA86-7698-BA57-41A5A946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4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2BE25-58EA-FBC8-A654-6070FEA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D6D9F-5989-4C3F-3E9A-6F62B034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F6187-B1E0-CB35-7CB0-18E9C423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39DD-800C-92DA-9763-D9409235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9830-DA7F-4506-FC97-86934FA5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D98DD-75E4-3CAE-3902-A48F8FB6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43C2E-02CF-4166-318A-282591EB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1ECD2-640A-2444-D07D-C10C133E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9A90-91E3-F09E-03B0-86F1418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E3FD-938A-ECAE-747C-4A638943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E5974-162C-0321-9769-F7BC8B0A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67564-8764-7EA9-CAF5-AB908977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6928-90EC-222A-CD64-16D8D102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7AB0-55DF-1252-7A4F-9D9ABEF8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AD66-F213-7906-50B2-89DA7AA9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3CD47-0DCD-150F-1668-4BF51F1F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C9DC9-20BD-DD75-C2DD-A1B09419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4922-EAAF-3A3B-B8DD-6527A5C4C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47A8-FC4B-D04E-8900-2C976DA6739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334E-57FD-2AC2-ED66-B4771C907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986A-EA4E-22D4-0DAF-DC440BDF3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03D4-58CF-6644-B147-642F5EE9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new-paracetamol-overdose-treatment-costs-millions-but-doesnt-save-many-lives-2486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erson, bottle&#10;&#10;Description automatically generated">
            <a:extLst>
              <a:ext uri="{FF2B5EF4-FFF2-40B4-BE49-F238E27FC236}">
                <a16:creationId xmlns:a16="http://schemas.microsoft.com/office/drawing/2014/main" id="{E58DB02A-CD2C-244C-AA5A-8B2DC56F8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69" t="9091" r="4033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6D3F4-0DBC-094D-B9BB-AD7F3F5CC2B0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Criteria for treatment of patients with chronic hepatitis B</a:t>
            </a:r>
          </a:p>
        </p:txBody>
      </p:sp>
    </p:spTree>
    <p:extLst>
      <p:ext uri="{BB962C8B-B14F-4D97-AF65-F5344CB8AC3E}">
        <p14:creationId xmlns:p14="http://schemas.microsoft.com/office/powerpoint/2010/main" val="32324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C36C71-0857-1F47-AF37-21C1A2208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103990-F8B4-EC45-BFCE-E6EB07D650AA}"/>
              </a:ext>
            </a:extLst>
          </p:cNvPr>
          <p:cNvSpPr/>
          <p:nvPr/>
        </p:nvSpPr>
        <p:spPr>
          <a:xfrm>
            <a:off x="3415665" y="285750"/>
            <a:ext cx="5360670" cy="605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Chronic hepatitis B diagnosis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98C76-7BCC-804A-BEF0-2F310C6A45AC}"/>
              </a:ext>
            </a:extLst>
          </p:cNvPr>
          <p:cNvSpPr/>
          <p:nvPr/>
        </p:nvSpPr>
        <p:spPr>
          <a:xfrm>
            <a:off x="868680" y="177165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Decompensated Cirrhosis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31F16-393B-A34A-8404-8F2EF606F239}"/>
              </a:ext>
            </a:extLst>
          </p:cNvPr>
          <p:cNvSpPr/>
          <p:nvPr/>
        </p:nvSpPr>
        <p:spPr>
          <a:xfrm>
            <a:off x="868680" y="322326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HBV DNA Detectable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6149D-5A0C-8148-A568-4BF631EB0BE6}"/>
              </a:ext>
            </a:extLst>
          </p:cNvPr>
          <p:cNvSpPr/>
          <p:nvPr/>
        </p:nvSpPr>
        <p:spPr>
          <a:xfrm>
            <a:off x="622935" y="5250180"/>
            <a:ext cx="3211830" cy="139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Liver biopsy – not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Consider Liver transplantation (where feasible)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99200C4-B62E-5840-BB97-325DF5EF5D1F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2228850" y="891540"/>
            <a:ext cx="3867150" cy="880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83E17C-D59E-6E4C-AE2C-45956B7E963B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2228850" y="2423160"/>
            <a:ext cx="0" cy="800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DE1E8-068E-0446-8228-2740BFA03A9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228850" y="3874770"/>
            <a:ext cx="0" cy="1375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3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C36C71-0857-1F47-AF37-21C1A2208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103990-F8B4-EC45-BFCE-E6EB07D650AA}"/>
              </a:ext>
            </a:extLst>
          </p:cNvPr>
          <p:cNvSpPr/>
          <p:nvPr/>
        </p:nvSpPr>
        <p:spPr>
          <a:xfrm>
            <a:off x="3415665" y="285750"/>
            <a:ext cx="5360670" cy="605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Chronic hepatitis B diagnosis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98C76-7BCC-804A-BEF0-2F310C6A45AC}"/>
              </a:ext>
            </a:extLst>
          </p:cNvPr>
          <p:cNvSpPr/>
          <p:nvPr/>
        </p:nvSpPr>
        <p:spPr>
          <a:xfrm>
            <a:off x="868680" y="177165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Decompensated Cirrhosis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FE459-E36D-8D40-81A4-FD7CC3654FB4}"/>
              </a:ext>
            </a:extLst>
          </p:cNvPr>
          <p:cNvSpPr/>
          <p:nvPr/>
        </p:nvSpPr>
        <p:spPr>
          <a:xfrm>
            <a:off x="4953000" y="177165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Compensated Cirrhosis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7C4EA-E80F-C247-9DB9-11E7E2CDBE40}"/>
              </a:ext>
            </a:extLst>
          </p:cNvPr>
          <p:cNvSpPr/>
          <p:nvPr/>
        </p:nvSpPr>
        <p:spPr>
          <a:xfrm>
            <a:off x="4080510" y="3223260"/>
            <a:ext cx="4411980" cy="1554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HBV DNA &gt;20,000 IU/mL, if normal 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HBV DNA detectable if elevated ALT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D34A0-7779-8C41-98BE-5DE0E80827A6}"/>
              </a:ext>
            </a:extLst>
          </p:cNvPr>
          <p:cNvSpPr/>
          <p:nvPr/>
        </p:nvSpPr>
        <p:spPr>
          <a:xfrm>
            <a:off x="4953000" y="5181600"/>
            <a:ext cx="2720340" cy="1554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May need liver biopsy or non invasive liver stiffness measurement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31F16-393B-A34A-8404-8F2EF606F239}"/>
              </a:ext>
            </a:extLst>
          </p:cNvPr>
          <p:cNvSpPr/>
          <p:nvPr/>
        </p:nvSpPr>
        <p:spPr>
          <a:xfrm>
            <a:off x="868680" y="322326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HBV DNA Detectable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6149D-5A0C-8148-A568-4BF631EB0BE6}"/>
              </a:ext>
            </a:extLst>
          </p:cNvPr>
          <p:cNvSpPr/>
          <p:nvPr/>
        </p:nvSpPr>
        <p:spPr>
          <a:xfrm>
            <a:off x="622935" y="5250180"/>
            <a:ext cx="3211830" cy="139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Liver biopsy – not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Consider Liver transplantation (where feasible)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99200C4-B62E-5840-BB97-325DF5EF5D1F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2228850" y="891540"/>
            <a:ext cx="3867150" cy="880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83E17C-D59E-6E4C-AE2C-45956B7E963B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2228850" y="2423160"/>
            <a:ext cx="0" cy="800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DE1E8-068E-0446-8228-2740BFA03A9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228850" y="3874770"/>
            <a:ext cx="0" cy="1375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77138-EFDB-4D43-B183-51F06E38AAD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313170" y="891539"/>
            <a:ext cx="11430" cy="880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70F669-AACC-134C-A2D9-179FF256777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86500" y="2386964"/>
            <a:ext cx="0" cy="836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5A7454-2DD7-E743-A173-7AA3367CCCE3}"/>
              </a:ext>
            </a:extLst>
          </p:cNvPr>
          <p:cNvCxnSpPr>
            <a:cxnSpLocks/>
          </p:cNvCxnSpPr>
          <p:nvPr/>
        </p:nvCxnSpPr>
        <p:spPr>
          <a:xfrm>
            <a:off x="6271260" y="4763452"/>
            <a:ext cx="0" cy="48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4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C36C71-0857-1F47-AF37-21C1A2208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103990-F8B4-EC45-BFCE-E6EB07D650AA}"/>
              </a:ext>
            </a:extLst>
          </p:cNvPr>
          <p:cNvSpPr/>
          <p:nvPr/>
        </p:nvSpPr>
        <p:spPr>
          <a:xfrm>
            <a:off x="3415665" y="285750"/>
            <a:ext cx="5360670" cy="605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Chronic hepatitis B diagnosis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98C76-7BCC-804A-BEF0-2F310C6A45AC}"/>
              </a:ext>
            </a:extLst>
          </p:cNvPr>
          <p:cNvSpPr/>
          <p:nvPr/>
        </p:nvSpPr>
        <p:spPr>
          <a:xfrm>
            <a:off x="868680" y="177165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Decompensated Cirrhosis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FE459-E36D-8D40-81A4-FD7CC3654FB4}"/>
              </a:ext>
            </a:extLst>
          </p:cNvPr>
          <p:cNvSpPr/>
          <p:nvPr/>
        </p:nvSpPr>
        <p:spPr>
          <a:xfrm>
            <a:off x="4953000" y="177165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Compensated Cirrhosis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123E4-C5D9-C247-A571-A9BB508B00B5}"/>
              </a:ext>
            </a:extLst>
          </p:cNvPr>
          <p:cNvSpPr/>
          <p:nvPr/>
        </p:nvSpPr>
        <p:spPr>
          <a:xfrm>
            <a:off x="8298180" y="1771650"/>
            <a:ext cx="389382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Severe reactivation of chronic HBV or non-cirrhotic HBV DNA </a:t>
            </a:r>
            <a:r>
              <a:rPr lang="en-US">
                <a:solidFill>
                  <a:schemeClr val="tx1"/>
                </a:solidFill>
              </a:rPr>
              <a:t>&gt;20,000IU/mL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7C4EA-E80F-C247-9DB9-11E7E2CDBE40}"/>
              </a:ext>
            </a:extLst>
          </p:cNvPr>
          <p:cNvSpPr/>
          <p:nvPr/>
        </p:nvSpPr>
        <p:spPr>
          <a:xfrm>
            <a:off x="4080510" y="3223260"/>
            <a:ext cx="4411980" cy="1554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HBV DNA &gt;20,000 IU/mL, if normal 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HBV DNA detectable if elevated ALT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D34A0-7779-8C41-98BE-5DE0E80827A6}"/>
              </a:ext>
            </a:extLst>
          </p:cNvPr>
          <p:cNvSpPr/>
          <p:nvPr/>
        </p:nvSpPr>
        <p:spPr>
          <a:xfrm>
            <a:off x="4953000" y="5181600"/>
            <a:ext cx="2720340" cy="1554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May need liver biopsy or non invasive liver stiffness measurement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31F16-393B-A34A-8404-8F2EF606F239}"/>
              </a:ext>
            </a:extLst>
          </p:cNvPr>
          <p:cNvSpPr/>
          <p:nvPr/>
        </p:nvSpPr>
        <p:spPr>
          <a:xfrm>
            <a:off x="868680" y="3223260"/>
            <a:ext cx="2720340" cy="651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HBV DNA Detectable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6149D-5A0C-8148-A568-4BF631EB0BE6}"/>
              </a:ext>
            </a:extLst>
          </p:cNvPr>
          <p:cNvSpPr/>
          <p:nvPr/>
        </p:nvSpPr>
        <p:spPr>
          <a:xfrm>
            <a:off x="622935" y="5250180"/>
            <a:ext cx="3211830" cy="139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Liver biopsy – not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Consider Liver transplantation (where feasible)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7C5F3-24A5-9045-92D6-735C0B375478}"/>
              </a:ext>
            </a:extLst>
          </p:cNvPr>
          <p:cNvSpPr/>
          <p:nvPr/>
        </p:nvSpPr>
        <p:spPr>
          <a:xfrm>
            <a:off x="9037320" y="5181600"/>
            <a:ext cx="2720340" cy="79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 immediately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99200C4-B62E-5840-BB97-325DF5EF5D1F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2228850" y="891540"/>
            <a:ext cx="3867150" cy="880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83E17C-D59E-6E4C-AE2C-45956B7E963B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2228850" y="2423160"/>
            <a:ext cx="0" cy="800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DE1E8-068E-0446-8228-2740BFA03A9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228850" y="3874770"/>
            <a:ext cx="0" cy="1375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77138-EFDB-4D43-B183-51F06E38AAD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313170" y="891539"/>
            <a:ext cx="11430" cy="880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70F669-AACC-134C-A2D9-179FF256777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86500" y="2386964"/>
            <a:ext cx="0" cy="836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5A7454-2DD7-E743-A173-7AA3367CCCE3}"/>
              </a:ext>
            </a:extLst>
          </p:cNvPr>
          <p:cNvCxnSpPr>
            <a:cxnSpLocks/>
          </p:cNvCxnSpPr>
          <p:nvPr/>
        </p:nvCxnSpPr>
        <p:spPr>
          <a:xfrm>
            <a:off x="6271260" y="4763452"/>
            <a:ext cx="0" cy="48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9C37A3-0A1E-D940-8EDC-96D6A72985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0397490" y="2423160"/>
            <a:ext cx="11430" cy="2758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5768850-C805-F44A-B74B-3271034471E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286500" y="901064"/>
            <a:ext cx="3958590" cy="8705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22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51"/>
          <p:cNvSpPr/>
          <p:nvPr/>
        </p:nvSpPr>
        <p:spPr>
          <a:xfrm>
            <a:off x="0" y="3428206"/>
            <a:ext cx="9725891" cy="2931030"/>
          </a:xfrm>
          <a:custGeom>
            <a:avLst/>
            <a:gdLst/>
            <a:ahLst/>
            <a:cxnLst/>
            <a:rect l="l" t="t" r="r" b="b"/>
            <a:pathLst>
              <a:path w="9725891" h="2931030" extrusionOk="0">
                <a:moveTo>
                  <a:pt x="0" y="0"/>
                </a:moveTo>
                <a:lnTo>
                  <a:pt x="9725891" y="0"/>
                </a:lnTo>
                <a:lnTo>
                  <a:pt x="8237913" y="2931030"/>
                </a:lnTo>
                <a:lnTo>
                  <a:pt x="0" y="293103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67" name="Google Shape;1467;p51"/>
          <p:cNvSpPr txBox="1">
            <a:spLocks noGrp="1"/>
          </p:cNvSpPr>
          <p:nvPr>
            <p:ph type="body" idx="1"/>
          </p:nvPr>
        </p:nvSpPr>
        <p:spPr>
          <a:xfrm>
            <a:off x="671968" y="4893720"/>
            <a:ext cx="7178222" cy="136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600"/>
              <a:buNone/>
            </a:pPr>
            <a:r>
              <a:rPr lang="en-US" dirty="0">
                <a:solidFill>
                  <a:srgbClr val="646464"/>
                </a:solidFill>
              </a:rPr>
              <a:t>Congratulations, you have completed the</a:t>
            </a:r>
            <a:r>
              <a:rPr lang="en-GB" dirty="0">
                <a:solidFill>
                  <a:srgbClr val="646464"/>
                </a:solidFill>
              </a:rPr>
              <a:t> module!</a:t>
            </a:r>
            <a:endParaRPr dirty="0"/>
          </a:p>
          <a:p>
            <a:pPr marL="0" lvl="0" indent="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ts val="1600"/>
              <a:buNone/>
            </a:pPr>
            <a:endParaRPr dirty="0"/>
          </a:p>
        </p:txBody>
      </p:sp>
      <p:sp>
        <p:nvSpPr>
          <p:cNvPr id="1468" name="Google Shape;1468;p51"/>
          <p:cNvSpPr txBox="1">
            <a:spLocks noGrp="1"/>
          </p:cNvSpPr>
          <p:nvPr>
            <p:ph type="title"/>
          </p:nvPr>
        </p:nvSpPr>
        <p:spPr>
          <a:xfrm>
            <a:off x="1808135" y="3999487"/>
            <a:ext cx="7120002" cy="81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leway"/>
              <a:buNone/>
            </a:pPr>
            <a:r>
              <a:rPr lang="en-US"/>
              <a:t>Congratulations!</a:t>
            </a:r>
            <a:endParaRPr/>
          </a:p>
        </p:txBody>
      </p:sp>
      <p:grpSp>
        <p:nvGrpSpPr>
          <p:cNvPr id="1469" name="Google Shape;1469;p51"/>
          <p:cNvGrpSpPr/>
          <p:nvPr/>
        </p:nvGrpSpPr>
        <p:grpSpPr>
          <a:xfrm>
            <a:off x="781396" y="3873732"/>
            <a:ext cx="914400" cy="914400"/>
            <a:chOff x="781396" y="3873732"/>
            <a:chExt cx="914400" cy="914400"/>
          </a:xfrm>
        </p:grpSpPr>
        <p:sp>
          <p:nvSpPr>
            <p:cNvPr id="1470" name="Google Shape;1470;p51"/>
            <p:cNvSpPr/>
            <p:nvPr/>
          </p:nvSpPr>
          <p:spPr>
            <a:xfrm>
              <a:off x="781396" y="3873732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1053818" y="4112377"/>
              <a:ext cx="392598" cy="439946"/>
            </a:xfrm>
            <a:custGeom>
              <a:avLst/>
              <a:gdLst/>
              <a:ahLst/>
              <a:cxnLst/>
              <a:rect l="l" t="t" r="r" b="b"/>
              <a:pathLst>
                <a:path w="168" h="188" extrusionOk="0">
                  <a:moveTo>
                    <a:pt x="168" y="30"/>
                  </a:moveTo>
                  <a:cubicBezTo>
                    <a:pt x="165" y="30"/>
                    <a:pt x="161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51" y="32"/>
                    <a:pt x="143" y="33"/>
                    <a:pt x="135" y="33"/>
                  </a:cubicBezTo>
                  <a:cubicBezTo>
                    <a:pt x="116" y="33"/>
                    <a:pt x="100" y="25"/>
                    <a:pt x="78" y="16"/>
                  </a:cubicBezTo>
                  <a:cubicBezTo>
                    <a:pt x="71" y="13"/>
                    <a:pt x="65" y="12"/>
                    <a:pt x="59" y="12"/>
                  </a:cubicBezTo>
                  <a:cubicBezTo>
                    <a:pt x="42" y="12"/>
                    <a:pt x="29" y="21"/>
                    <a:pt x="25" y="24"/>
                  </a:cubicBezTo>
                  <a:cubicBezTo>
                    <a:pt x="24" y="25"/>
                    <a:pt x="24" y="25"/>
                    <a:pt x="24" y="26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4" y="111"/>
                    <a:pt x="25" y="112"/>
                    <a:pt x="27" y="112"/>
                  </a:cubicBezTo>
                  <a:cubicBezTo>
                    <a:pt x="27" y="112"/>
                    <a:pt x="28" y="112"/>
                    <a:pt x="28" y="112"/>
                  </a:cubicBezTo>
                  <a:cubicBezTo>
                    <a:pt x="32" y="110"/>
                    <a:pt x="38" y="108"/>
                    <a:pt x="38" y="108"/>
                  </a:cubicBezTo>
                  <a:cubicBezTo>
                    <a:pt x="47" y="104"/>
                    <a:pt x="56" y="102"/>
                    <a:pt x="64" y="102"/>
                  </a:cubicBezTo>
                  <a:cubicBezTo>
                    <a:pt x="84" y="102"/>
                    <a:pt x="101" y="110"/>
                    <a:pt x="112" y="117"/>
                  </a:cubicBezTo>
                  <a:cubicBezTo>
                    <a:pt x="118" y="120"/>
                    <a:pt x="126" y="121"/>
                    <a:pt x="133" y="121"/>
                  </a:cubicBezTo>
                  <a:cubicBezTo>
                    <a:pt x="146" y="121"/>
                    <a:pt x="159" y="118"/>
                    <a:pt x="163" y="117"/>
                  </a:cubicBezTo>
                  <a:cubicBezTo>
                    <a:pt x="164" y="117"/>
                    <a:pt x="164" y="117"/>
                    <a:pt x="164" y="117"/>
                  </a:cubicBezTo>
                  <a:cubicBezTo>
                    <a:pt x="168" y="30"/>
                    <a:pt x="168" y="30"/>
                    <a:pt x="168" y="30"/>
                  </a:cubicBezTo>
                  <a:close/>
                  <a:moveTo>
                    <a:pt x="152" y="107"/>
                  </a:moveTo>
                  <a:cubicBezTo>
                    <a:pt x="147" y="108"/>
                    <a:pt x="140" y="109"/>
                    <a:pt x="133" y="109"/>
                  </a:cubicBezTo>
                  <a:cubicBezTo>
                    <a:pt x="127" y="109"/>
                    <a:pt x="122" y="108"/>
                    <a:pt x="118" y="106"/>
                  </a:cubicBezTo>
                  <a:cubicBezTo>
                    <a:pt x="99" y="95"/>
                    <a:pt x="81" y="90"/>
                    <a:pt x="64" y="90"/>
                  </a:cubicBezTo>
                  <a:cubicBezTo>
                    <a:pt x="54" y="90"/>
                    <a:pt x="45" y="92"/>
                    <a:pt x="36" y="9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1" y="28"/>
                    <a:pt x="49" y="24"/>
                    <a:pt x="59" y="24"/>
                  </a:cubicBezTo>
                  <a:cubicBezTo>
                    <a:pt x="64" y="24"/>
                    <a:pt x="69" y="25"/>
                    <a:pt x="74" y="27"/>
                  </a:cubicBezTo>
                  <a:cubicBezTo>
                    <a:pt x="95" y="36"/>
                    <a:pt x="114" y="45"/>
                    <a:pt x="135" y="45"/>
                  </a:cubicBezTo>
                  <a:cubicBezTo>
                    <a:pt x="142" y="45"/>
                    <a:pt x="148" y="44"/>
                    <a:pt x="155" y="43"/>
                  </a:cubicBezTo>
                  <a:lnTo>
                    <a:pt x="152" y="107"/>
                  </a:lnTo>
                  <a:close/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4" y="20"/>
                    <a:pt x="4" y="21"/>
                    <a:pt x="4" y="21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4" y="185"/>
                    <a:pt x="7" y="188"/>
                    <a:pt x="10" y="188"/>
                  </a:cubicBezTo>
                  <a:cubicBezTo>
                    <a:pt x="13" y="188"/>
                    <a:pt x="16" y="185"/>
                    <a:pt x="16" y="18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1"/>
                    <a:pt x="16" y="20"/>
                    <a:pt x="17" y="20"/>
                  </a:cubicBezTo>
                  <a:cubicBezTo>
                    <a:pt x="19" y="18"/>
                    <a:pt x="20" y="15"/>
                    <a:pt x="20" y="11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Congratulations!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Nimzing Ladep</dc:creator>
  <cp:lastModifiedBy>Nimzing Ladep</cp:lastModifiedBy>
  <cp:revision>1</cp:revision>
  <dcterms:created xsi:type="dcterms:W3CDTF">2022-12-03T09:25:31Z</dcterms:created>
  <dcterms:modified xsi:type="dcterms:W3CDTF">2022-12-03T09:26:28Z</dcterms:modified>
</cp:coreProperties>
</file>