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18"/>
  </p:notesMasterIdLst>
  <p:sldIdLst>
    <p:sldId id="256" r:id="rId2"/>
    <p:sldId id="260" r:id="rId3"/>
    <p:sldId id="263" r:id="rId4"/>
    <p:sldId id="443" r:id="rId5"/>
    <p:sldId id="406" r:id="rId6"/>
    <p:sldId id="464" r:id="rId7"/>
    <p:sldId id="462" r:id="rId8"/>
    <p:sldId id="465" r:id="rId9"/>
    <p:sldId id="463" r:id="rId10"/>
    <p:sldId id="468" r:id="rId11"/>
    <p:sldId id="471" r:id="rId12"/>
    <p:sldId id="466" r:id="rId13"/>
    <p:sldId id="469" r:id="rId14"/>
    <p:sldId id="470" r:id="rId15"/>
    <p:sldId id="467" r:id="rId16"/>
    <p:sldId id="287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F5E02-B511-D14E-97A7-72221E161FAE}" v="213" dt="2020-09-12T23:55:25.241"/>
    <p1510:client id="{01F04C2F-1254-6DBE-7834-AC93D6783F80}" v="480" dt="2020-09-13T02:36:32.530"/>
    <p1510:client id="{0225E811-9D0B-ECE5-195D-C1C949AF642A}" v="41" dt="2020-11-13T04:43:30.833"/>
    <p1510:client id="{045219D7-BB9E-1895-F7D7-B03F2FD1BF79}" v="188" dt="2020-09-13T03:14:09.368"/>
    <p1510:client id="{09F73B63-B368-9654-B353-A99F17A48C43}" v="149" dt="2020-10-03T15:41:35.156"/>
    <p1510:client id="{11D51C7B-846C-4F0E-B734-762C320F2D02}" v="87" dt="2020-09-19T14:58:20.032"/>
    <p1510:client id="{1581F0DD-44BC-3273-8849-3053C91ED006}" v="692" dt="2020-09-19T16:15:48.679"/>
    <p1510:client id="{16349DF7-D47F-05F9-7FAE-64E7B04CCD99}" v="53" dt="2020-10-04T14:59:11.499"/>
    <p1510:client id="{20FCE165-FDBB-7BEF-61E7-20B7FC366A67}" v="610" dt="2020-10-03T16:11:13.600"/>
    <p1510:client id="{2D4609C1-3C47-49BA-8C58-558E8640A43E}" v="386" dt="2020-09-19T22:33:23.280"/>
    <p1510:client id="{30C6D074-27CF-56C1-6D4F-2FCF98DD76AF}" v="686" dt="2020-10-03T15:22:07.335"/>
    <p1510:client id="{3170A1AF-A1D5-42BB-A575-CC6E942ECBAF}" v="620" dt="2020-09-19T21:26:13.854"/>
    <p1510:client id="{3EC80B40-4722-1349-54F5-1E4840615F81}" v="35" dt="2020-10-16T02:28:51.385"/>
    <p1510:client id="{41A67930-D663-6D97-968E-AD59A4573CCE}" v="798" dt="2020-09-19T23:17:36.798"/>
    <p1510:client id="{47C1DE5E-59E0-20EB-59DE-22B821F13708}" v="101" dt="2020-09-19T15:05:56.916"/>
    <p1510:client id="{48C608F5-2FE5-BE8E-2FBD-770E1459A0D5}" v="66" dt="2020-09-23T00:46:03.869"/>
    <p1510:client id="{49D15B13-CE0C-4C54-8257-4BF770EA76B8}" v="8" dt="2020-11-13T04:29:34.756"/>
    <p1510:client id="{55404F06-3CE9-9969-4872-1F09CFE72643}" v="35" dt="2020-09-23T18:47:18.782"/>
    <p1510:client id="{6C88062A-B69F-D9A5-32B1-B3611B849581}" v="70" dt="2020-10-16T02:16:23.909"/>
    <p1510:client id="{6CD29C42-C426-3A11-E22E-5AA51F83FBF0}" v="165" dt="2020-09-13T02:55:52.563"/>
    <p1510:client id="{74105728-3206-CC02-4F51-0127DBF2BB08}" v="23" dt="2020-09-23T22:47:47.035"/>
    <p1510:client id="{7CE73EB0-EB74-6016-B61F-56C99E509CBE}" v="34" dt="2020-09-23T22:41:55.126"/>
    <p1510:client id="{8413E9F1-1B14-4242-76B5-AFB6A102AA4D}" v="24" dt="2020-10-03T16:05:11.462"/>
    <p1510:client id="{93B3D443-22E4-C222-7FF5-C56A0507493E}" v="3" dt="2020-09-13T21:06:04.720"/>
    <p1510:client id="{948F1D51-A852-8734-7254-81A42785C6A4}" v="570" dt="2020-11-13T04:39:21.594"/>
    <p1510:client id="{9878B76E-83F0-7C50-F5FF-BE674A69C3E2}" v="417" dt="2020-10-09T03:03:08.058"/>
    <p1510:client id="{9EEEC363-C403-06AA-093A-4E4EEA495983}" v="67" dt="2020-09-19T19:17:03.199"/>
    <p1510:client id="{A8B3B69A-FC72-2883-5064-D8060D555494}" v="108" dt="2020-09-13T01:47:41.862"/>
    <p1510:client id="{B59FEDD2-C8D0-3773-3181-82B26E1B8266}" v="10" dt="2020-09-23T04:30:05.381"/>
    <p1510:client id="{BAA8CA3A-38A6-A695-7CC3-95A2AB087D3D}" v="1" dt="2020-09-12T23:35:37.220"/>
    <p1510:client id="{BFD8D938-0E70-AB42-9AC8-9E22CE294902}" v="125" dt="2020-10-23T03:19:11.729"/>
    <p1510:client id="{CBFED552-2D48-4FFC-4508-21DE85A1D6D0}" v="86" dt="2020-10-09T03:07:08.832"/>
    <p1510:client id="{DED84C02-42CF-C717-94A5-8FF6FF5047B7}" v="47" dt="2020-11-13T23:55:23.957"/>
    <p1510:client id="{E51D9752-68A3-FDF8-69CB-A7A2291337DD}" v="654" dt="2020-09-13T00:53:11.982"/>
    <p1510:client id="{F51B3269-E25D-324D-6BB4-2FD588B9A7F5}" v="338" dt="2020-10-04T15:12:21.032"/>
    <p1510:client id="{FF80A97F-4330-DEA9-153F-3709EFEDC4C6}" v="9" dt="2020-10-30T22:30:40.057"/>
  </p1510:revLst>
</p1510:revInfo>
</file>

<file path=ppt/tableStyles.xml><?xml version="1.0" encoding="utf-8"?>
<a:tblStyleLst xmlns:a="http://schemas.openxmlformats.org/drawingml/2006/main" def="{67750EB9-11CC-4177-AAB5-008D4DEB302D}">
  <a:tblStyle styleId="{67750EB9-11CC-4177-AAB5-008D4DEB30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57" autoAdjust="0"/>
  </p:normalViewPr>
  <p:slideViewPr>
    <p:cSldViewPr snapToGrid="0">
      <p:cViewPr varScale="1">
        <p:scale>
          <a:sx n="145" d="100"/>
          <a:sy n="145" d="100"/>
        </p:scale>
        <p:origin x="11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42351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7040f09d0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7040f09d0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520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6320de4b7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6320de4b7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652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992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s-ES" dirty="0"/>
              <a:t>la plataforma de interoperabilidad gel - </a:t>
            </a:r>
            <a:r>
              <a:rPr lang="es-ES" dirty="0" err="1"/>
              <a:t>xml</a:t>
            </a:r>
            <a:r>
              <a:rPr lang="es-ES" dirty="0"/>
              <a:t> tiene como objetivo orientar el desarrollo de un conjunto de estándares que buscan proveer, a nivel técnico, un lenguaje común de intercambio de información dentro del marco de la iniciativa de gobierno en línea.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4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7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362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438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42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6320de4b7d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6320de4b7d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558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888">
            <a:off x="577200" y="2007597"/>
            <a:ext cx="69687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1327">
            <a:off x="615300" y="3861225"/>
            <a:ext cx="3109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827530" y="2572035"/>
            <a:ext cx="1315570" cy="1285393"/>
            <a:chOff x="5297025" y="1731150"/>
            <a:chExt cx="746550" cy="746150"/>
          </a:xfrm>
        </p:grpSpPr>
        <p:sp>
          <p:nvSpPr>
            <p:cNvPr id="12" name="Google Shape;12;p2"/>
            <p:cNvSpPr/>
            <p:nvPr/>
          </p:nvSpPr>
          <p:spPr>
            <a:xfrm>
              <a:off x="5297025" y="1731150"/>
              <a:ext cx="746550" cy="746150"/>
            </a:xfrm>
            <a:custGeom>
              <a:avLst/>
              <a:gdLst/>
              <a:ahLst/>
              <a:cxnLst/>
              <a:rect l="l" t="t" r="r" b="b"/>
              <a:pathLst>
                <a:path w="29862" h="2984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23169"/>
                    <a:pt x="6678" y="29845"/>
                    <a:pt x="14931" y="29845"/>
                  </a:cubicBezTo>
                  <a:cubicBezTo>
                    <a:pt x="23169" y="29845"/>
                    <a:pt x="29861" y="23169"/>
                    <a:pt x="29861" y="14915"/>
                  </a:cubicBezTo>
                  <a:lnTo>
                    <a:pt x="29861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83650" y="1731150"/>
              <a:ext cx="373300" cy="559900"/>
            </a:xfrm>
            <a:custGeom>
              <a:avLst/>
              <a:gdLst/>
              <a:ahLst/>
              <a:cxnLst/>
              <a:rect l="l" t="t" r="r" b="b"/>
              <a:pathLst>
                <a:path w="14932" h="2239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19042"/>
                    <a:pt x="3339" y="22396"/>
                    <a:pt x="7466" y="22396"/>
                  </a:cubicBezTo>
                  <a:cubicBezTo>
                    <a:pt x="11593" y="22396"/>
                    <a:pt x="14931" y="19042"/>
                    <a:pt x="14931" y="14931"/>
                  </a:cubicBezTo>
                  <a:lnTo>
                    <a:pt x="14931" y="0"/>
                  </a:ln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7827530" y="3857385"/>
            <a:ext cx="1315570" cy="1286082"/>
            <a:chOff x="5297025" y="2477275"/>
            <a:chExt cx="746550" cy="746550"/>
          </a:xfrm>
        </p:grpSpPr>
        <p:sp>
          <p:nvSpPr>
            <p:cNvPr id="15" name="Google Shape;15;p2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1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6512708" y="3857385"/>
            <a:ext cx="1315526" cy="1286082"/>
            <a:chOff x="4550525" y="2477275"/>
            <a:chExt cx="746525" cy="746550"/>
          </a:xfrm>
        </p:grpSpPr>
        <p:sp>
          <p:nvSpPr>
            <p:cNvPr id="18" name="Google Shape;18;p2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14930" y="0"/>
                  </a:moveTo>
                  <a:cubicBezTo>
                    <a:pt x="6677" y="0"/>
                    <a:pt x="0" y="6693"/>
                    <a:pt x="0" y="14931"/>
                  </a:cubicBezTo>
                  <a:cubicBezTo>
                    <a:pt x="0" y="23184"/>
                    <a:pt x="6677" y="29861"/>
                    <a:pt x="14930" y="29861"/>
                  </a:cubicBezTo>
                  <a:cubicBezTo>
                    <a:pt x="23168" y="29861"/>
                    <a:pt x="29861" y="23184"/>
                    <a:pt x="29861" y="14931"/>
                  </a:cubicBezTo>
                  <a:cubicBezTo>
                    <a:pt x="29861" y="6693"/>
                    <a:pt x="23168" y="0"/>
                    <a:pt x="14930" y="0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737150" y="2663900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93"/>
                    <a:pt x="3339" y="14931"/>
                    <a:pt x="7465" y="14931"/>
                  </a:cubicBezTo>
                  <a:cubicBezTo>
                    <a:pt x="11592" y="14931"/>
                    <a:pt x="14931" y="11593"/>
                    <a:pt x="14931" y="7466"/>
                  </a:cubicBezTo>
                  <a:cubicBezTo>
                    <a:pt x="14931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7499320" y="1"/>
            <a:ext cx="1644441" cy="1286039"/>
            <a:chOff x="5110400" y="238125"/>
            <a:chExt cx="933175" cy="746525"/>
          </a:xfrm>
        </p:grpSpPr>
        <p:sp>
          <p:nvSpPr>
            <p:cNvPr id="22" name="Google Shape;22;p2"/>
            <p:cNvSpPr/>
            <p:nvPr/>
          </p:nvSpPr>
          <p:spPr>
            <a:xfrm>
              <a:off x="5297025" y="238125"/>
              <a:ext cx="746550" cy="746525"/>
            </a:xfrm>
            <a:custGeom>
              <a:avLst/>
              <a:gdLst/>
              <a:ahLst/>
              <a:cxnLst/>
              <a:rect l="l" t="t" r="r" b="b"/>
              <a:pathLst>
                <a:path w="29862" h="29861" extrusionOk="0">
                  <a:moveTo>
                    <a:pt x="1" y="0"/>
                  </a:moveTo>
                  <a:lnTo>
                    <a:pt x="1" y="29861"/>
                  </a:lnTo>
                  <a:lnTo>
                    <a:pt x="14931" y="29861"/>
                  </a:lnTo>
                  <a:cubicBezTo>
                    <a:pt x="23169" y="29861"/>
                    <a:pt x="29861" y="23168"/>
                    <a:pt x="29861" y="14930"/>
                  </a:cubicBezTo>
                  <a:cubicBezTo>
                    <a:pt x="29861" y="6677"/>
                    <a:pt x="23169" y="0"/>
                    <a:pt x="14931" y="0"/>
                  </a:cubicBez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297025" y="424750"/>
              <a:ext cx="559925" cy="373275"/>
            </a:xfrm>
            <a:custGeom>
              <a:avLst/>
              <a:gdLst/>
              <a:ahLst/>
              <a:cxnLst/>
              <a:rect l="l" t="t" r="r" b="b"/>
              <a:pathLst>
                <a:path w="22397" h="14931" extrusionOk="0">
                  <a:moveTo>
                    <a:pt x="1" y="0"/>
                  </a:moveTo>
                  <a:lnTo>
                    <a:pt x="1" y="14930"/>
                  </a:lnTo>
                  <a:lnTo>
                    <a:pt x="14931" y="14930"/>
                  </a:lnTo>
                  <a:cubicBezTo>
                    <a:pt x="19058" y="14930"/>
                    <a:pt x="22396" y="11592"/>
                    <a:pt x="22396" y="7465"/>
                  </a:cubicBezTo>
                  <a:cubicBezTo>
                    <a:pt x="22396" y="3339"/>
                    <a:pt x="19058" y="0"/>
                    <a:pt x="14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110400" y="424750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7466" y="0"/>
                  </a:moveTo>
                  <a:cubicBezTo>
                    <a:pt x="3339" y="0"/>
                    <a:pt x="1" y="3339"/>
                    <a:pt x="1" y="7465"/>
                  </a:cubicBezTo>
                  <a:cubicBezTo>
                    <a:pt x="1" y="11592"/>
                    <a:pt x="3339" y="14930"/>
                    <a:pt x="7466" y="14930"/>
                  </a:cubicBezTo>
                  <a:cubicBezTo>
                    <a:pt x="11592" y="14930"/>
                    <a:pt x="14931" y="11592"/>
                    <a:pt x="14931" y="7465"/>
                  </a:cubicBezTo>
                  <a:cubicBezTo>
                    <a:pt x="14931" y="3339"/>
                    <a:pt x="11592" y="0"/>
                    <a:pt x="7466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6512708" y="1"/>
            <a:ext cx="1315526" cy="1286039"/>
            <a:chOff x="4550525" y="238125"/>
            <a:chExt cx="746525" cy="746525"/>
          </a:xfrm>
        </p:grpSpPr>
        <p:sp>
          <p:nvSpPr>
            <p:cNvPr id="26" name="Google Shape;26;p2"/>
            <p:cNvSpPr/>
            <p:nvPr/>
          </p:nvSpPr>
          <p:spPr>
            <a:xfrm>
              <a:off x="4550525" y="238125"/>
              <a:ext cx="746525" cy="746525"/>
            </a:xfrm>
            <a:custGeom>
              <a:avLst/>
              <a:gdLst/>
              <a:ahLst/>
              <a:cxnLst/>
              <a:rect l="l" t="t" r="r" b="b"/>
              <a:pathLst>
                <a:path w="29861" h="29861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50525" y="424750"/>
              <a:ext cx="746525" cy="373275"/>
            </a:xfrm>
            <a:custGeom>
              <a:avLst/>
              <a:gdLst/>
              <a:ahLst/>
              <a:cxnLst/>
              <a:rect l="l" t="t" r="r" b="b"/>
              <a:pathLst>
                <a:path w="29861" h="14931" extrusionOk="0">
                  <a:moveTo>
                    <a:pt x="0" y="0"/>
                  </a:moveTo>
                  <a:lnTo>
                    <a:pt x="0" y="14930"/>
                  </a:lnTo>
                  <a:lnTo>
                    <a:pt x="29861" y="14930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6512708" y="1285997"/>
            <a:ext cx="2631053" cy="1285393"/>
            <a:chOff x="4550525" y="984625"/>
            <a:chExt cx="1493050" cy="746150"/>
          </a:xfrm>
        </p:grpSpPr>
        <p:sp>
          <p:nvSpPr>
            <p:cNvPr id="29" name="Google Shape;29;p2"/>
            <p:cNvSpPr/>
            <p:nvPr/>
          </p:nvSpPr>
          <p:spPr>
            <a:xfrm>
              <a:off x="4550525" y="984625"/>
              <a:ext cx="746525" cy="746150"/>
            </a:xfrm>
            <a:custGeom>
              <a:avLst/>
              <a:gdLst/>
              <a:ahLst/>
              <a:cxnLst/>
              <a:rect l="l" t="t" r="r" b="b"/>
              <a:pathLst>
                <a:path w="29861" h="29846" extrusionOk="0">
                  <a:moveTo>
                    <a:pt x="0" y="1"/>
                  </a:moveTo>
                  <a:lnTo>
                    <a:pt x="0" y="29846"/>
                  </a:lnTo>
                  <a:lnTo>
                    <a:pt x="29861" y="29846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4737150" y="984625"/>
              <a:ext cx="1306425" cy="746150"/>
              <a:chOff x="4737150" y="984625"/>
              <a:chExt cx="1306425" cy="74615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5297025" y="984625"/>
                <a:ext cx="746550" cy="746150"/>
              </a:xfrm>
              <a:custGeom>
                <a:avLst/>
                <a:gdLst/>
                <a:ahLst/>
                <a:cxnLst/>
                <a:rect l="l" t="t" r="r" b="b"/>
                <a:pathLst>
                  <a:path w="29862" h="29846" extrusionOk="0">
                    <a:moveTo>
                      <a:pt x="1" y="1"/>
                    </a:moveTo>
                    <a:lnTo>
                      <a:pt x="1" y="29846"/>
                    </a:lnTo>
                    <a:lnTo>
                      <a:pt x="29861" y="29846"/>
                    </a:lnTo>
                    <a:lnTo>
                      <a:pt x="29861" y="1"/>
                    </a:lnTo>
                    <a:close/>
                  </a:path>
                </a:pathLst>
              </a:custGeom>
              <a:solidFill>
                <a:srgbClr val="00EE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297025" y="984625"/>
                <a:ext cx="746550" cy="746150"/>
              </a:xfrm>
              <a:custGeom>
                <a:avLst/>
                <a:gdLst/>
                <a:ahLst/>
                <a:cxnLst/>
                <a:rect l="l" t="t" r="r" b="b"/>
                <a:pathLst>
                  <a:path w="29862" h="29846" extrusionOk="0">
                    <a:moveTo>
                      <a:pt x="14931" y="1"/>
                    </a:moveTo>
                    <a:cubicBezTo>
                      <a:pt x="6662" y="1"/>
                      <a:pt x="1" y="6662"/>
                      <a:pt x="1" y="14931"/>
                    </a:cubicBezTo>
                    <a:cubicBezTo>
                      <a:pt x="1" y="23200"/>
                      <a:pt x="6662" y="29846"/>
                      <a:pt x="14931" y="29846"/>
                    </a:cubicBezTo>
                    <a:cubicBezTo>
                      <a:pt x="23200" y="29846"/>
                      <a:pt x="29861" y="23200"/>
                      <a:pt x="29861" y="14931"/>
                    </a:cubicBezTo>
                    <a:cubicBezTo>
                      <a:pt x="29861" y="6662"/>
                      <a:pt x="23200" y="1"/>
                      <a:pt x="14931" y="1"/>
                    </a:cubicBezTo>
                    <a:close/>
                  </a:path>
                </a:pathLst>
              </a:custGeom>
              <a:solidFill>
                <a:srgbClr val="0404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483650" y="1171250"/>
                <a:ext cx="373300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14932" h="14932" extrusionOk="0">
                    <a:moveTo>
                      <a:pt x="7466" y="1"/>
                    </a:moveTo>
                    <a:cubicBezTo>
                      <a:pt x="3324" y="1"/>
                      <a:pt x="1" y="3324"/>
                      <a:pt x="1" y="7466"/>
                    </a:cubicBezTo>
                    <a:cubicBezTo>
                      <a:pt x="1" y="11593"/>
                      <a:pt x="3324" y="14931"/>
                      <a:pt x="7466" y="14931"/>
                    </a:cubicBezTo>
                    <a:cubicBezTo>
                      <a:pt x="11593" y="14931"/>
                      <a:pt x="14931" y="11593"/>
                      <a:pt x="14931" y="7466"/>
                    </a:cubicBezTo>
                    <a:cubicBezTo>
                      <a:pt x="14931" y="3324"/>
                      <a:pt x="11593" y="1"/>
                      <a:pt x="7466" y="1"/>
                    </a:cubicBezTo>
                    <a:close/>
                  </a:path>
                </a:pathLst>
              </a:custGeom>
              <a:solidFill>
                <a:srgbClr val="00EE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483650" y="1171250"/>
                <a:ext cx="373300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14932" h="14932" extrusionOk="0">
                    <a:moveTo>
                      <a:pt x="7466" y="1"/>
                    </a:moveTo>
                    <a:cubicBezTo>
                      <a:pt x="3324" y="1"/>
                      <a:pt x="1" y="3324"/>
                      <a:pt x="1" y="7466"/>
                    </a:cubicBezTo>
                    <a:cubicBezTo>
                      <a:pt x="1" y="11593"/>
                      <a:pt x="3324" y="14931"/>
                      <a:pt x="7466" y="14931"/>
                    </a:cubicBezTo>
                    <a:cubicBezTo>
                      <a:pt x="11593" y="14931"/>
                      <a:pt x="14931" y="11593"/>
                      <a:pt x="14931" y="7466"/>
                    </a:cubicBezTo>
                    <a:cubicBezTo>
                      <a:pt x="14931" y="3324"/>
                      <a:pt x="11593" y="1"/>
                      <a:pt x="7466" y="1"/>
                    </a:cubicBezTo>
                    <a:close/>
                  </a:path>
                </a:pathLst>
              </a:custGeom>
              <a:solidFill>
                <a:srgbClr val="00EE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737150" y="1171250"/>
                <a:ext cx="1119800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44792" h="14932" extrusionOk="0">
                    <a:moveTo>
                      <a:pt x="7465" y="1"/>
                    </a:moveTo>
                    <a:cubicBezTo>
                      <a:pt x="3339" y="1"/>
                      <a:pt x="0" y="3339"/>
                      <a:pt x="0" y="7466"/>
                    </a:cubicBezTo>
                    <a:cubicBezTo>
                      <a:pt x="0" y="11577"/>
                      <a:pt x="3339" y="14931"/>
                      <a:pt x="7465" y="14931"/>
                    </a:cubicBezTo>
                    <a:lnTo>
                      <a:pt x="37326" y="14931"/>
                    </a:lnTo>
                    <a:cubicBezTo>
                      <a:pt x="41453" y="14931"/>
                      <a:pt x="44791" y="11577"/>
                      <a:pt x="44791" y="7466"/>
                    </a:cubicBezTo>
                    <a:cubicBezTo>
                      <a:pt x="44791" y="3339"/>
                      <a:pt x="41453" y="1"/>
                      <a:pt x="37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4737150" y="1171250"/>
              <a:ext cx="373275" cy="373300"/>
            </a:xfrm>
            <a:custGeom>
              <a:avLst/>
              <a:gdLst/>
              <a:ahLst/>
              <a:cxnLst/>
              <a:rect l="l" t="t" r="r" b="b"/>
              <a:pathLst>
                <a:path w="14931" h="14932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77"/>
                    <a:pt x="3339" y="14931"/>
                    <a:pt x="7465" y="14931"/>
                  </a:cubicBezTo>
                  <a:cubicBezTo>
                    <a:pt x="11592" y="14931"/>
                    <a:pt x="14931" y="11577"/>
                    <a:pt x="14931" y="7466"/>
                  </a:cubicBezTo>
                  <a:cubicBezTo>
                    <a:pt x="14931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 flipH="1">
            <a:off x="5210231" y="3946"/>
            <a:ext cx="1310300" cy="1284290"/>
            <a:chOff x="126550" y="4000813"/>
            <a:chExt cx="624875" cy="621000"/>
          </a:xfrm>
        </p:grpSpPr>
        <p:sp>
          <p:nvSpPr>
            <p:cNvPr id="38" name="Google Shape;38;p2"/>
            <p:cNvSpPr/>
            <p:nvPr/>
          </p:nvSpPr>
          <p:spPr>
            <a:xfrm>
              <a:off x="126550" y="4000813"/>
              <a:ext cx="624875" cy="621000"/>
            </a:xfrm>
            <a:custGeom>
              <a:avLst/>
              <a:gdLst/>
              <a:ahLst/>
              <a:cxnLst/>
              <a:rect l="l" t="t" r="r" b="b"/>
              <a:pathLst>
                <a:path w="24995" h="24840" extrusionOk="0">
                  <a:moveTo>
                    <a:pt x="0" y="1"/>
                  </a:moveTo>
                  <a:lnTo>
                    <a:pt x="0" y="24839"/>
                  </a:lnTo>
                  <a:lnTo>
                    <a:pt x="24994" y="24839"/>
                  </a:lnTo>
                  <a:lnTo>
                    <a:pt x="249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26875" y="4000813"/>
              <a:ext cx="624550" cy="621000"/>
            </a:xfrm>
            <a:custGeom>
              <a:avLst/>
              <a:gdLst/>
              <a:ahLst/>
              <a:cxnLst/>
              <a:rect l="l" t="t" r="r" b="b"/>
              <a:pathLst>
                <a:path w="24982" h="24840" extrusionOk="0">
                  <a:moveTo>
                    <a:pt x="0" y="1"/>
                  </a:moveTo>
                  <a:lnTo>
                    <a:pt x="0" y="24839"/>
                  </a:lnTo>
                  <a:lnTo>
                    <a:pt x="13489" y="24839"/>
                  </a:lnTo>
                  <a:cubicBezTo>
                    <a:pt x="19832" y="24839"/>
                    <a:pt x="24981" y="19690"/>
                    <a:pt x="24981" y="13347"/>
                  </a:cubicBezTo>
                  <a:lnTo>
                    <a:pt x="249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6515567" y="2572583"/>
            <a:ext cx="1309791" cy="1284300"/>
            <a:chOff x="1067900" y="1454100"/>
            <a:chExt cx="633300" cy="620975"/>
          </a:xfrm>
        </p:grpSpPr>
        <p:sp>
          <p:nvSpPr>
            <p:cNvPr id="41" name="Google Shape;41;p2"/>
            <p:cNvSpPr/>
            <p:nvPr/>
          </p:nvSpPr>
          <p:spPr>
            <a:xfrm>
              <a:off x="1067900" y="1454100"/>
              <a:ext cx="633300" cy="620975"/>
            </a:xfrm>
            <a:custGeom>
              <a:avLst/>
              <a:gdLst/>
              <a:ahLst/>
              <a:cxnLst/>
              <a:rect l="l" t="t" r="r" b="b"/>
              <a:pathLst>
                <a:path w="25332" h="24839" extrusionOk="0">
                  <a:moveTo>
                    <a:pt x="0" y="0"/>
                  </a:moveTo>
                  <a:lnTo>
                    <a:pt x="0" y="24838"/>
                  </a:lnTo>
                  <a:lnTo>
                    <a:pt x="25331" y="24838"/>
                  </a:lnTo>
                  <a:lnTo>
                    <a:pt x="25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387925" y="1763750"/>
              <a:ext cx="311650" cy="309700"/>
            </a:xfrm>
            <a:custGeom>
              <a:avLst/>
              <a:gdLst/>
              <a:ahLst/>
              <a:cxnLst/>
              <a:rect l="l" t="t" r="r" b="b"/>
              <a:pathLst>
                <a:path w="12466" h="12388" extrusionOk="0">
                  <a:moveTo>
                    <a:pt x="14" y="1"/>
                  </a:moveTo>
                  <a:cubicBezTo>
                    <a:pt x="1" y="6849"/>
                    <a:pt x="5552" y="12388"/>
                    <a:pt x="12400" y="12388"/>
                  </a:cubicBezTo>
                  <a:lnTo>
                    <a:pt x="12465" y="12388"/>
                  </a:lnTo>
                  <a:cubicBezTo>
                    <a:pt x="12465" y="5552"/>
                    <a:pt x="6927" y="1"/>
                    <a:pt x="79" y="1"/>
                  </a:cubicBezTo>
                  <a:close/>
                </a:path>
              </a:pathLst>
            </a:custGeom>
            <a:solidFill>
              <a:srgbClr val="9C5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067900" y="1454100"/>
              <a:ext cx="320375" cy="309675"/>
            </a:xfrm>
            <a:custGeom>
              <a:avLst/>
              <a:gdLst/>
              <a:ahLst/>
              <a:cxnLst/>
              <a:rect l="l" t="t" r="r" b="b"/>
              <a:pathLst>
                <a:path w="12815" h="12387" extrusionOk="0">
                  <a:moveTo>
                    <a:pt x="0" y="0"/>
                  </a:moveTo>
                  <a:cubicBezTo>
                    <a:pt x="0" y="6835"/>
                    <a:pt x="5551" y="12387"/>
                    <a:pt x="12387" y="12387"/>
                  </a:cubicBezTo>
                  <a:lnTo>
                    <a:pt x="12815" y="12387"/>
                  </a:lnTo>
                  <a:cubicBezTo>
                    <a:pt x="12802" y="5551"/>
                    <a:pt x="7263" y="0"/>
                    <a:pt x="428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388250" y="1454100"/>
              <a:ext cx="311650" cy="309675"/>
            </a:xfrm>
            <a:custGeom>
              <a:avLst/>
              <a:gdLst/>
              <a:ahLst/>
              <a:cxnLst/>
              <a:rect l="l" t="t" r="r" b="b"/>
              <a:pathLst>
                <a:path w="12466" h="12387" extrusionOk="0">
                  <a:moveTo>
                    <a:pt x="12387" y="0"/>
                  </a:moveTo>
                  <a:cubicBezTo>
                    <a:pt x="5539" y="0"/>
                    <a:pt x="1" y="5538"/>
                    <a:pt x="1" y="12387"/>
                  </a:cubicBezTo>
                  <a:lnTo>
                    <a:pt x="79" y="12387"/>
                  </a:lnTo>
                  <a:cubicBezTo>
                    <a:pt x="6914" y="12387"/>
                    <a:pt x="12465" y="6835"/>
                    <a:pt x="12465" y="0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067900" y="1763750"/>
              <a:ext cx="320375" cy="309700"/>
            </a:xfrm>
            <a:custGeom>
              <a:avLst/>
              <a:gdLst/>
              <a:ahLst/>
              <a:cxnLst/>
              <a:rect l="l" t="t" r="r" b="b"/>
              <a:pathLst>
                <a:path w="12815" h="12388" extrusionOk="0">
                  <a:moveTo>
                    <a:pt x="12387" y="1"/>
                  </a:moveTo>
                  <a:cubicBezTo>
                    <a:pt x="5551" y="1"/>
                    <a:pt x="0" y="5552"/>
                    <a:pt x="0" y="12388"/>
                  </a:cubicBezTo>
                  <a:lnTo>
                    <a:pt x="428" y="12388"/>
                  </a:lnTo>
                  <a:cubicBezTo>
                    <a:pt x="7263" y="12388"/>
                    <a:pt x="12815" y="6836"/>
                    <a:pt x="12815" y="1"/>
                  </a:cubicBez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2">
  <p:cSld name="CUSTOM_6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3"/>
          <p:cNvSpPr txBox="1">
            <a:spLocks noGrp="1"/>
          </p:cNvSpPr>
          <p:nvPr>
            <p:ph type="ctrTitle"/>
          </p:nvPr>
        </p:nvSpPr>
        <p:spPr>
          <a:xfrm flipH="1">
            <a:off x="4571875" y="241381"/>
            <a:ext cx="3858900" cy="23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9" name="Google Shape;409;p23"/>
          <p:cNvSpPr txBox="1">
            <a:spLocks noGrp="1"/>
          </p:cNvSpPr>
          <p:nvPr>
            <p:ph type="subTitle" idx="1"/>
          </p:nvPr>
        </p:nvSpPr>
        <p:spPr>
          <a:xfrm flipH="1">
            <a:off x="4571825" y="2460481"/>
            <a:ext cx="2865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10" name="Google Shape;410;p2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571825" y="3384640"/>
            <a:ext cx="1948200" cy="92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9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1" name="Google Shape;411;p23"/>
          <p:cNvSpPr/>
          <p:nvPr/>
        </p:nvSpPr>
        <p:spPr>
          <a:xfrm>
            <a:off x="0" y="0"/>
            <a:ext cx="1179418" cy="1179372"/>
          </a:xfrm>
          <a:custGeom>
            <a:avLst/>
            <a:gdLst/>
            <a:ahLst/>
            <a:cxnLst/>
            <a:rect l="l" t="t" r="r" b="b"/>
            <a:pathLst>
              <a:path w="25239" h="25238" extrusionOk="0">
                <a:moveTo>
                  <a:pt x="1" y="0"/>
                </a:moveTo>
                <a:lnTo>
                  <a:pt x="1" y="25238"/>
                </a:lnTo>
                <a:lnTo>
                  <a:pt x="25238" y="25238"/>
                </a:lnTo>
                <a:lnTo>
                  <a:pt x="25238" y="0"/>
                </a:lnTo>
                <a:close/>
              </a:path>
            </a:pathLst>
          </a:custGeom>
          <a:solidFill>
            <a:srgbClr val="FFD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3"/>
          <p:cNvSpPr/>
          <p:nvPr/>
        </p:nvSpPr>
        <p:spPr>
          <a:xfrm>
            <a:off x="0" y="2430"/>
            <a:ext cx="1175727" cy="1176942"/>
          </a:xfrm>
          <a:custGeom>
            <a:avLst/>
            <a:gdLst/>
            <a:ahLst/>
            <a:cxnLst/>
            <a:rect l="l" t="t" r="r" b="b"/>
            <a:pathLst>
              <a:path w="25160" h="25186" extrusionOk="0">
                <a:moveTo>
                  <a:pt x="13788" y="1"/>
                </a:moveTo>
                <a:cubicBezTo>
                  <a:pt x="13788" y="7713"/>
                  <a:pt x="7753" y="13868"/>
                  <a:pt x="1" y="13868"/>
                </a:cubicBezTo>
                <a:lnTo>
                  <a:pt x="1" y="25186"/>
                </a:lnTo>
                <a:cubicBezTo>
                  <a:pt x="14303" y="25186"/>
                  <a:pt x="25159" y="14211"/>
                  <a:pt x="2515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3"/>
          <p:cNvSpPr/>
          <p:nvPr/>
        </p:nvSpPr>
        <p:spPr>
          <a:xfrm>
            <a:off x="-40149" y="1182541"/>
            <a:ext cx="1219602" cy="1173430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9" y="2359125"/>
            <a:ext cx="1179424" cy="1179424"/>
          </a:xfrm>
          <a:custGeom>
            <a:avLst/>
            <a:gdLst/>
            <a:ahLst/>
            <a:cxnLst/>
            <a:rect l="l" t="t" r="r" b="b"/>
            <a:pathLst>
              <a:path w="10302" h="10302" extrusionOk="0">
                <a:moveTo>
                  <a:pt x="0" y="0"/>
                </a:moveTo>
                <a:lnTo>
                  <a:pt x="0" y="10301"/>
                </a:lnTo>
                <a:lnTo>
                  <a:pt x="10302" y="10301"/>
                </a:lnTo>
                <a:lnTo>
                  <a:pt x="103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3"/>
          <p:cNvSpPr/>
          <p:nvPr/>
        </p:nvSpPr>
        <p:spPr>
          <a:xfrm>
            <a:off x="9" y="2359125"/>
            <a:ext cx="1179424" cy="1179424"/>
          </a:xfrm>
          <a:custGeom>
            <a:avLst/>
            <a:gdLst/>
            <a:ahLst/>
            <a:cxnLst/>
            <a:rect l="l" t="t" r="r" b="b"/>
            <a:pathLst>
              <a:path w="10302" h="10302" extrusionOk="0">
                <a:moveTo>
                  <a:pt x="10302" y="0"/>
                </a:moveTo>
                <a:cubicBezTo>
                  <a:pt x="4610" y="0"/>
                  <a:pt x="0" y="4610"/>
                  <a:pt x="0" y="10301"/>
                </a:cubicBezTo>
                <a:cubicBezTo>
                  <a:pt x="5692" y="10301"/>
                  <a:pt x="10302" y="5692"/>
                  <a:pt x="103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3"/>
          <p:cNvSpPr/>
          <p:nvPr/>
        </p:nvSpPr>
        <p:spPr>
          <a:xfrm rot="5400000">
            <a:off x="0" y="3538550"/>
            <a:ext cx="1179439" cy="1179439"/>
          </a:xfrm>
          <a:custGeom>
            <a:avLst/>
            <a:gdLst/>
            <a:ahLst/>
            <a:cxnLst/>
            <a:rect l="l" t="t" r="r" b="b"/>
            <a:pathLst>
              <a:path w="25199" h="25199" extrusionOk="0">
                <a:moveTo>
                  <a:pt x="0" y="1"/>
                </a:moveTo>
                <a:lnTo>
                  <a:pt x="0" y="25199"/>
                </a:lnTo>
                <a:lnTo>
                  <a:pt x="25198" y="25199"/>
                </a:lnTo>
                <a:cubicBezTo>
                  <a:pt x="25198" y="11279"/>
                  <a:pt x="1392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3"/>
          <p:cNvSpPr/>
          <p:nvPr/>
        </p:nvSpPr>
        <p:spPr>
          <a:xfrm>
            <a:off x="1175725" y="0"/>
            <a:ext cx="1175737" cy="1175737"/>
          </a:xfrm>
          <a:custGeom>
            <a:avLst/>
            <a:gdLst/>
            <a:ahLst/>
            <a:cxnLst/>
            <a:rect l="l" t="t" r="r" b="b"/>
            <a:pathLst>
              <a:path w="25225" h="25225" extrusionOk="0">
                <a:moveTo>
                  <a:pt x="0" y="0"/>
                </a:moveTo>
                <a:lnTo>
                  <a:pt x="0" y="25224"/>
                </a:lnTo>
                <a:lnTo>
                  <a:pt x="25225" y="25224"/>
                </a:lnTo>
                <a:lnTo>
                  <a:pt x="252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1175725" y="776170"/>
            <a:ext cx="391524" cy="398282"/>
          </a:xfrm>
          <a:custGeom>
            <a:avLst/>
            <a:gdLst/>
            <a:ahLst/>
            <a:cxnLst/>
            <a:rect l="l" t="t" r="r" b="b"/>
            <a:pathLst>
              <a:path w="8400" h="8545" extrusionOk="0">
                <a:moveTo>
                  <a:pt x="0" y="0"/>
                </a:moveTo>
                <a:cubicBezTo>
                  <a:pt x="0" y="4715"/>
                  <a:pt x="3764" y="8545"/>
                  <a:pt x="8400" y="8545"/>
                </a:cubicBezTo>
                <a:lnTo>
                  <a:pt x="8400" y="0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/>
          <p:nvPr/>
        </p:nvSpPr>
        <p:spPr>
          <a:xfrm>
            <a:off x="1175725" y="392070"/>
            <a:ext cx="391524" cy="383554"/>
          </a:xfrm>
          <a:custGeom>
            <a:avLst/>
            <a:gdLst/>
            <a:ahLst/>
            <a:cxnLst/>
            <a:rect l="l" t="t" r="r" b="b"/>
            <a:pathLst>
              <a:path w="8400" h="8229" extrusionOk="0">
                <a:moveTo>
                  <a:pt x="0" y="1"/>
                </a:moveTo>
                <a:cubicBezTo>
                  <a:pt x="0" y="4544"/>
                  <a:pt x="3764" y="8228"/>
                  <a:pt x="8400" y="8228"/>
                </a:cubicBezTo>
                <a:lnTo>
                  <a:pt x="8400" y="1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3"/>
          <p:cNvSpPr/>
          <p:nvPr/>
        </p:nvSpPr>
        <p:spPr>
          <a:xfrm>
            <a:off x="1175725" y="606"/>
            <a:ext cx="391524" cy="391524"/>
          </a:xfrm>
          <a:custGeom>
            <a:avLst/>
            <a:gdLst/>
            <a:ahLst/>
            <a:cxnLst/>
            <a:rect l="l" t="t" r="r" b="b"/>
            <a:pathLst>
              <a:path w="8400" h="8400" extrusionOk="0">
                <a:moveTo>
                  <a:pt x="0" y="0"/>
                </a:moveTo>
                <a:cubicBezTo>
                  <a:pt x="0" y="4649"/>
                  <a:pt x="3764" y="8400"/>
                  <a:pt x="8400" y="8400"/>
                </a:cubicBezTo>
                <a:lnTo>
                  <a:pt x="8400" y="0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3"/>
          <p:cNvSpPr/>
          <p:nvPr/>
        </p:nvSpPr>
        <p:spPr>
          <a:xfrm>
            <a:off x="1567842" y="776170"/>
            <a:ext cx="392130" cy="398282"/>
          </a:xfrm>
          <a:custGeom>
            <a:avLst/>
            <a:gdLst/>
            <a:ahLst/>
            <a:cxnLst/>
            <a:rect l="l" t="t" r="r" b="b"/>
            <a:pathLst>
              <a:path w="8413" h="8545" extrusionOk="0">
                <a:moveTo>
                  <a:pt x="0" y="0"/>
                </a:moveTo>
                <a:cubicBezTo>
                  <a:pt x="0" y="4715"/>
                  <a:pt x="3764" y="8545"/>
                  <a:pt x="8413" y="8545"/>
                </a:cubicBezTo>
                <a:lnTo>
                  <a:pt x="8413" y="0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3"/>
          <p:cNvSpPr/>
          <p:nvPr/>
        </p:nvSpPr>
        <p:spPr>
          <a:xfrm>
            <a:off x="1567842" y="392070"/>
            <a:ext cx="392130" cy="383554"/>
          </a:xfrm>
          <a:custGeom>
            <a:avLst/>
            <a:gdLst/>
            <a:ahLst/>
            <a:cxnLst/>
            <a:rect l="l" t="t" r="r" b="b"/>
            <a:pathLst>
              <a:path w="8413" h="8229" extrusionOk="0">
                <a:moveTo>
                  <a:pt x="0" y="1"/>
                </a:moveTo>
                <a:cubicBezTo>
                  <a:pt x="0" y="4544"/>
                  <a:pt x="3764" y="8228"/>
                  <a:pt x="8413" y="8228"/>
                </a:cubicBezTo>
                <a:lnTo>
                  <a:pt x="8413" y="1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3"/>
          <p:cNvSpPr/>
          <p:nvPr/>
        </p:nvSpPr>
        <p:spPr>
          <a:xfrm>
            <a:off x="1567842" y="606"/>
            <a:ext cx="392130" cy="391524"/>
          </a:xfrm>
          <a:custGeom>
            <a:avLst/>
            <a:gdLst/>
            <a:ahLst/>
            <a:cxnLst/>
            <a:rect l="l" t="t" r="r" b="b"/>
            <a:pathLst>
              <a:path w="8413" h="8400" extrusionOk="0">
                <a:moveTo>
                  <a:pt x="0" y="0"/>
                </a:moveTo>
                <a:cubicBezTo>
                  <a:pt x="0" y="4649"/>
                  <a:pt x="3764" y="8400"/>
                  <a:pt x="8413" y="8400"/>
                </a:cubicBezTo>
                <a:lnTo>
                  <a:pt x="8413" y="0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3"/>
          <p:cNvSpPr/>
          <p:nvPr/>
        </p:nvSpPr>
        <p:spPr>
          <a:xfrm>
            <a:off x="1959306" y="776170"/>
            <a:ext cx="392130" cy="398282"/>
          </a:xfrm>
          <a:custGeom>
            <a:avLst/>
            <a:gdLst/>
            <a:ahLst/>
            <a:cxnLst/>
            <a:rect l="l" t="t" r="r" b="b"/>
            <a:pathLst>
              <a:path w="8413" h="8545" extrusionOk="0">
                <a:moveTo>
                  <a:pt x="0" y="0"/>
                </a:moveTo>
                <a:cubicBezTo>
                  <a:pt x="0" y="4715"/>
                  <a:pt x="3764" y="8545"/>
                  <a:pt x="8413" y="8545"/>
                </a:cubicBezTo>
                <a:lnTo>
                  <a:pt x="8413" y="0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3"/>
          <p:cNvSpPr/>
          <p:nvPr/>
        </p:nvSpPr>
        <p:spPr>
          <a:xfrm>
            <a:off x="1959306" y="392070"/>
            <a:ext cx="392130" cy="383554"/>
          </a:xfrm>
          <a:custGeom>
            <a:avLst/>
            <a:gdLst/>
            <a:ahLst/>
            <a:cxnLst/>
            <a:rect l="l" t="t" r="r" b="b"/>
            <a:pathLst>
              <a:path w="8413" h="8229" extrusionOk="0">
                <a:moveTo>
                  <a:pt x="0" y="1"/>
                </a:moveTo>
                <a:cubicBezTo>
                  <a:pt x="0" y="4544"/>
                  <a:pt x="3764" y="8228"/>
                  <a:pt x="8413" y="8228"/>
                </a:cubicBezTo>
                <a:lnTo>
                  <a:pt x="8413" y="1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3"/>
          <p:cNvSpPr/>
          <p:nvPr/>
        </p:nvSpPr>
        <p:spPr>
          <a:xfrm>
            <a:off x="1959912" y="606"/>
            <a:ext cx="391524" cy="391524"/>
          </a:xfrm>
          <a:custGeom>
            <a:avLst/>
            <a:gdLst/>
            <a:ahLst/>
            <a:cxnLst/>
            <a:rect l="l" t="t" r="r" b="b"/>
            <a:pathLst>
              <a:path w="8400" h="8400" extrusionOk="0">
                <a:moveTo>
                  <a:pt x="1" y="0"/>
                </a:moveTo>
                <a:cubicBezTo>
                  <a:pt x="1" y="4636"/>
                  <a:pt x="3764" y="8400"/>
                  <a:pt x="8400" y="8400"/>
                </a:cubicBezTo>
                <a:lnTo>
                  <a:pt x="8400" y="0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3"/>
          <p:cNvSpPr/>
          <p:nvPr/>
        </p:nvSpPr>
        <p:spPr>
          <a:xfrm>
            <a:off x="1172750" y="1181413"/>
            <a:ext cx="1175700" cy="11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3"/>
          <p:cNvSpPr/>
          <p:nvPr/>
        </p:nvSpPr>
        <p:spPr>
          <a:xfrm>
            <a:off x="1179450" y="2355975"/>
            <a:ext cx="1179418" cy="1178764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3"/>
          <p:cNvSpPr/>
          <p:nvPr/>
        </p:nvSpPr>
        <p:spPr>
          <a:xfrm>
            <a:off x="1179450" y="2349601"/>
            <a:ext cx="1175722" cy="1176329"/>
          </a:xfrm>
          <a:custGeom>
            <a:avLst/>
            <a:gdLst/>
            <a:ahLst/>
            <a:cxnLst/>
            <a:rect l="l" t="t" r="r" b="b"/>
            <a:pathLst>
              <a:path w="25199" h="25212" extrusionOk="0">
                <a:moveTo>
                  <a:pt x="17882" y="0"/>
                </a:moveTo>
                <a:cubicBezTo>
                  <a:pt x="17882" y="9699"/>
                  <a:pt x="10235" y="17948"/>
                  <a:pt x="25" y="17948"/>
                </a:cubicBezTo>
                <a:cubicBezTo>
                  <a:pt x="17" y="17948"/>
                  <a:pt x="9" y="17948"/>
                  <a:pt x="0" y="17948"/>
                </a:cubicBezTo>
                <a:lnTo>
                  <a:pt x="0" y="25211"/>
                </a:lnTo>
                <a:cubicBezTo>
                  <a:pt x="7238" y="25211"/>
                  <a:pt x="13247" y="22319"/>
                  <a:pt x="17816" y="17789"/>
                </a:cubicBezTo>
                <a:cubicBezTo>
                  <a:pt x="22518" y="13061"/>
                  <a:pt x="25172" y="6669"/>
                  <a:pt x="251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3"/>
          <p:cNvSpPr/>
          <p:nvPr/>
        </p:nvSpPr>
        <p:spPr>
          <a:xfrm>
            <a:off x="1179450" y="2355975"/>
            <a:ext cx="493749" cy="500525"/>
          </a:xfrm>
          <a:custGeom>
            <a:avLst/>
            <a:gdLst/>
            <a:ahLst/>
            <a:cxnLst/>
            <a:rect l="l" t="t" r="r" b="b"/>
            <a:pathLst>
              <a:path w="10566" h="10711" extrusionOk="0">
                <a:moveTo>
                  <a:pt x="0" y="0"/>
                </a:moveTo>
                <a:lnTo>
                  <a:pt x="0" y="10710"/>
                </a:lnTo>
                <a:cubicBezTo>
                  <a:pt x="5970" y="10710"/>
                  <a:pt x="10566" y="5903"/>
                  <a:pt x="105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3"/>
          <p:cNvSpPr/>
          <p:nvPr/>
        </p:nvSpPr>
        <p:spPr>
          <a:xfrm>
            <a:off x="2352082" y="-6125"/>
            <a:ext cx="1179443" cy="1177931"/>
          </a:xfrm>
          <a:custGeom>
            <a:avLst/>
            <a:gdLst/>
            <a:ahLst/>
            <a:cxnLst/>
            <a:rect l="l" t="t" r="r" b="b"/>
            <a:pathLst>
              <a:path w="10315" h="10302" extrusionOk="0">
                <a:moveTo>
                  <a:pt x="1" y="0"/>
                </a:moveTo>
                <a:lnTo>
                  <a:pt x="1" y="10301"/>
                </a:lnTo>
                <a:lnTo>
                  <a:pt x="10315" y="10301"/>
                </a:lnTo>
                <a:lnTo>
                  <a:pt x="1031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2941064" y="-6125"/>
            <a:ext cx="590465" cy="588965"/>
          </a:xfrm>
          <a:custGeom>
            <a:avLst/>
            <a:gdLst/>
            <a:ahLst/>
            <a:cxnLst/>
            <a:rect l="l" t="t" r="r" b="b"/>
            <a:pathLst>
              <a:path w="5164" h="5151" extrusionOk="0">
                <a:moveTo>
                  <a:pt x="4860" y="0"/>
                </a:moveTo>
                <a:cubicBezTo>
                  <a:pt x="2179" y="0"/>
                  <a:pt x="0" y="2166"/>
                  <a:pt x="13" y="4847"/>
                </a:cubicBezTo>
                <a:lnTo>
                  <a:pt x="13" y="5151"/>
                </a:lnTo>
                <a:lnTo>
                  <a:pt x="304" y="5151"/>
                </a:lnTo>
                <a:cubicBezTo>
                  <a:pt x="2985" y="5151"/>
                  <a:pt x="5164" y="2972"/>
                  <a:pt x="5164" y="304"/>
                </a:cubicBezTo>
                <a:lnTo>
                  <a:pt x="51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2352082" y="582719"/>
            <a:ext cx="590579" cy="589080"/>
          </a:xfrm>
          <a:custGeom>
            <a:avLst/>
            <a:gdLst/>
            <a:ahLst/>
            <a:cxnLst/>
            <a:rect l="l" t="t" r="r" b="b"/>
            <a:pathLst>
              <a:path w="5165" h="5152" extrusionOk="0">
                <a:moveTo>
                  <a:pt x="4861" y="1"/>
                </a:moveTo>
                <a:cubicBezTo>
                  <a:pt x="2180" y="1"/>
                  <a:pt x="1" y="2167"/>
                  <a:pt x="1" y="4848"/>
                </a:cubicBezTo>
                <a:lnTo>
                  <a:pt x="1" y="5151"/>
                </a:lnTo>
                <a:lnTo>
                  <a:pt x="304" y="5151"/>
                </a:lnTo>
                <a:cubicBezTo>
                  <a:pt x="2985" y="5151"/>
                  <a:pt x="5164" y="2986"/>
                  <a:pt x="5164" y="305"/>
                </a:cubicBezTo>
                <a:lnTo>
                  <a:pt x="516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942550" y="582719"/>
            <a:ext cx="588978" cy="589080"/>
          </a:xfrm>
          <a:custGeom>
            <a:avLst/>
            <a:gdLst/>
            <a:ahLst/>
            <a:cxnLst/>
            <a:rect l="l" t="t" r="r" b="b"/>
            <a:pathLst>
              <a:path w="5151" h="5152" extrusionOk="0">
                <a:moveTo>
                  <a:pt x="0" y="1"/>
                </a:moveTo>
                <a:lnTo>
                  <a:pt x="0" y="305"/>
                </a:lnTo>
                <a:cubicBezTo>
                  <a:pt x="0" y="2986"/>
                  <a:pt x="2166" y="5151"/>
                  <a:pt x="4847" y="5151"/>
                </a:cubicBezTo>
                <a:lnTo>
                  <a:pt x="5151" y="5151"/>
                </a:lnTo>
                <a:lnTo>
                  <a:pt x="5151" y="4848"/>
                </a:lnTo>
                <a:cubicBezTo>
                  <a:pt x="5151" y="2167"/>
                  <a:pt x="2972" y="1"/>
                  <a:pt x="2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352082" y="-6125"/>
            <a:ext cx="590579" cy="588965"/>
          </a:xfrm>
          <a:custGeom>
            <a:avLst/>
            <a:gdLst/>
            <a:ahLst/>
            <a:cxnLst/>
            <a:rect l="l" t="t" r="r" b="b"/>
            <a:pathLst>
              <a:path w="5165" h="5151" extrusionOk="0">
                <a:moveTo>
                  <a:pt x="1" y="0"/>
                </a:moveTo>
                <a:lnTo>
                  <a:pt x="1" y="291"/>
                </a:lnTo>
                <a:cubicBezTo>
                  <a:pt x="1" y="2972"/>
                  <a:pt x="2180" y="5151"/>
                  <a:pt x="4861" y="5151"/>
                </a:cubicBezTo>
                <a:lnTo>
                  <a:pt x="5164" y="5151"/>
                </a:lnTo>
                <a:lnTo>
                  <a:pt x="5164" y="4847"/>
                </a:lnTo>
                <a:cubicBezTo>
                  <a:pt x="5164" y="2166"/>
                  <a:pt x="2985" y="0"/>
                  <a:pt x="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2348437" y="1171599"/>
            <a:ext cx="1179443" cy="1177853"/>
          </a:xfrm>
          <a:custGeom>
            <a:avLst/>
            <a:gdLst/>
            <a:ahLst/>
            <a:cxnLst/>
            <a:rect l="l" t="t" r="r" b="b"/>
            <a:pathLst>
              <a:path w="10315" h="10302" extrusionOk="0">
                <a:moveTo>
                  <a:pt x="1" y="0"/>
                </a:moveTo>
                <a:lnTo>
                  <a:pt x="1" y="10301"/>
                </a:lnTo>
                <a:lnTo>
                  <a:pt x="10315" y="10301"/>
                </a:lnTo>
                <a:lnTo>
                  <a:pt x="103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3"/>
          <p:cNvSpPr/>
          <p:nvPr/>
        </p:nvSpPr>
        <p:spPr>
          <a:xfrm rot="-5400000">
            <a:off x="2643671" y="876365"/>
            <a:ext cx="588978" cy="1177853"/>
          </a:xfrm>
          <a:custGeom>
            <a:avLst/>
            <a:gdLst/>
            <a:ahLst/>
            <a:cxnLst/>
            <a:rect l="l" t="t" r="r" b="b"/>
            <a:pathLst>
              <a:path w="5151" h="10302" extrusionOk="0">
                <a:moveTo>
                  <a:pt x="5151" y="0"/>
                </a:moveTo>
                <a:cubicBezTo>
                  <a:pt x="2298" y="0"/>
                  <a:pt x="0" y="2298"/>
                  <a:pt x="0" y="5151"/>
                </a:cubicBezTo>
                <a:cubicBezTo>
                  <a:pt x="0" y="7990"/>
                  <a:pt x="2298" y="10301"/>
                  <a:pt x="5151" y="10301"/>
                </a:cubicBezTo>
                <a:lnTo>
                  <a:pt x="5151" y="0"/>
                </a:lnTo>
                <a:close/>
              </a:path>
            </a:pathLst>
          </a:custGeom>
          <a:solidFill>
            <a:srgbClr val="FFD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3"/>
          <p:cNvSpPr/>
          <p:nvPr/>
        </p:nvSpPr>
        <p:spPr>
          <a:xfrm rot="-5400000">
            <a:off x="2642870" y="1466032"/>
            <a:ext cx="590579" cy="1177853"/>
          </a:xfrm>
          <a:custGeom>
            <a:avLst/>
            <a:gdLst/>
            <a:ahLst/>
            <a:cxnLst/>
            <a:rect l="l" t="t" r="r" b="b"/>
            <a:pathLst>
              <a:path w="5165" h="10302" extrusionOk="0">
                <a:moveTo>
                  <a:pt x="1" y="0"/>
                </a:moveTo>
                <a:lnTo>
                  <a:pt x="1" y="10301"/>
                </a:lnTo>
                <a:cubicBezTo>
                  <a:pt x="2853" y="10301"/>
                  <a:pt x="5164" y="7990"/>
                  <a:pt x="5164" y="5151"/>
                </a:cubicBezTo>
                <a:cubicBezTo>
                  <a:pt x="5164" y="2298"/>
                  <a:pt x="2853" y="0"/>
                  <a:pt x="1" y="0"/>
                </a:cubicBezTo>
                <a:close/>
              </a:path>
            </a:pathLst>
          </a:custGeom>
          <a:solidFill>
            <a:srgbClr val="FFD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3"/>
          <p:cNvSpPr/>
          <p:nvPr/>
        </p:nvSpPr>
        <p:spPr>
          <a:xfrm>
            <a:off x="1345063" y="1390590"/>
            <a:ext cx="787112" cy="757314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4"/>
          <p:cNvSpPr txBox="1">
            <a:spLocks noGrp="1"/>
          </p:cNvSpPr>
          <p:nvPr>
            <p:ph type="ctrTitle"/>
          </p:nvPr>
        </p:nvSpPr>
        <p:spPr>
          <a:xfrm flipH="1">
            <a:off x="5875050" y="3071950"/>
            <a:ext cx="2771700" cy="9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42" name="Google Shape;442;p24"/>
          <p:cNvSpPr txBox="1">
            <a:spLocks noGrp="1"/>
          </p:cNvSpPr>
          <p:nvPr>
            <p:ph type="subTitle" idx="1"/>
          </p:nvPr>
        </p:nvSpPr>
        <p:spPr>
          <a:xfrm flipH="1">
            <a:off x="794050" y="2881750"/>
            <a:ext cx="4494900" cy="13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43" name="Google Shape;443;p24"/>
          <p:cNvGrpSpPr/>
          <p:nvPr/>
        </p:nvGrpSpPr>
        <p:grpSpPr>
          <a:xfrm rot="5400000">
            <a:off x="1142363" y="1142541"/>
            <a:ext cx="1143192" cy="1143192"/>
            <a:chOff x="2311350" y="3970300"/>
            <a:chExt cx="746550" cy="746550"/>
          </a:xfrm>
        </p:grpSpPr>
        <p:sp>
          <p:nvSpPr>
            <p:cNvPr id="444" name="Google Shape;444;p24"/>
            <p:cNvSpPr/>
            <p:nvPr/>
          </p:nvSpPr>
          <p:spPr>
            <a:xfrm>
              <a:off x="2311350" y="3970300"/>
              <a:ext cx="746150" cy="746550"/>
            </a:xfrm>
            <a:custGeom>
              <a:avLst/>
              <a:gdLst/>
              <a:ahLst/>
              <a:cxnLst/>
              <a:rect l="l" t="t" r="r" b="b"/>
              <a:pathLst>
                <a:path w="29846" h="29862" extrusionOk="0">
                  <a:moveTo>
                    <a:pt x="1" y="1"/>
                  </a:moveTo>
                  <a:lnTo>
                    <a:pt x="1" y="29861"/>
                  </a:lnTo>
                  <a:lnTo>
                    <a:pt x="29846" y="29861"/>
                  </a:lnTo>
                  <a:lnTo>
                    <a:pt x="29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2684600" y="3970300"/>
              <a:ext cx="373300" cy="373300"/>
            </a:xfrm>
            <a:custGeom>
              <a:avLst/>
              <a:gdLst/>
              <a:ahLst/>
              <a:cxnLst/>
              <a:rect l="l" t="t" r="r" b="b"/>
              <a:pathLst>
                <a:path w="14932" h="14932" extrusionOk="0">
                  <a:moveTo>
                    <a:pt x="14931" y="1"/>
                  </a:moveTo>
                  <a:cubicBezTo>
                    <a:pt x="6678" y="1"/>
                    <a:pt x="1" y="6693"/>
                    <a:pt x="1" y="14931"/>
                  </a:cubicBezTo>
                  <a:cubicBezTo>
                    <a:pt x="8239" y="14931"/>
                    <a:pt x="14931" y="8254"/>
                    <a:pt x="149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2311350" y="4343575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14931" y="0"/>
                  </a:moveTo>
                  <a:cubicBezTo>
                    <a:pt x="6678" y="0"/>
                    <a:pt x="1" y="6677"/>
                    <a:pt x="1" y="14930"/>
                  </a:cubicBezTo>
                  <a:cubicBezTo>
                    <a:pt x="8239" y="14930"/>
                    <a:pt x="14915" y="8238"/>
                    <a:pt x="149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2684600" y="4343575"/>
              <a:ext cx="373300" cy="373275"/>
            </a:xfrm>
            <a:custGeom>
              <a:avLst/>
              <a:gdLst/>
              <a:ahLst/>
              <a:cxnLst/>
              <a:rect l="l" t="t" r="r" b="b"/>
              <a:pathLst>
                <a:path w="14932" h="14931" extrusionOk="0">
                  <a:moveTo>
                    <a:pt x="1" y="0"/>
                  </a:moveTo>
                  <a:cubicBezTo>
                    <a:pt x="1" y="8238"/>
                    <a:pt x="6678" y="14930"/>
                    <a:pt x="14931" y="14930"/>
                  </a:cubicBezTo>
                  <a:cubicBezTo>
                    <a:pt x="14931" y="6677"/>
                    <a:pt x="8239" y="0"/>
                    <a:pt x="1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4"/>
            <p:cNvSpPr/>
            <p:nvPr/>
          </p:nvSpPr>
          <p:spPr>
            <a:xfrm>
              <a:off x="2311350" y="3970300"/>
              <a:ext cx="373275" cy="373300"/>
            </a:xfrm>
            <a:custGeom>
              <a:avLst/>
              <a:gdLst/>
              <a:ahLst/>
              <a:cxnLst/>
              <a:rect l="l" t="t" r="r" b="b"/>
              <a:pathLst>
                <a:path w="14931" h="14932" extrusionOk="0">
                  <a:moveTo>
                    <a:pt x="1" y="1"/>
                  </a:moveTo>
                  <a:cubicBezTo>
                    <a:pt x="1" y="8239"/>
                    <a:pt x="6678" y="14931"/>
                    <a:pt x="14931" y="14931"/>
                  </a:cubicBezTo>
                  <a:cubicBezTo>
                    <a:pt x="14931" y="6693"/>
                    <a:pt x="8239" y="1"/>
                    <a:pt x="1" y="1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4"/>
          <p:cNvGrpSpPr/>
          <p:nvPr/>
        </p:nvGrpSpPr>
        <p:grpSpPr>
          <a:xfrm rot="5400000">
            <a:off x="-159" y="-20"/>
            <a:ext cx="1143154" cy="1143192"/>
            <a:chOff x="1564850" y="4716425"/>
            <a:chExt cx="746525" cy="746550"/>
          </a:xfrm>
        </p:grpSpPr>
        <p:sp>
          <p:nvSpPr>
            <p:cNvPr id="450" name="Google Shape;450;p24"/>
            <p:cNvSpPr/>
            <p:nvPr/>
          </p:nvSpPr>
          <p:spPr>
            <a:xfrm>
              <a:off x="1564850" y="471642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1"/>
                  </a:moveTo>
                  <a:lnTo>
                    <a:pt x="0" y="29862"/>
                  </a:lnTo>
                  <a:lnTo>
                    <a:pt x="29861" y="29862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9C5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1564850" y="4716825"/>
              <a:ext cx="746525" cy="746150"/>
            </a:xfrm>
            <a:custGeom>
              <a:avLst/>
              <a:gdLst/>
              <a:ahLst/>
              <a:cxnLst/>
              <a:rect l="l" t="t" r="r" b="b"/>
              <a:pathLst>
                <a:path w="29861" h="29846" extrusionOk="0">
                  <a:moveTo>
                    <a:pt x="29861" y="0"/>
                  </a:moveTo>
                  <a:lnTo>
                    <a:pt x="0" y="29846"/>
                  </a:lnTo>
                  <a:lnTo>
                    <a:pt x="29861" y="29846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24"/>
          <p:cNvGrpSpPr/>
          <p:nvPr/>
        </p:nvGrpSpPr>
        <p:grpSpPr>
          <a:xfrm rot="5400000">
            <a:off x="1142382" y="-20"/>
            <a:ext cx="1143154" cy="1143192"/>
            <a:chOff x="1564850" y="3970300"/>
            <a:chExt cx="746525" cy="746550"/>
          </a:xfrm>
        </p:grpSpPr>
        <p:sp>
          <p:nvSpPr>
            <p:cNvPr id="453" name="Google Shape;453;p24"/>
            <p:cNvSpPr/>
            <p:nvPr/>
          </p:nvSpPr>
          <p:spPr>
            <a:xfrm>
              <a:off x="1564850" y="3970300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1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1751475" y="4156925"/>
              <a:ext cx="373275" cy="373300"/>
            </a:xfrm>
            <a:custGeom>
              <a:avLst/>
              <a:gdLst/>
              <a:ahLst/>
              <a:cxnLst/>
              <a:rect l="l" t="t" r="r" b="b"/>
              <a:pathLst>
                <a:path w="14931" h="14932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93"/>
                    <a:pt x="3339" y="14931"/>
                    <a:pt x="7465" y="14931"/>
                  </a:cubicBezTo>
                  <a:cubicBezTo>
                    <a:pt x="11577" y="14931"/>
                    <a:pt x="14930" y="11593"/>
                    <a:pt x="14930" y="7466"/>
                  </a:cubicBezTo>
                  <a:cubicBezTo>
                    <a:pt x="14930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24"/>
          <p:cNvGrpSpPr/>
          <p:nvPr/>
        </p:nvGrpSpPr>
        <p:grpSpPr>
          <a:xfrm rot="5400000">
            <a:off x="-791" y="1142235"/>
            <a:ext cx="1143192" cy="1143192"/>
            <a:chOff x="2311350" y="4716425"/>
            <a:chExt cx="746550" cy="746550"/>
          </a:xfrm>
        </p:grpSpPr>
        <p:sp>
          <p:nvSpPr>
            <p:cNvPr id="456" name="Google Shape;456;p24"/>
            <p:cNvSpPr/>
            <p:nvPr/>
          </p:nvSpPr>
          <p:spPr>
            <a:xfrm>
              <a:off x="2311350" y="4716425"/>
              <a:ext cx="746150" cy="746550"/>
            </a:xfrm>
            <a:custGeom>
              <a:avLst/>
              <a:gdLst/>
              <a:ahLst/>
              <a:cxnLst/>
              <a:rect l="l" t="t" r="r" b="b"/>
              <a:pathLst>
                <a:path w="29846" h="29862" extrusionOk="0">
                  <a:moveTo>
                    <a:pt x="1" y="1"/>
                  </a:moveTo>
                  <a:lnTo>
                    <a:pt x="1" y="29862"/>
                  </a:lnTo>
                  <a:lnTo>
                    <a:pt x="29846" y="29862"/>
                  </a:lnTo>
                  <a:lnTo>
                    <a:pt x="29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2311350" y="4716825"/>
              <a:ext cx="746550" cy="746150"/>
            </a:xfrm>
            <a:custGeom>
              <a:avLst/>
              <a:gdLst/>
              <a:ahLst/>
              <a:cxnLst/>
              <a:rect l="l" t="t" r="r" b="b"/>
              <a:pathLst>
                <a:path w="29862" h="29846" extrusionOk="0">
                  <a:moveTo>
                    <a:pt x="14931" y="0"/>
                  </a:moveTo>
                  <a:cubicBezTo>
                    <a:pt x="6678" y="0"/>
                    <a:pt x="1" y="6677"/>
                    <a:pt x="1" y="14915"/>
                  </a:cubicBezTo>
                  <a:cubicBezTo>
                    <a:pt x="1" y="23169"/>
                    <a:pt x="6678" y="29846"/>
                    <a:pt x="14931" y="29846"/>
                  </a:cubicBezTo>
                  <a:cubicBezTo>
                    <a:pt x="23169" y="29846"/>
                    <a:pt x="29861" y="23169"/>
                    <a:pt x="29861" y="14915"/>
                  </a:cubicBezTo>
                  <a:cubicBezTo>
                    <a:pt x="29861" y="6677"/>
                    <a:pt x="23169" y="0"/>
                    <a:pt x="14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2497975" y="4903450"/>
              <a:ext cx="373300" cy="372900"/>
            </a:xfrm>
            <a:custGeom>
              <a:avLst/>
              <a:gdLst/>
              <a:ahLst/>
              <a:cxnLst/>
              <a:rect l="l" t="t" r="r" b="b"/>
              <a:pathLst>
                <a:path w="14932" h="14916" extrusionOk="0">
                  <a:moveTo>
                    <a:pt x="7494" y="1"/>
                  </a:moveTo>
                  <a:cubicBezTo>
                    <a:pt x="7485" y="1"/>
                    <a:pt x="7475" y="1"/>
                    <a:pt x="7466" y="1"/>
                  </a:cubicBezTo>
                  <a:cubicBezTo>
                    <a:pt x="3339" y="1"/>
                    <a:pt x="1" y="3339"/>
                    <a:pt x="1" y="7450"/>
                  </a:cubicBezTo>
                  <a:cubicBezTo>
                    <a:pt x="1" y="11577"/>
                    <a:pt x="3339" y="14915"/>
                    <a:pt x="7466" y="14915"/>
                  </a:cubicBezTo>
                  <a:cubicBezTo>
                    <a:pt x="11577" y="14915"/>
                    <a:pt x="14931" y="11577"/>
                    <a:pt x="14931" y="7450"/>
                  </a:cubicBezTo>
                  <a:cubicBezTo>
                    <a:pt x="14931" y="3348"/>
                    <a:pt x="11593" y="1"/>
                    <a:pt x="7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24"/>
          <p:cNvGrpSpPr/>
          <p:nvPr/>
        </p:nvGrpSpPr>
        <p:grpSpPr>
          <a:xfrm rot="5400000">
            <a:off x="4561014" y="-3612"/>
            <a:ext cx="1143154" cy="1150377"/>
            <a:chOff x="1564850" y="1731150"/>
            <a:chExt cx="746525" cy="751242"/>
          </a:xfrm>
        </p:grpSpPr>
        <p:sp>
          <p:nvSpPr>
            <p:cNvPr id="460" name="Google Shape;460;p24"/>
            <p:cNvSpPr/>
            <p:nvPr/>
          </p:nvSpPr>
          <p:spPr>
            <a:xfrm>
              <a:off x="1564850" y="1731150"/>
              <a:ext cx="746525" cy="746150"/>
            </a:xfrm>
            <a:custGeom>
              <a:avLst/>
              <a:gdLst/>
              <a:ahLst/>
              <a:cxnLst/>
              <a:rect l="l" t="t" r="r" b="b"/>
              <a:pathLst>
                <a:path w="29861" h="29846" extrusionOk="0">
                  <a:moveTo>
                    <a:pt x="14930" y="0"/>
                  </a:moveTo>
                  <a:cubicBezTo>
                    <a:pt x="6677" y="0"/>
                    <a:pt x="0" y="6677"/>
                    <a:pt x="0" y="14915"/>
                  </a:cubicBezTo>
                  <a:lnTo>
                    <a:pt x="0" y="29845"/>
                  </a:lnTo>
                  <a:lnTo>
                    <a:pt x="29861" y="29845"/>
                  </a:lnTo>
                  <a:lnTo>
                    <a:pt x="29861" y="14915"/>
                  </a:lnTo>
                  <a:cubicBezTo>
                    <a:pt x="29861" y="6677"/>
                    <a:pt x="23168" y="0"/>
                    <a:pt x="149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1751473" y="1917775"/>
              <a:ext cx="373275" cy="564617"/>
            </a:xfrm>
            <a:custGeom>
              <a:avLst/>
              <a:gdLst/>
              <a:ahLst/>
              <a:cxnLst/>
              <a:rect l="l" t="t" r="r" b="b"/>
              <a:pathLst>
                <a:path w="14931" h="22381" extrusionOk="0">
                  <a:moveTo>
                    <a:pt x="7437" y="0"/>
                  </a:moveTo>
                  <a:cubicBezTo>
                    <a:pt x="3323" y="0"/>
                    <a:pt x="0" y="3348"/>
                    <a:pt x="0" y="7450"/>
                  </a:cubicBezTo>
                  <a:lnTo>
                    <a:pt x="0" y="22380"/>
                  </a:lnTo>
                  <a:lnTo>
                    <a:pt x="14930" y="22380"/>
                  </a:lnTo>
                  <a:lnTo>
                    <a:pt x="14930" y="7450"/>
                  </a:lnTo>
                  <a:cubicBezTo>
                    <a:pt x="14930" y="3348"/>
                    <a:pt x="11607" y="0"/>
                    <a:pt x="7494" y="0"/>
                  </a:cubicBezTo>
                  <a:cubicBezTo>
                    <a:pt x="7484" y="0"/>
                    <a:pt x="7475" y="0"/>
                    <a:pt x="7465" y="0"/>
                  </a:cubicBezTo>
                  <a:cubicBezTo>
                    <a:pt x="7456" y="0"/>
                    <a:pt x="7446" y="0"/>
                    <a:pt x="7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24"/>
          <p:cNvGrpSpPr/>
          <p:nvPr/>
        </p:nvGrpSpPr>
        <p:grpSpPr>
          <a:xfrm rot="5400000">
            <a:off x="3441176" y="-12545"/>
            <a:ext cx="1143154" cy="1168243"/>
            <a:chOff x="1564850" y="2460916"/>
            <a:chExt cx="746525" cy="762909"/>
          </a:xfrm>
        </p:grpSpPr>
        <p:sp>
          <p:nvSpPr>
            <p:cNvPr id="463" name="Google Shape;463;p24"/>
            <p:cNvSpPr/>
            <p:nvPr/>
          </p:nvSpPr>
          <p:spPr>
            <a:xfrm>
              <a:off x="1564850" y="2516816"/>
              <a:ext cx="746525" cy="706983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1564850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0"/>
                  </a:moveTo>
                  <a:lnTo>
                    <a:pt x="0" y="14931"/>
                  </a:lnTo>
                  <a:cubicBezTo>
                    <a:pt x="0" y="23184"/>
                    <a:pt x="6677" y="29861"/>
                    <a:pt x="14930" y="29861"/>
                  </a:cubicBezTo>
                  <a:cubicBezTo>
                    <a:pt x="23168" y="29861"/>
                    <a:pt x="29861" y="23184"/>
                    <a:pt x="29861" y="14931"/>
                  </a:cubicBezTo>
                  <a:lnTo>
                    <a:pt x="29861" y="0"/>
                  </a:ln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1751473" y="2460916"/>
              <a:ext cx="373275" cy="576249"/>
            </a:xfrm>
            <a:custGeom>
              <a:avLst/>
              <a:gdLst/>
              <a:ahLst/>
              <a:cxnLst/>
              <a:rect l="l" t="t" r="r" b="b"/>
              <a:pathLst>
                <a:path w="14931" h="22396" extrusionOk="0">
                  <a:moveTo>
                    <a:pt x="0" y="0"/>
                  </a:moveTo>
                  <a:lnTo>
                    <a:pt x="0" y="14931"/>
                  </a:lnTo>
                  <a:cubicBezTo>
                    <a:pt x="0" y="19058"/>
                    <a:pt x="3339" y="22396"/>
                    <a:pt x="7465" y="22396"/>
                  </a:cubicBezTo>
                  <a:cubicBezTo>
                    <a:pt x="11592" y="22396"/>
                    <a:pt x="14930" y="19058"/>
                    <a:pt x="14930" y="14931"/>
                  </a:cubicBezTo>
                  <a:lnTo>
                    <a:pt x="14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4"/>
          <p:cNvGrpSpPr/>
          <p:nvPr/>
        </p:nvGrpSpPr>
        <p:grpSpPr>
          <a:xfrm rot="5400000">
            <a:off x="2285516" y="-4"/>
            <a:ext cx="1143154" cy="1143154"/>
            <a:chOff x="1031450" y="3223800"/>
            <a:chExt cx="746525" cy="746525"/>
          </a:xfrm>
        </p:grpSpPr>
        <p:grpSp>
          <p:nvGrpSpPr>
            <p:cNvPr id="467" name="Google Shape;467;p24"/>
            <p:cNvGrpSpPr/>
            <p:nvPr/>
          </p:nvGrpSpPr>
          <p:grpSpPr>
            <a:xfrm>
              <a:off x="1031450" y="3223800"/>
              <a:ext cx="746525" cy="746525"/>
              <a:chOff x="1564850" y="3223800"/>
              <a:chExt cx="746525" cy="746525"/>
            </a:xfrm>
          </p:grpSpPr>
          <p:sp>
            <p:nvSpPr>
              <p:cNvPr id="468" name="Google Shape;468;p24"/>
              <p:cNvSpPr/>
              <p:nvPr/>
            </p:nvSpPr>
            <p:spPr>
              <a:xfrm>
                <a:off x="1564850" y="3223800"/>
                <a:ext cx="746525" cy="746525"/>
              </a:xfrm>
              <a:custGeom>
                <a:avLst/>
                <a:gdLst/>
                <a:ahLst/>
                <a:cxnLst/>
                <a:rect l="l" t="t" r="r" b="b"/>
                <a:pathLst>
                  <a:path w="29861" h="29861" extrusionOk="0">
                    <a:moveTo>
                      <a:pt x="0" y="0"/>
                    </a:moveTo>
                    <a:lnTo>
                      <a:pt x="0" y="29861"/>
                    </a:lnTo>
                    <a:lnTo>
                      <a:pt x="29861" y="29861"/>
                    </a:lnTo>
                    <a:lnTo>
                      <a:pt x="29861" y="0"/>
                    </a:lnTo>
                    <a:close/>
                  </a:path>
                </a:pathLst>
              </a:custGeom>
              <a:solidFill>
                <a:srgbClr val="FF57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4"/>
              <p:cNvSpPr/>
              <p:nvPr/>
            </p:nvSpPr>
            <p:spPr>
              <a:xfrm>
                <a:off x="1564850" y="3223800"/>
                <a:ext cx="74652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29861" h="3324" extrusionOk="0">
                    <a:moveTo>
                      <a:pt x="0" y="0"/>
                    </a:moveTo>
                    <a:lnTo>
                      <a:pt x="0" y="3323"/>
                    </a:lnTo>
                    <a:lnTo>
                      <a:pt x="29861" y="3323"/>
                    </a:lnTo>
                    <a:lnTo>
                      <a:pt x="29861" y="0"/>
                    </a:lnTo>
                    <a:close/>
                  </a:path>
                </a:pathLst>
              </a:custGeom>
              <a:solidFill>
                <a:srgbClr val="FFD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4"/>
              <p:cNvSpPr/>
              <p:nvPr/>
            </p:nvSpPr>
            <p:spPr>
              <a:xfrm>
                <a:off x="1564850" y="3389550"/>
                <a:ext cx="74652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29861" h="3324" extrusionOk="0">
                    <a:moveTo>
                      <a:pt x="0" y="1"/>
                    </a:moveTo>
                    <a:lnTo>
                      <a:pt x="0" y="3324"/>
                    </a:lnTo>
                    <a:lnTo>
                      <a:pt x="29861" y="3324"/>
                    </a:lnTo>
                    <a:lnTo>
                      <a:pt x="29861" y="1"/>
                    </a:lnTo>
                    <a:close/>
                  </a:path>
                </a:pathLst>
              </a:custGeom>
              <a:solidFill>
                <a:srgbClr val="FFD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4"/>
              <p:cNvSpPr/>
              <p:nvPr/>
            </p:nvSpPr>
            <p:spPr>
              <a:xfrm>
                <a:off x="1564850" y="3555700"/>
                <a:ext cx="7465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29861" h="3309" extrusionOk="0">
                    <a:moveTo>
                      <a:pt x="0" y="1"/>
                    </a:moveTo>
                    <a:lnTo>
                      <a:pt x="0" y="3308"/>
                    </a:lnTo>
                    <a:lnTo>
                      <a:pt x="29861" y="3308"/>
                    </a:lnTo>
                    <a:lnTo>
                      <a:pt x="29861" y="1"/>
                    </a:lnTo>
                    <a:close/>
                  </a:path>
                </a:pathLst>
              </a:custGeom>
              <a:solidFill>
                <a:srgbClr val="FFD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4"/>
              <p:cNvSpPr/>
              <p:nvPr/>
            </p:nvSpPr>
            <p:spPr>
              <a:xfrm>
                <a:off x="1564850" y="3721475"/>
                <a:ext cx="74652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29861" h="3324" extrusionOk="0">
                    <a:moveTo>
                      <a:pt x="0" y="0"/>
                    </a:moveTo>
                    <a:lnTo>
                      <a:pt x="0" y="3323"/>
                    </a:lnTo>
                    <a:lnTo>
                      <a:pt x="29861" y="3323"/>
                    </a:lnTo>
                    <a:lnTo>
                      <a:pt x="29861" y="0"/>
                    </a:lnTo>
                    <a:close/>
                  </a:path>
                </a:pathLst>
              </a:custGeom>
              <a:solidFill>
                <a:srgbClr val="FFD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3" name="Google Shape;473;p24"/>
            <p:cNvSpPr/>
            <p:nvPr/>
          </p:nvSpPr>
          <p:spPr>
            <a:xfrm>
              <a:off x="1031450" y="3887225"/>
              <a:ext cx="746525" cy="83100"/>
            </a:xfrm>
            <a:custGeom>
              <a:avLst/>
              <a:gdLst/>
              <a:ahLst/>
              <a:cxnLst/>
              <a:rect l="l" t="t" r="r" b="b"/>
              <a:pathLst>
                <a:path w="29861" h="3324" extrusionOk="0">
                  <a:moveTo>
                    <a:pt x="0" y="1"/>
                  </a:moveTo>
                  <a:lnTo>
                    <a:pt x="0" y="3324"/>
                  </a:lnTo>
                  <a:lnTo>
                    <a:pt x="29861" y="3324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24"/>
          <p:cNvGrpSpPr/>
          <p:nvPr/>
        </p:nvGrpSpPr>
        <p:grpSpPr>
          <a:xfrm rot="5400000">
            <a:off x="6857481" y="0"/>
            <a:ext cx="1143154" cy="1143154"/>
            <a:chOff x="1564850" y="238125"/>
            <a:chExt cx="746525" cy="746525"/>
          </a:xfrm>
        </p:grpSpPr>
        <p:sp>
          <p:nvSpPr>
            <p:cNvPr id="475" name="Google Shape;475;p24"/>
            <p:cNvSpPr/>
            <p:nvPr/>
          </p:nvSpPr>
          <p:spPr>
            <a:xfrm>
              <a:off x="1564850" y="238125"/>
              <a:ext cx="746525" cy="746525"/>
            </a:xfrm>
            <a:custGeom>
              <a:avLst/>
              <a:gdLst/>
              <a:ahLst/>
              <a:cxnLst/>
              <a:rect l="l" t="t" r="r" b="b"/>
              <a:pathLst>
                <a:path w="29861" h="29861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9C5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1564850" y="238125"/>
              <a:ext cx="746525" cy="746525"/>
            </a:xfrm>
            <a:custGeom>
              <a:avLst/>
              <a:gdLst/>
              <a:ahLst/>
              <a:cxnLst/>
              <a:rect l="l" t="t" r="r" b="b"/>
              <a:pathLst>
                <a:path w="29861" h="29861" extrusionOk="0">
                  <a:moveTo>
                    <a:pt x="29861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24"/>
          <p:cNvGrpSpPr/>
          <p:nvPr/>
        </p:nvGrpSpPr>
        <p:grpSpPr>
          <a:xfrm rot="5400000">
            <a:off x="5714346" y="-20"/>
            <a:ext cx="1143154" cy="1143192"/>
            <a:chOff x="1564850" y="984625"/>
            <a:chExt cx="746525" cy="746550"/>
          </a:xfrm>
        </p:grpSpPr>
        <p:sp>
          <p:nvSpPr>
            <p:cNvPr id="478" name="Google Shape;478;p24"/>
            <p:cNvSpPr/>
            <p:nvPr/>
          </p:nvSpPr>
          <p:spPr>
            <a:xfrm>
              <a:off x="1564850" y="984625"/>
              <a:ext cx="746525" cy="746150"/>
            </a:xfrm>
            <a:custGeom>
              <a:avLst/>
              <a:gdLst/>
              <a:ahLst/>
              <a:cxnLst/>
              <a:rect l="l" t="t" r="r" b="b"/>
              <a:pathLst>
                <a:path w="29861" h="29846" extrusionOk="0">
                  <a:moveTo>
                    <a:pt x="0" y="1"/>
                  </a:moveTo>
                  <a:lnTo>
                    <a:pt x="0" y="29846"/>
                  </a:lnTo>
                  <a:lnTo>
                    <a:pt x="29861" y="29846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1564850" y="98462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1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1751475" y="1171250"/>
              <a:ext cx="373275" cy="373300"/>
            </a:xfrm>
            <a:custGeom>
              <a:avLst/>
              <a:gdLst/>
              <a:ahLst/>
              <a:cxnLst/>
              <a:rect l="l" t="t" r="r" b="b"/>
              <a:pathLst>
                <a:path w="14931" h="14932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77"/>
                    <a:pt x="3339" y="14931"/>
                    <a:pt x="7465" y="14931"/>
                  </a:cubicBezTo>
                  <a:cubicBezTo>
                    <a:pt x="11592" y="14931"/>
                    <a:pt x="14930" y="11577"/>
                    <a:pt x="14930" y="7466"/>
                  </a:cubicBezTo>
                  <a:cubicBezTo>
                    <a:pt x="14930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24"/>
          <p:cNvGrpSpPr/>
          <p:nvPr/>
        </p:nvGrpSpPr>
        <p:grpSpPr>
          <a:xfrm rot="5400000">
            <a:off x="6857461" y="1142560"/>
            <a:ext cx="1143192" cy="1143154"/>
            <a:chOff x="2311350" y="238125"/>
            <a:chExt cx="746550" cy="746525"/>
          </a:xfrm>
        </p:grpSpPr>
        <p:sp>
          <p:nvSpPr>
            <p:cNvPr id="482" name="Google Shape;482;p24"/>
            <p:cNvSpPr/>
            <p:nvPr/>
          </p:nvSpPr>
          <p:spPr>
            <a:xfrm>
              <a:off x="2311350" y="238125"/>
              <a:ext cx="746150" cy="746525"/>
            </a:xfrm>
            <a:custGeom>
              <a:avLst/>
              <a:gdLst/>
              <a:ahLst/>
              <a:cxnLst/>
              <a:rect l="l" t="t" r="r" b="b"/>
              <a:pathLst>
                <a:path w="29846" h="29861" extrusionOk="0">
                  <a:moveTo>
                    <a:pt x="1" y="0"/>
                  </a:moveTo>
                  <a:lnTo>
                    <a:pt x="1" y="29861"/>
                  </a:lnTo>
                  <a:lnTo>
                    <a:pt x="29846" y="29861"/>
                  </a:lnTo>
                  <a:lnTo>
                    <a:pt x="29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2311350" y="238125"/>
              <a:ext cx="746550" cy="746525"/>
            </a:xfrm>
            <a:custGeom>
              <a:avLst/>
              <a:gdLst/>
              <a:ahLst/>
              <a:cxnLst/>
              <a:rect l="l" t="t" r="r" b="b"/>
              <a:pathLst>
                <a:path w="29862" h="29861" extrusionOk="0">
                  <a:moveTo>
                    <a:pt x="14931" y="0"/>
                  </a:moveTo>
                  <a:cubicBezTo>
                    <a:pt x="6678" y="0"/>
                    <a:pt x="1" y="6677"/>
                    <a:pt x="1" y="14930"/>
                  </a:cubicBezTo>
                  <a:cubicBezTo>
                    <a:pt x="1" y="23168"/>
                    <a:pt x="6678" y="29861"/>
                    <a:pt x="14931" y="29861"/>
                  </a:cubicBezTo>
                  <a:cubicBezTo>
                    <a:pt x="23169" y="29861"/>
                    <a:pt x="29861" y="23168"/>
                    <a:pt x="29861" y="14930"/>
                  </a:cubicBezTo>
                  <a:cubicBezTo>
                    <a:pt x="29861" y="6677"/>
                    <a:pt x="23169" y="0"/>
                    <a:pt x="14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2497975" y="424750"/>
              <a:ext cx="373300" cy="373275"/>
            </a:xfrm>
            <a:custGeom>
              <a:avLst/>
              <a:gdLst/>
              <a:ahLst/>
              <a:cxnLst/>
              <a:rect l="l" t="t" r="r" b="b"/>
              <a:pathLst>
                <a:path w="14932" h="14931" extrusionOk="0">
                  <a:moveTo>
                    <a:pt x="7466" y="0"/>
                  </a:moveTo>
                  <a:cubicBezTo>
                    <a:pt x="3339" y="0"/>
                    <a:pt x="1" y="3339"/>
                    <a:pt x="1" y="7465"/>
                  </a:cubicBezTo>
                  <a:cubicBezTo>
                    <a:pt x="1" y="11592"/>
                    <a:pt x="3339" y="14930"/>
                    <a:pt x="7466" y="14930"/>
                  </a:cubicBezTo>
                  <a:cubicBezTo>
                    <a:pt x="11577" y="14930"/>
                    <a:pt x="14931" y="11592"/>
                    <a:pt x="14931" y="7465"/>
                  </a:cubicBezTo>
                  <a:cubicBezTo>
                    <a:pt x="14931" y="3339"/>
                    <a:pt x="11577" y="0"/>
                    <a:pt x="7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Google Shape;485;p24"/>
          <p:cNvSpPr/>
          <p:nvPr/>
        </p:nvSpPr>
        <p:spPr>
          <a:xfrm rot="5400000">
            <a:off x="5714327" y="1142541"/>
            <a:ext cx="1143192" cy="1143192"/>
          </a:xfrm>
          <a:custGeom>
            <a:avLst/>
            <a:gdLst/>
            <a:ahLst/>
            <a:cxnLst/>
            <a:rect l="l" t="t" r="r" b="b"/>
            <a:pathLst>
              <a:path w="29862" h="29862" extrusionOk="0">
                <a:moveTo>
                  <a:pt x="14931" y="1"/>
                </a:moveTo>
                <a:cubicBezTo>
                  <a:pt x="14931" y="8239"/>
                  <a:pt x="8239" y="14931"/>
                  <a:pt x="1" y="14931"/>
                </a:cubicBezTo>
                <a:cubicBezTo>
                  <a:pt x="8239" y="14931"/>
                  <a:pt x="14931" y="21608"/>
                  <a:pt x="14931" y="29861"/>
                </a:cubicBezTo>
                <a:cubicBezTo>
                  <a:pt x="14931" y="21608"/>
                  <a:pt x="21608" y="14931"/>
                  <a:pt x="29861" y="14931"/>
                </a:cubicBezTo>
                <a:cubicBezTo>
                  <a:pt x="21608" y="14931"/>
                  <a:pt x="14931" y="8239"/>
                  <a:pt x="1493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24"/>
          <p:cNvGrpSpPr/>
          <p:nvPr/>
        </p:nvGrpSpPr>
        <p:grpSpPr>
          <a:xfrm rot="5400000">
            <a:off x="8000021" y="1142541"/>
            <a:ext cx="1143192" cy="1143192"/>
            <a:chOff x="2311350" y="3970300"/>
            <a:chExt cx="746550" cy="746550"/>
          </a:xfrm>
        </p:grpSpPr>
        <p:sp>
          <p:nvSpPr>
            <p:cNvPr id="487" name="Google Shape;487;p24"/>
            <p:cNvSpPr/>
            <p:nvPr/>
          </p:nvSpPr>
          <p:spPr>
            <a:xfrm>
              <a:off x="2311350" y="3970300"/>
              <a:ext cx="746150" cy="746550"/>
            </a:xfrm>
            <a:custGeom>
              <a:avLst/>
              <a:gdLst/>
              <a:ahLst/>
              <a:cxnLst/>
              <a:rect l="l" t="t" r="r" b="b"/>
              <a:pathLst>
                <a:path w="29846" h="29862" extrusionOk="0">
                  <a:moveTo>
                    <a:pt x="1" y="1"/>
                  </a:moveTo>
                  <a:lnTo>
                    <a:pt x="1" y="29861"/>
                  </a:lnTo>
                  <a:lnTo>
                    <a:pt x="29846" y="29861"/>
                  </a:lnTo>
                  <a:lnTo>
                    <a:pt x="29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2684600" y="3970300"/>
              <a:ext cx="373300" cy="373300"/>
            </a:xfrm>
            <a:custGeom>
              <a:avLst/>
              <a:gdLst/>
              <a:ahLst/>
              <a:cxnLst/>
              <a:rect l="l" t="t" r="r" b="b"/>
              <a:pathLst>
                <a:path w="14932" h="14932" extrusionOk="0">
                  <a:moveTo>
                    <a:pt x="14931" y="1"/>
                  </a:moveTo>
                  <a:cubicBezTo>
                    <a:pt x="6678" y="1"/>
                    <a:pt x="1" y="6693"/>
                    <a:pt x="1" y="14931"/>
                  </a:cubicBezTo>
                  <a:cubicBezTo>
                    <a:pt x="8239" y="14931"/>
                    <a:pt x="14931" y="8254"/>
                    <a:pt x="149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2311350" y="4343575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14931" y="0"/>
                  </a:moveTo>
                  <a:cubicBezTo>
                    <a:pt x="6678" y="0"/>
                    <a:pt x="1" y="6677"/>
                    <a:pt x="1" y="14930"/>
                  </a:cubicBezTo>
                  <a:cubicBezTo>
                    <a:pt x="8239" y="14930"/>
                    <a:pt x="14915" y="8238"/>
                    <a:pt x="149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2684600" y="4343575"/>
              <a:ext cx="373300" cy="373275"/>
            </a:xfrm>
            <a:custGeom>
              <a:avLst/>
              <a:gdLst/>
              <a:ahLst/>
              <a:cxnLst/>
              <a:rect l="l" t="t" r="r" b="b"/>
              <a:pathLst>
                <a:path w="14932" h="14931" extrusionOk="0">
                  <a:moveTo>
                    <a:pt x="1" y="0"/>
                  </a:moveTo>
                  <a:cubicBezTo>
                    <a:pt x="1" y="8238"/>
                    <a:pt x="6678" y="14930"/>
                    <a:pt x="14931" y="14930"/>
                  </a:cubicBezTo>
                  <a:cubicBezTo>
                    <a:pt x="14931" y="6677"/>
                    <a:pt x="8239" y="0"/>
                    <a:pt x="1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2311350" y="3970300"/>
              <a:ext cx="373275" cy="373300"/>
            </a:xfrm>
            <a:custGeom>
              <a:avLst/>
              <a:gdLst/>
              <a:ahLst/>
              <a:cxnLst/>
              <a:rect l="l" t="t" r="r" b="b"/>
              <a:pathLst>
                <a:path w="14931" h="14932" extrusionOk="0">
                  <a:moveTo>
                    <a:pt x="1" y="1"/>
                  </a:moveTo>
                  <a:cubicBezTo>
                    <a:pt x="1" y="8239"/>
                    <a:pt x="6678" y="14931"/>
                    <a:pt x="14931" y="14931"/>
                  </a:cubicBezTo>
                  <a:cubicBezTo>
                    <a:pt x="14931" y="6693"/>
                    <a:pt x="8239" y="1"/>
                    <a:pt x="1" y="1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24"/>
          <p:cNvGrpSpPr/>
          <p:nvPr/>
        </p:nvGrpSpPr>
        <p:grpSpPr>
          <a:xfrm rot="5400000">
            <a:off x="8000041" y="-20"/>
            <a:ext cx="1143154" cy="1143192"/>
            <a:chOff x="1564850" y="3970300"/>
            <a:chExt cx="746525" cy="746550"/>
          </a:xfrm>
        </p:grpSpPr>
        <p:sp>
          <p:nvSpPr>
            <p:cNvPr id="493" name="Google Shape;493;p24"/>
            <p:cNvSpPr/>
            <p:nvPr/>
          </p:nvSpPr>
          <p:spPr>
            <a:xfrm>
              <a:off x="1564850" y="3970300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1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1751475" y="4156925"/>
              <a:ext cx="373275" cy="373300"/>
            </a:xfrm>
            <a:custGeom>
              <a:avLst/>
              <a:gdLst/>
              <a:ahLst/>
              <a:cxnLst/>
              <a:rect l="l" t="t" r="r" b="b"/>
              <a:pathLst>
                <a:path w="14931" h="14932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93"/>
                    <a:pt x="3339" y="14931"/>
                    <a:pt x="7465" y="14931"/>
                  </a:cubicBezTo>
                  <a:cubicBezTo>
                    <a:pt x="11577" y="14931"/>
                    <a:pt x="14930" y="11593"/>
                    <a:pt x="14930" y="7466"/>
                  </a:cubicBezTo>
                  <a:cubicBezTo>
                    <a:pt x="14930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24"/>
          <p:cNvGrpSpPr/>
          <p:nvPr/>
        </p:nvGrpSpPr>
        <p:grpSpPr>
          <a:xfrm rot="5400000">
            <a:off x="2285480" y="1146836"/>
            <a:ext cx="1143236" cy="1134612"/>
            <a:chOff x="17" y="-17"/>
            <a:chExt cx="840553" cy="834212"/>
          </a:xfrm>
        </p:grpSpPr>
        <p:sp>
          <p:nvSpPr>
            <p:cNvPr id="496" name="Google Shape;496;p24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3415034" y="1146836"/>
            <a:ext cx="1143236" cy="1134612"/>
            <a:chOff x="17" y="-17"/>
            <a:chExt cx="840553" cy="834212"/>
          </a:xfrm>
        </p:grpSpPr>
        <p:sp>
          <p:nvSpPr>
            <p:cNvPr id="499" name="Google Shape;499;p24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15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9"/>
          <p:cNvSpPr txBox="1">
            <a:spLocks noGrp="1"/>
          </p:cNvSpPr>
          <p:nvPr>
            <p:ph type="body" idx="1"/>
          </p:nvPr>
        </p:nvSpPr>
        <p:spPr>
          <a:xfrm>
            <a:off x="550675" y="1249350"/>
            <a:ext cx="40653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unito Light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52" name="Google Shape;552;p29"/>
          <p:cNvSpPr txBox="1">
            <a:spLocks noGrp="1"/>
          </p:cNvSpPr>
          <p:nvPr>
            <p:ph type="title"/>
          </p:nvPr>
        </p:nvSpPr>
        <p:spPr>
          <a:xfrm>
            <a:off x="5489225" y="2246638"/>
            <a:ext cx="29346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grpSp>
        <p:nvGrpSpPr>
          <p:cNvPr id="553" name="Google Shape;553;p29"/>
          <p:cNvGrpSpPr/>
          <p:nvPr/>
        </p:nvGrpSpPr>
        <p:grpSpPr>
          <a:xfrm rot="10800000">
            <a:off x="8310225" y="4309283"/>
            <a:ext cx="834179" cy="834212"/>
            <a:chOff x="17" y="-17"/>
            <a:chExt cx="834179" cy="834212"/>
          </a:xfrm>
        </p:grpSpPr>
        <p:sp>
          <p:nvSpPr>
            <p:cNvPr id="554" name="Google Shape;554;p29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6" name="Google Shape;556;p29"/>
          <p:cNvSpPr/>
          <p:nvPr/>
        </p:nvSpPr>
        <p:spPr>
          <a:xfrm rot="10800000">
            <a:off x="8310205" y="347554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9"/>
          <p:cNvSpPr/>
          <p:nvPr/>
        </p:nvSpPr>
        <p:spPr>
          <a:xfrm rot="10800000">
            <a:off x="7476434" y="3475280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9"/>
          <p:cNvSpPr/>
          <p:nvPr/>
        </p:nvSpPr>
        <p:spPr>
          <a:xfrm rot="-5400000">
            <a:off x="7466568" y="43095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p29"/>
          <p:cNvGrpSpPr/>
          <p:nvPr/>
        </p:nvGrpSpPr>
        <p:grpSpPr>
          <a:xfrm rot="10800000">
            <a:off x="6638998" y="4309283"/>
            <a:ext cx="834179" cy="834212"/>
            <a:chOff x="17" y="-17"/>
            <a:chExt cx="834179" cy="834212"/>
          </a:xfrm>
        </p:grpSpPr>
        <p:sp>
          <p:nvSpPr>
            <p:cNvPr id="560" name="Google Shape;560;p29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29"/>
          <p:cNvSpPr/>
          <p:nvPr/>
        </p:nvSpPr>
        <p:spPr>
          <a:xfrm rot="10800000">
            <a:off x="8290504" y="834205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9"/>
          <p:cNvSpPr/>
          <p:nvPr/>
        </p:nvSpPr>
        <p:spPr>
          <a:xfrm rot="-5400000">
            <a:off x="8306926" y="2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29"/>
          <p:cNvGrpSpPr/>
          <p:nvPr/>
        </p:nvGrpSpPr>
        <p:grpSpPr>
          <a:xfrm rot="10800000">
            <a:off x="6639009" y="-17"/>
            <a:ext cx="840553" cy="834212"/>
            <a:chOff x="17" y="-17"/>
            <a:chExt cx="840553" cy="834212"/>
          </a:xfrm>
        </p:grpSpPr>
        <p:sp>
          <p:nvSpPr>
            <p:cNvPr id="565" name="Google Shape;565;p29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29"/>
          <p:cNvGrpSpPr/>
          <p:nvPr/>
        </p:nvGrpSpPr>
        <p:grpSpPr>
          <a:xfrm rot="10800000">
            <a:off x="7486434" y="-17"/>
            <a:ext cx="840553" cy="834212"/>
            <a:chOff x="17" y="-17"/>
            <a:chExt cx="840553" cy="834212"/>
          </a:xfrm>
        </p:grpSpPr>
        <p:sp>
          <p:nvSpPr>
            <p:cNvPr id="568" name="Google Shape;568;p29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29"/>
          <p:cNvSpPr/>
          <p:nvPr/>
        </p:nvSpPr>
        <p:spPr>
          <a:xfrm rot="-5400000">
            <a:off x="7472951" y="83444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0"/>
          <p:cNvSpPr txBox="1">
            <a:spLocks noGrp="1"/>
          </p:cNvSpPr>
          <p:nvPr>
            <p:ph type="subTitle" idx="1"/>
          </p:nvPr>
        </p:nvSpPr>
        <p:spPr>
          <a:xfrm>
            <a:off x="4466197" y="1611225"/>
            <a:ext cx="38589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3" name="Google Shape;573;p30"/>
          <p:cNvSpPr txBox="1"/>
          <p:nvPr/>
        </p:nvSpPr>
        <p:spPr>
          <a:xfrm>
            <a:off x="4476996" y="3600325"/>
            <a:ext cx="41670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4" name="Google Shape;574;p30"/>
          <p:cNvSpPr txBox="1">
            <a:spLocks noGrp="1"/>
          </p:cNvSpPr>
          <p:nvPr>
            <p:ph type="title"/>
          </p:nvPr>
        </p:nvSpPr>
        <p:spPr>
          <a:xfrm>
            <a:off x="4466197" y="628825"/>
            <a:ext cx="3858900" cy="9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grpSp>
        <p:nvGrpSpPr>
          <p:cNvPr id="575" name="Google Shape;575;p30"/>
          <p:cNvGrpSpPr/>
          <p:nvPr/>
        </p:nvGrpSpPr>
        <p:grpSpPr>
          <a:xfrm flipH="1">
            <a:off x="667" y="2572035"/>
            <a:ext cx="1315570" cy="1285393"/>
            <a:chOff x="5297025" y="1731150"/>
            <a:chExt cx="746550" cy="746150"/>
          </a:xfrm>
        </p:grpSpPr>
        <p:sp>
          <p:nvSpPr>
            <p:cNvPr id="576" name="Google Shape;576;p30"/>
            <p:cNvSpPr/>
            <p:nvPr/>
          </p:nvSpPr>
          <p:spPr>
            <a:xfrm>
              <a:off x="5297025" y="1731150"/>
              <a:ext cx="746550" cy="746150"/>
            </a:xfrm>
            <a:custGeom>
              <a:avLst/>
              <a:gdLst/>
              <a:ahLst/>
              <a:cxnLst/>
              <a:rect l="l" t="t" r="r" b="b"/>
              <a:pathLst>
                <a:path w="29862" h="2984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23169"/>
                    <a:pt x="6678" y="29845"/>
                    <a:pt x="14931" y="29845"/>
                  </a:cubicBezTo>
                  <a:cubicBezTo>
                    <a:pt x="23169" y="29845"/>
                    <a:pt x="29861" y="23169"/>
                    <a:pt x="29861" y="14915"/>
                  </a:cubicBezTo>
                  <a:lnTo>
                    <a:pt x="29861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5483650" y="1731150"/>
              <a:ext cx="373300" cy="559900"/>
            </a:xfrm>
            <a:custGeom>
              <a:avLst/>
              <a:gdLst/>
              <a:ahLst/>
              <a:cxnLst/>
              <a:rect l="l" t="t" r="r" b="b"/>
              <a:pathLst>
                <a:path w="14932" h="2239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19042"/>
                    <a:pt x="3339" y="22396"/>
                    <a:pt x="7466" y="22396"/>
                  </a:cubicBezTo>
                  <a:cubicBezTo>
                    <a:pt x="11593" y="22396"/>
                    <a:pt x="14931" y="19042"/>
                    <a:pt x="14931" y="14931"/>
                  </a:cubicBezTo>
                  <a:lnTo>
                    <a:pt x="14931" y="0"/>
                  </a:ln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30"/>
          <p:cNvGrpSpPr/>
          <p:nvPr/>
        </p:nvGrpSpPr>
        <p:grpSpPr>
          <a:xfrm flipH="1">
            <a:off x="667" y="3857385"/>
            <a:ext cx="1315570" cy="1286082"/>
            <a:chOff x="5297025" y="2477275"/>
            <a:chExt cx="746550" cy="746550"/>
          </a:xfrm>
        </p:grpSpPr>
        <p:sp>
          <p:nvSpPr>
            <p:cNvPr id="579" name="Google Shape;579;p30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1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30"/>
          <p:cNvGrpSpPr/>
          <p:nvPr/>
        </p:nvGrpSpPr>
        <p:grpSpPr>
          <a:xfrm flipH="1">
            <a:off x="1315533" y="3857385"/>
            <a:ext cx="1315526" cy="1286082"/>
            <a:chOff x="4550525" y="2477275"/>
            <a:chExt cx="746525" cy="746550"/>
          </a:xfrm>
        </p:grpSpPr>
        <p:sp>
          <p:nvSpPr>
            <p:cNvPr id="582" name="Google Shape;582;p30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14930" y="0"/>
                  </a:moveTo>
                  <a:cubicBezTo>
                    <a:pt x="6677" y="0"/>
                    <a:pt x="0" y="6693"/>
                    <a:pt x="0" y="14931"/>
                  </a:cubicBezTo>
                  <a:cubicBezTo>
                    <a:pt x="0" y="23184"/>
                    <a:pt x="6677" y="29861"/>
                    <a:pt x="14930" y="29861"/>
                  </a:cubicBezTo>
                  <a:cubicBezTo>
                    <a:pt x="23168" y="29861"/>
                    <a:pt x="29861" y="23184"/>
                    <a:pt x="29861" y="14931"/>
                  </a:cubicBezTo>
                  <a:cubicBezTo>
                    <a:pt x="29861" y="6693"/>
                    <a:pt x="23168" y="0"/>
                    <a:pt x="14930" y="0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4737150" y="2663900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93"/>
                    <a:pt x="3339" y="14931"/>
                    <a:pt x="7465" y="14931"/>
                  </a:cubicBezTo>
                  <a:cubicBezTo>
                    <a:pt x="11592" y="14931"/>
                    <a:pt x="14931" y="11593"/>
                    <a:pt x="14931" y="7466"/>
                  </a:cubicBezTo>
                  <a:cubicBezTo>
                    <a:pt x="14931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5" name="Google Shape;585;p30"/>
          <p:cNvSpPr/>
          <p:nvPr/>
        </p:nvSpPr>
        <p:spPr>
          <a:xfrm>
            <a:off x="1295072" y="1282218"/>
            <a:ext cx="1281399" cy="1282723"/>
          </a:xfrm>
          <a:custGeom>
            <a:avLst/>
            <a:gdLst/>
            <a:ahLst/>
            <a:cxnLst/>
            <a:rect l="l" t="t" r="r" b="b"/>
            <a:pathLst>
              <a:path w="25160" h="25186" extrusionOk="0">
                <a:moveTo>
                  <a:pt x="13788" y="1"/>
                </a:moveTo>
                <a:cubicBezTo>
                  <a:pt x="13788" y="7713"/>
                  <a:pt x="7753" y="13868"/>
                  <a:pt x="1" y="13868"/>
                </a:cubicBezTo>
                <a:lnTo>
                  <a:pt x="1" y="25186"/>
                </a:lnTo>
                <a:cubicBezTo>
                  <a:pt x="14303" y="25186"/>
                  <a:pt x="25159" y="14211"/>
                  <a:pt x="251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0"/>
          <p:cNvSpPr/>
          <p:nvPr/>
        </p:nvSpPr>
        <p:spPr>
          <a:xfrm rot="10800000" flipH="1">
            <a:off x="1295075" y="981"/>
            <a:ext cx="1281399" cy="1285619"/>
          </a:xfrm>
          <a:custGeom>
            <a:avLst/>
            <a:gdLst/>
            <a:ahLst/>
            <a:cxnLst/>
            <a:rect l="l" t="t" r="r" b="b"/>
            <a:pathLst>
              <a:path w="25160" h="25186" extrusionOk="0">
                <a:moveTo>
                  <a:pt x="13788" y="1"/>
                </a:moveTo>
                <a:cubicBezTo>
                  <a:pt x="13788" y="7713"/>
                  <a:pt x="7753" y="13868"/>
                  <a:pt x="1" y="13868"/>
                </a:cubicBezTo>
                <a:lnTo>
                  <a:pt x="1" y="25186"/>
                </a:lnTo>
                <a:cubicBezTo>
                  <a:pt x="14303" y="25186"/>
                  <a:pt x="25159" y="14211"/>
                  <a:pt x="251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0"/>
          <p:cNvSpPr/>
          <p:nvPr/>
        </p:nvSpPr>
        <p:spPr>
          <a:xfrm>
            <a:off x="-55390" y="1285913"/>
            <a:ext cx="1336684" cy="1286080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4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0"/>
          <p:cNvSpPr/>
          <p:nvPr/>
        </p:nvSpPr>
        <p:spPr>
          <a:xfrm>
            <a:off x="0" y="-9550"/>
            <a:ext cx="1295100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0"/>
          <p:cNvSpPr/>
          <p:nvPr/>
        </p:nvSpPr>
        <p:spPr>
          <a:xfrm>
            <a:off x="1295125" y="2572025"/>
            <a:ext cx="1281306" cy="1281306"/>
          </a:xfrm>
          <a:custGeom>
            <a:avLst/>
            <a:gdLst/>
            <a:ahLst/>
            <a:cxnLst/>
            <a:rect l="l" t="t" r="r" b="b"/>
            <a:pathLst>
              <a:path w="25199" h="25199" extrusionOk="0">
                <a:moveTo>
                  <a:pt x="0" y="1"/>
                </a:moveTo>
                <a:lnTo>
                  <a:pt x="0" y="25199"/>
                </a:lnTo>
                <a:lnTo>
                  <a:pt x="25198" y="25199"/>
                </a:lnTo>
                <a:cubicBezTo>
                  <a:pt x="25198" y="11279"/>
                  <a:pt x="1392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0"/>
          <p:cNvSpPr/>
          <p:nvPr/>
        </p:nvSpPr>
        <p:spPr>
          <a:xfrm>
            <a:off x="2576463" y="5207"/>
            <a:ext cx="1281389" cy="1281389"/>
          </a:xfrm>
          <a:custGeom>
            <a:avLst/>
            <a:gdLst/>
            <a:ahLst/>
            <a:cxnLst/>
            <a:rect l="l" t="t" r="r" b="b"/>
            <a:pathLst>
              <a:path w="10302" h="10302" extrusionOk="0">
                <a:moveTo>
                  <a:pt x="10302" y="0"/>
                </a:moveTo>
                <a:cubicBezTo>
                  <a:pt x="4610" y="0"/>
                  <a:pt x="0" y="4610"/>
                  <a:pt x="0" y="10301"/>
                </a:cubicBezTo>
                <a:cubicBezTo>
                  <a:pt x="5692" y="10301"/>
                  <a:pt x="10302" y="5692"/>
                  <a:pt x="1030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30"/>
          <p:cNvGrpSpPr/>
          <p:nvPr/>
        </p:nvGrpSpPr>
        <p:grpSpPr>
          <a:xfrm>
            <a:off x="2628112" y="3847333"/>
            <a:ext cx="1281415" cy="1279765"/>
            <a:chOff x="8276184" y="2610576"/>
            <a:chExt cx="867051" cy="865935"/>
          </a:xfrm>
        </p:grpSpPr>
        <p:sp>
          <p:nvSpPr>
            <p:cNvPr id="592" name="Google Shape;592;p30"/>
            <p:cNvSpPr/>
            <p:nvPr/>
          </p:nvSpPr>
          <p:spPr>
            <a:xfrm>
              <a:off x="8710255" y="2610576"/>
              <a:ext cx="432980" cy="865935"/>
            </a:xfrm>
            <a:custGeom>
              <a:avLst/>
              <a:gdLst/>
              <a:ahLst/>
              <a:cxnLst/>
              <a:rect l="l" t="t" r="r" b="b"/>
              <a:pathLst>
                <a:path w="5151" h="10302" extrusionOk="0">
                  <a:moveTo>
                    <a:pt x="5151" y="0"/>
                  </a:moveTo>
                  <a:cubicBezTo>
                    <a:pt x="2298" y="0"/>
                    <a:pt x="0" y="2298"/>
                    <a:pt x="0" y="5151"/>
                  </a:cubicBezTo>
                  <a:cubicBezTo>
                    <a:pt x="0" y="7990"/>
                    <a:pt x="2298" y="10301"/>
                    <a:pt x="5151" y="10301"/>
                  </a:cubicBezTo>
                  <a:lnTo>
                    <a:pt x="51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 flipH="1">
              <a:off x="8276184" y="2610576"/>
              <a:ext cx="434157" cy="865935"/>
            </a:xfrm>
            <a:custGeom>
              <a:avLst/>
              <a:gdLst/>
              <a:ahLst/>
              <a:cxnLst/>
              <a:rect l="l" t="t" r="r" b="b"/>
              <a:pathLst>
                <a:path w="5165" h="10302" extrusionOk="0">
                  <a:moveTo>
                    <a:pt x="1" y="0"/>
                  </a:moveTo>
                  <a:lnTo>
                    <a:pt x="1" y="10301"/>
                  </a:lnTo>
                  <a:cubicBezTo>
                    <a:pt x="2853" y="10301"/>
                    <a:pt x="5164" y="7990"/>
                    <a:pt x="5164" y="5151"/>
                  </a:cubicBezTo>
                  <a:cubicBezTo>
                    <a:pt x="5164" y="2298"/>
                    <a:pt x="2853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text">
  <p:cSld name="SECTION_HEADER_1"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1"/>
          <p:cNvSpPr txBox="1">
            <a:spLocks noGrp="1"/>
          </p:cNvSpPr>
          <p:nvPr>
            <p:ph type="title"/>
          </p:nvPr>
        </p:nvSpPr>
        <p:spPr>
          <a:xfrm>
            <a:off x="3813900" y="1361988"/>
            <a:ext cx="4610100" cy="13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6" name="Google Shape;596;p31"/>
          <p:cNvSpPr txBox="1">
            <a:spLocks noGrp="1"/>
          </p:cNvSpPr>
          <p:nvPr>
            <p:ph type="subTitle" idx="1"/>
          </p:nvPr>
        </p:nvSpPr>
        <p:spPr>
          <a:xfrm flipH="1">
            <a:off x="4343700" y="2792200"/>
            <a:ext cx="4080300" cy="10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597" name="Google Shape;597;p31"/>
          <p:cNvGrpSpPr/>
          <p:nvPr/>
        </p:nvGrpSpPr>
        <p:grpSpPr>
          <a:xfrm rot="-5400000">
            <a:off x="1285341" y="2572156"/>
            <a:ext cx="1286082" cy="1285393"/>
            <a:chOff x="5297025" y="1731150"/>
            <a:chExt cx="746550" cy="746150"/>
          </a:xfrm>
        </p:grpSpPr>
        <p:sp>
          <p:nvSpPr>
            <p:cNvPr id="598" name="Google Shape;598;p31"/>
            <p:cNvSpPr/>
            <p:nvPr/>
          </p:nvSpPr>
          <p:spPr>
            <a:xfrm>
              <a:off x="5297025" y="1731150"/>
              <a:ext cx="746550" cy="746150"/>
            </a:xfrm>
            <a:custGeom>
              <a:avLst/>
              <a:gdLst/>
              <a:ahLst/>
              <a:cxnLst/>
              <a:rect l="l" t="t" r="r" b="b"/>
              <a:pathLst>
                <a:path w="29862" h="2984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23169"/>
                    <a:pt x="6678" y="29845"/>
                    <a:pt x="14931" y="29845"/>
                  </a:cubicBezTo>
                  <a:cubicBezTo>
                    <a:pt x="23169" y="29845"/>
                    <a:pt x="29861" y="23169"/>
                    <a:pt x="29861" y="14915"/>
                  </a:cubicBezTo>
                  <a:lnTo>
                    <a:pt x="29861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5483650" y="1731150"/>
              <a:ext cx="373300" cy="559900"/>
            </a:xfrm>
            <a:custGeom>
              <a:avLst/>
              <a:gdLst/>
              <a:ahLst/>
              <a:cxnLst/>
              <a:rect l="l" t="t" r="r" b="b"/>
              <a:pathLst>
                <a:path w="14932" h="2239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19042"/>
                    <a:pt x="3339" y="22396"/>
                    <a:pt x="7466" y="22396"/>
                  </a:cubicBezTo>
                  <a:cubicBezTo>
                    <a:pt x="11593" y="22396"/>
                    <a:pt x="14931" y="19042"/>
                    <a:pt x="14931" y="14931"/>
                  </a:cubicBezTo>
                  <a:lnTo>
                    <a:pt x="14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31"/>
          <p:cNvGrpSpPr/>
          <p:nvPr/>
        </p:nvGrpSpPr>
        <p:grpSpPr>
          <a:xfrm>
            <a:off x="-8" y="2571467"/>
            <a:ext cx="1286039" cy="1286082"/>
            <a:chOff x="4550525" y="1730750"/>
            <a:chExt cx="746525" cy="746550"/>
          </a:xfrm>
        </p:grpSpPr>
        <p:sp>
          <p:nvSpPr>
            <p:cNvPr id="601" name="Google Shape;601;p31"/>
            <p:cNvSpPr/>
            <p:nvPr/>
          </p:nvSpPr>
          <p:spPr>
            <a:xfrm>
              <a:off x="4550525" y="1730750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1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4923775" y="1731150"/>
              <a:ext cx="373275" cy="372900"/>
            </a:xfrm>
            <a:custGeom>
              <a:avLst/>
              <a:gdLst/>
              <a:ahLst/>
              <a:cxnLst/>
              <a:rect l="l" t="t" r="r" b="b"/>
              <a:pathLst>
                <a:path w="14931" h="14916" extrusionOk="0">
                  <a:moveTo>
                    <a:pt x="14931" y="0"/>
                  </a:moveTo>
                  <a:cubicBezTo>
                    <a:pt x="6677" y="0"/>
                    <a:pt x="0" y="6677"/>
                    <a:pt x="0" y="14915"/>
                  </a:cubicBezTo>
                  <a:cubicBezTo>
                    <a:pt x="8238" y="14915"/>
                    <a:pt x="14931" y="8238"/>
                    <a:pt x="14931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4550525" y="2104025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14930" y="0"/>
                  </a:moveTo>
                  <a:cubicBezTo>
                    <a:pt x="6677" y="0"/>
                    <a:pt x="0" y="6693"/>
                    <a:pt x="0" y="14930"/>
                  </a:cubicBezTo>
                  <a:cubicBezTo>
                    <a:pt x="8238" y="14930"/>
                    <a:pt x="14930" y="8254"/>
                    <a:pt x="14930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4923775" y="2104025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0" y="0"/>
                  </a:moveTo>
                  <a:cubicBezTo>
                    <a:pt x="0" y="8254"/>
                    <a:pt x="6677" y="14930"/>
                    <a:pt x="14931" y="14930"/>
                  </a:cubicBezTo>
                  <a:cubicBezTo>
                    <a:pt x="14931" y="6693"/>
                    <a:pt x="8238" y="0"/>
                    <a:pt x="0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4550525" y="1731150"/>
              <a:ext cx="373275" cy="372900"/>
            </a:xfrm>
            <a:custGeom>
              <a:avLst/>
              <a:gdLst/>
              <a:ahLst/>
              <a:cxnLst/>
              <a:rect l="l" t="t" r="r" b="b"/>
              <a:pathLst>
                <a:path w="14931" h="14916" extrusionOk="0">
                  <a:moveTo>
                    <a:pt x="0" y="0"/>
                  </a:moveTo>
                  <a:cubicBezTo>
                    <a:pt x="0" y="8238"/>
                    <a:pt x="6677" y="14915"/>
                    <a:pt x="14930" y="14915"/>
                  </a:cubicBezTo>
                  <a:cubicBezTo>
                    <a:pt x="14930" y="6677"/>
                    <a:pt x="8238" y="0"/>
                    <a:pt x="0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31"/>
          <p:cNvGrpSpPr/>
          <p:nvPr/>
        </p:nvGrpSpPr>
        <p:grpSpPr>
          <a:xfrm>
            <a:off x="1285341" y="3857506"/>
            <a:ext cx="1286082" cy="1286082"/>
            <a:chOff x="5297025" y="2477275"/>
            <a:chExt cx="746550" cy="746550"/>
          </a:xfrm>
        </p:grpSpPr>
        <p:sp>
          <p:nvSpPr>
            <p:cNvPr id="607" name="Google Shape;607;p31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1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31"/>
          <p:cNvGrpSpPr/>
          <p:nvPr/>
        </p:nvGrpSpPr>
        <p:grpSpPr>
          <a:xfrm>
            <a:off x="-8" y="3857506"/>
            <a:ext cx="1286039" cy="1286082"/>
            <a:chOff x="4550525" y="2477275"/>
            <a:chExt cx="746525" cy="746550"/>
          </a:xfrm>
        </p:grpSpPr>
        <p:sp>
          <p:nvSpPr>
            <p:cNvPr id="610" name="Google Shape;610;p31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14930" y="0"/>
                  </a:moveTo>
                  <a:cubicBezTo>
                    <a:pt x="6677" y="0"/>
                    <a:pt x="0" y="6693"/>
                    <a:pt x="0" y="14931"/>
                  </a:cubicBezTo>
                  <a:cubicBezTo>
                    <a:pt x="0" y="23184"/>
                    <a:pt x="6677" y="29861"/>
                    <a:pt x="14930" y="29861"/>
                  </a:cubicBezTo>
                  <a:cubicBezTo>
                    <a:pt x="23168" y="29861"/>
                    <a:pt x="29861" y="23184"/>
                    <a:pt x="29861" y="14931"/>
                  </a:cubicBezTo>
                  <a:cubicBezTo>
                    <a:pt x="29861" y="6693"/>
                    <a:pt x="23168" y="0"/>
                    <a:pt x="14930" y="0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4737150" y="2663900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93"/>
                    <a:pt x="3339" y="14931"/>
                    <a:pt x="7465" y="14931"/>
                  </a:cubicBezTo>
                  <a:cubicBezTo>
                    <a:pt x="11592" y="14931"/>
                    <a:pt x="14931" y="11593"/>
                    <a:pt x="14931" y="7466"/>
                  </a:cubicBezTo>
                  <a:cubicBezTo>
                    <a:pt x="14931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31"/>
          <p:cNvGrpSpPr/>
          <p:nvPr/>
        </p:nvGrpSpPr>
        <p:grpSpPr>
          <a:xfrm>
            <a:off x="964488" y="122"/>
            <a:ext cx="1607581" cy="1286039"/>
            <a:chOff x="5110400" y="238125"/>
            <a:chExt cx="933175" cy="746525"/>
          </a:xfrm>
        </p:grpSpPr>
        <p:sp>
          <p:nvSpPr>
            <p:cNvPr id="614" name="Google Shape;614;p31"/>
            <p:cNvSpPr/>
            <p:nvPr/>
          </p:nvSpPr>
          <p:spPr>
            <a:xfrm>
              <a:off x="5297025" y="238125"/>
              <a:ext cx="746550" cy="746525"/>
            </a:xfrm>
            <a:custGeom>
              <a:avLst/>
              <a:gdLst/>
              <a:ahLst/>
              <a:cxnLst/>
              <a:rect l="l" t="t" r="r" b="b"/>
              <a:pathLst>
                <a:path w="29862" h="29861" extrusionOk="0">
                  <a:moveTo>
                    <a:pt x="1" y="0"/>
                  </a:moveTo>
                  <a:lnTo>
                    <a:pt x="1" y="29861"/>
                  </a:lnTo>
                  <a:lnTo>
                    <a:pt x="14931" y="29861"/>
                  </a:lnTo>
                  <a:cubicBezTo>
                    <a:pt x="23169" y="29861"/>
                    <a:pt x="29861" y="23168"/>
                    <a:pt x="29861" y="14930"/>
                  </a:cubicBezTo>
                  <a:cubicBezTo>
                    <a:pt x="29861" y="6677"/>
                    <a:pt x="23169" y="0"/>
                    <a:pt x="14931" y="0"/>
                  </a:cubicBez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5297025" y="424750"/>
              <a:ext cx="559925" cy="373275"/>
            </a:xfrm>
            <a:custGeom>
              <a:avLst/>
              <a:gdLst/>
              <a:ahLst/>
              <a:cxnLst/>
              <a:rect l="l" t="t" r="r" b="b"/>
              <a:pathLst>
                <a:path w="22397" h="14931" extrusionOk="0">
                  <a:moveTo>
                    <a:pt x="1" y="0"/>
                  </a:moveTo>
                  <a:lnTo>
                    <a:pt x="1" y="14930"/>
                  </a:lnTo>
                  <a:lnTo>
                    <a:pt x="14931" y="14930"/>
                  </a:lnTo>
                  <a:cubicBezTo>
                    <a:pt x="19058" y="14930"/>
                    <a:pt x="22396" y="11592"/>
                    <a:pt x="22396" y="7465"/>
                  </a:cubicBezTo>
                  <a:cubicBezTo>
                    <a:pt x="22396" y="3339"/>
                    <a:pt x="19058" y="0"/>
                    <a:pt x="14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5110400" y="424750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7466" y="0"/>
                  </a:moveTo>
                  <a:cubicBezTo>
                    <a:pt x="3339" y="0"/>
                    <a:pt x="1" y="3339"/>
                    <a:pt x="1" y="7465"/>
                  </a:cubicBezTo>
                  <a:cubicBezTo>
                    <a:pt x="1" y="11592"/>
                    <a:pt x="3339" y="14930"/>
                    <a:pt x="7466" y="14930"/>
                  </a:cubicBezTo>
                  <a:cubicBezTo>
                    <a:pt x="11592" y="14930"/>
                    <a:pt x="14931" y="11592"/>
                    <a:pt x="14931" y="7465"/>
                  </a:cubicBezTo>
                  <a:cubicBezTo>
                    <a:pt x="14931" y="3339"/>
                    <a:pt x="11592" y="0"/>
                    <a:pt x="7466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31"/>
          <p:cNvGrpSpPr/>
          <p:nvPr/>
        </p:nvGrpSpPr>
        <p:grpSpPr>
          <a:xfrm>
            <a:off x="-8" y="122"/>
            <a:ext cx="1286039" cy="1286039"/>
            <a:chOff x="4550525" y="238125"/>
            <a:chExt cx="746525" cy="746525"/>
          </a:xfrm>
        </p:grpSpPr>
        <p:sp>
          <p:nvSpPr>
            <p:cNvPr id="618" name="Google Shape;618;p31"/>
            <p:cNvSpPr/>
            <p:nvPr/>
          </p:nvSpPr>
          <p:spPr>
            <a:xfrm>
              <a:off x="4550525" y="238125"/>
              <a:ext cx="746525" cy="746525"/>
            </a:xfrm>
            <a:custGeom>
              <a:avLst/>
              <a:gdLst/>
              <a:ahLst/>
              <a:cxnLst/>
              <a:rect l="l" t="t" r="r" b="b"/>
              <a:pathLst>
                <a:path w="29861" h="29861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550525" y="424750"/>
              <a:ext cx="746525" cy="373275"/>
            </a:xfrm>
            <a:custGeom>
              <a:avLst/>
              <a:gdLst/>
              <a:ahLst/>
              <a:cxnLst/>
              <a:rect l="l" t="t" r="r" b="b"/>
              <a:pathLst>
                <a:path w="29861" h="14931" extrusionOk="0">
                  <a:moveTo>
                    <a:pt x="0" y="0"/>
                  </a:moveTo>
                  <a:lnTo>
                    <a:pt x="0" y="14930"/>
                  </a:lnTo>
                  <a:lnTo>
                    <a:pt x="29861" y="14930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9C5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31"/>
          <p:cNvGrpSpPr/>
          <p:nvPr/>
        </p:nvGrpSpPr>
        <p:grpSpPr>
          <a:xfrm>
            <a:off x="-8" y="1286118"/>
            <a:ext cx="2572077" cy="1285393"/>
            <a:chOff x="4550525" y="984625"/>
            <a:chExt cx="1493050" cy="746150"/>
          </a:xfrm>
        </p:grpSpPr>
        <p:sp>
          <p:nvSpPr>
            <p:cNvPr id="621" name="Google Shape;621;p31"/>
            <p:cNvSpPr/>
            <p:nvPr/>
          </p:nvSpPr>
          <p:spPr>
            <a:xfrm>
              <a:off x="4550525" y="984625"/>
              <a:ext cx="746525" cy="746150"/>
            </a:xfrm>
            <a:custGeom>
              <a:avLst/>
              <a:gdLst/>
              <a:ahLst/>
              <a:cxnLst/>
              <a:rect l="l" t="t" r="r" b="b"/>
              <a:pathLst>
                <a:path w="29861" h="29846" extrusionOk="0">
                  <a:moveTo>
                    <a:pt x="0" y="1"/>
                  </a:moveTo>
                  <a:lnTo>
                    <a:pt x="0" y="29846"/>
                  </a:lnTo>
                  <a:lnTo>
                    <a:pt x="29861" y="29846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737150" y="1171250"/>
              <a:ext cx="373275" cy="373300"/>
            </a:xfrm>
            <a:custGeom>
              <a:avLst/>
              <a:gdLst/>
              <a:ahLst/>
              <a:cxnLst/>
              <a:rect l="l" t="t" r="r" b="b"/>
              <a:pathLst>
                <a:path w="14931" h="14932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77"/>
                    <a:pt x="3339" y="14931"/>
                    <a:pt x="7465" y="14931"/>
                  </a:cubicBezTo>
                  <a:cubicBezTo>
                    <a:pt x="11592" y="14931"/>
                    <a:pt x="14931" y="11577"/>
                    <a:pt x="14931" y="7466"/>
                  </a:cubicBezTo>
                  <a:cubicBezTo>
                    <a:pt x="14931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3" name="Google Shape;623;p31"/>
            <p:cNvGrpSpPr/>
            <p:nvPr/>
          </p:nvGrpSpPr>
          <p:grpSpPr>
            <a:xfrm>
              <a:off x="4737150" y="984625"/>
              <a:ext cx="1306425" cy="746150"/>
              <a:chOff x="4737150" y="984625"/>
              <a:chExt cx="1306425" cy="746150"/>
            </a:xfrm>
          </p:grpSpPr>
          <p:sp>
            <p:nvSpPr>
              <p:cNvPr id="624" name="Google Shape;624;p31"/>
              <p:cNvSpPr/>
              <p:nvPr/>
            </p:nvSpPr>
            <p:spPr>
              <a:xfrm>
                <a:off x="5297025" y="984625"/>
                <a:ext cx="746550" cy="746150"/>
              </a:xfrm>
              <a:custGeom>
                <a:avLst/>
                <a:gdLst/>
                <a:ahLst/>
                <a:cxnLst/>
                <a:rect l="l" t="t" r="r" b="b"/>
                <a:pathLst>
                  <a:path w="29862" h="29846" extrusionOk="0">
                    <a:moveTo>
                      <a:pt x="14931" y="1"/>
                    </a:moveTo>
                    <a:cubicBezTo>
                      <a:pt x="6662" y="1"/>
                      <a:pt x="1" y="6662"/>
                      <a:pt x="1" y="14931"/>
                    </a:cubicBezTo>
                    <a:cubicBezTo>
                      <a:pt x="1" y="23200"/>
                      <a:pt x="6662" y="29846"/>
                      <a:pt x="14931" y="29846"/>
                    </a:cubicBezTo>
                    <a:cubicBezTo>
                      <a:pt x="23200" y="29846"/>
                      <a:pt x="29861" y="23200"/>
                      <a:pt x="29861" y="14931"/>
                    </a:cubicBezTo>
                    <a:cubicBezTo>
                      <a:pt x="29861" y="6662"/>
                      <a:pt x="23200" y="1"/>
                      <a:pt x="149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5483650" y="1171250"/>
                <a:ext cx="373300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14932" h="14932" extrusionOk="0">
                    <a:moveTo>
                      <a:pt x="7466" y="1"/>
                    </a:moveTo>
                    <a:cubicBezTo>
                      <a:pt x="3324" y="1"/>
                      <a:pt x="1" y="3324"/>
                      <a:pt x="1" y="7466"/>
                    </a:cubicBezTo>
                    <a:cubicBezTo>
                      <a:pt x="1" y="11593"/>
                      <a:pt x="3324" y="14931"/>
                      <a:pt x="7466" y="14931"/>
                    </a:cubicBezTo>
                    <a:cubicBezTo>
                      <a:pt x="11593" y="14931"/>
                      <a:pt x="14931" y="11593"/>
                      <a:pt x="14931" y="7466"/>
                    </a:cubicBezTo>
                    <a:cubicBezTo>
                      <a:pt x="14931" y="3324"/>
                      <a:pt x="11593" y="1"/>
                      <a:pt x="7466" y="1"/>
                    </a:cubicBezTo>
                    <a:close/>
                  </a:path>
                </a:pathLst>
              </a:custGeom>
              <a:solidFill>
                <a:srgbClr val="00EE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5483650" y="1171250"/>
                <a:ext cx="373300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14932" h="14932" extrusionOk="0">
                    <a:moveTo>
                      <a:pt x="7466" y="1"/>
                    </a:moveTo>
                    <a:cubicBezTo>
                      <a:pt x="3324" y="1"/>
                      <a:pt x="1" y="3324"/>
                      <a:pt x="1" y="7466"/>
                    </a:cubicBezTo>
                    <a:cubicBezTo>
                      <a:pt x="1" y="11593"/>
                      <a:pt x="3324" y="14931"/>
                      <a:pt x="7466" y="14931"/>
                    </a:cubicBezTo>
                    <a:cubicBezTo>
                      <a:pt x="11593" y="14931"/>
                      <a:pt x="14931" y="11593"/>
                      <a:pt x="14931" y="7466"/>
                    </a:cubicBezTo>
                    <a:cubicBezTo>
                      <a:pt x="14931" y="3324"/>
                      <a:pt x="11593" y="1"/>
                      <a:pt x="7466" y="1"/>
                    </a:cubicBezTo>
                    <a:close/>
                  </a:path>
                </a:pathLst>
              </a:custGeom>
              <a:solidFill>
                <a:srgbClr val="00EE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4737150" y="1171250"/>
                <a:ext cx="1119800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44792" h="14932" extrusionOk="0">
                    <a:moveTo>
                      <a:pt x="7465" y="1"/>
                    </a:moveTo>
                    <a:cubicBezTo>
                      <a:pt x="3339" y="1"/>
                      <a:pt x="0" y="3339"/>
                      <a:pt x="0" y="7466"/>
                    </a:cubicBezTo>
                    <a:cubicBezTo>
                      <a:pt x="0" y="11577"/>
                      <a:pt x="3339" y="14931"/>
                      <a:pt x="7465" y="14931"/>
                    </a:cubicBezTo>
                    <a:lnTo>
                      <a:pt x="37326" y="14931"/>
                    </a:lnTo>
                    <a:cubicBezTo>
                      <a:pt x="41453" y="14931"/>
                      <a:pt x="44791" y="11577"/>
                      <a:pt x="44791" y="7466"/>
                    </a:cubicBezTo>
                    <a:cubicBezTo>
                      <a:pt x="44791" y="3339"/>
                      <a:pt x="41453" y="1"/>
                      <a:pt x="37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lt1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ctrTitle"/>
          </p:nvPr>
        </p:nvSpPr>
        <p:spPr>
          <a:xfrm>
            <a:off x="713225" y="1791350"/>
            <a:ext cx="38586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ubTitle" idx="1"/>
          </p:nvPr>
        </p:nvSpPr>
        <p:spPr>
          <a:xfrm>
            <a:off x="1864975" y="3670928"/>
            <a:ext cx="2706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idx="2" hasCustomPrompt="1"/>
          </p:nvPr>
        </p:nvSpPr>
        <p:spPr>
          <a:xfrm>
            <a:off x="2403575" y="692400"/>
            <a:ext cx="2168400" cy="92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t>xx%</a:t>
            </a:r>
          </a:p>
        </p:txBody>
      </p:sp>
      <p:sp>
        <p:nvSpPr>
          <p:cNvPr id="50" name="Google Shape;50;p3"/>
          <p:cNvSpPr/>
          <p:nvPr/>
        </p:nvSpPr>
        <p:spPr>
          <a:xfrm flipH="1">
            <a:off x="7869302" y="1300016"/>
            <a:ext cx="1340735" cy="1289977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flipH="1">
            <a:off x="6557035" y="1287095"/>
            <a:ext cx="1292400" cy="129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flipH="1">
            <a:off x="7852502" y="1"/>
            <a:ext cx="1292400" cy="129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553746" y="15"/>
            <a:ext cx="1298418" cy="1298436"/>
            <a:chOff x="6787164" y="0"/>
            <a:chExt cx="1181132" cy="1181148"/>
          </a:xfrm>
        </p:grpSpPr>
        <p:sp>
          <p:nvSpPr>
            <p:cNvPr id="54" name="Google Shape;54;p3"/>
            <p:cNvSpPr/>
            <p:nvPr/>
          </p:nvSpPr>
          <p:spPr>
            <a:xfrm>
              <a:off x="6792600" y="0"/>
              <a:ext cx="1175696" cy="1175649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87164" y="7315"/>
              <a:ext cx="1173832" cy="1173832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/>
          <p:nvPr/>
        </p:nvSpPr>
        <p:spPr>
          <a:xfrm flipH="1">
            <a:off x="7852516" y="2579575"/>
            <a:ext cx="1292400" cy="129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7852169" y="3850949"/>
            <a:ext cx="1292438" cy="1292419"/>
            <a:chOff x="7968300" y="3522200"/>
            <a:chExt cx="1175691" cy="1175674"/>
          </a:xfrm>
        </p:grpSpPr>
        <p:sp>
          <p:nvSpPr>
            <p:cNvPr id="58" name="Google Shape;58;p3"/>
            <p:cNvSpPr/>
            <p:nvPr/>
          </p:nvSpPr>
          <p:spPr>
            <a:xfrm>
              <a:off x="7968300" y="3522200"/>
              <a:ext cx="1175674" cy="1175674"/>
            </a:xfrm>
            <a:custGeom>
              <a:avLst/>
              <a:gdLst/>
              <a:ahLst/>
              <a:cxnLst/>
              <a:rect l="l" t="t" r="r" b="b"/>
              <a:pathLst>
                <a:path w="25225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25" y="25224"/>
                  </a:lnTo>
                  <a:lnTo>
                    <a:pt x="252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968300" y="4298372"/>
              <a:ext cx="391503" cy="398261"/>
            </a:xfrm>
            <a:custGeom>
              <a:avLst/>
              <a:gdLst/>
              <a:ahLst/>
              <a:cxnLst/>
              <a:rect l="l" t="t" r="r" b="b"/>
              <a:pathLst>
                <a:path w="8400" h="8545" extrusionOk="0">
                  <a:moveTo>
                    <a:pt x="0" y="0"/>
                  </a:moveTo>
                  <a:cubicBezTo>
                    <a:pt x="0" y="4715"/>
                    <a:pt x="3764" y="8545"/>
                    <a:pt x="8400" y="8545"/>
                  </a:cubicBezTo>
                  <a:lnTo>
                    <a:pt x="8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7968300" y="3914271"/>
              <a:ext cx="391503" cy="383533"/>
            </a:xfrm>
            <a:custGeom>
              <a:avLst/>
              <a:gdLst/>
              <a:ahLst/>
              <a:cxnLst/>
              <a:rect l="l" t="t" r="r" b="b"/>
              <a:pathLst>
                <a:path w="8400" h="8229" extrusionOk="0">
                  <a:moveTo>
                    <a:pt x="0" y="1"/>
                  </a:moveTo>
                  <a:cubicBezTo>
                    <a:pt x="0" y="4544"/>
                    <a:pt x="3764" y="8228"/>
                    <a:pt x="8400" y="8228"/>
                  </a:cubicBezTo>
                  <a:lnTo>
                    <a:pt x="84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968300" y="3522806"/>
              <a:ext cx="391503" cy="391503"/>
            </a:xfrm>
            <a:custGeom>
              <a:avLst/>
              <a:gdLst/>
              <a:ahLst/>
              <a:cxnLst/>
              <a:rect l="l" t="t" r="r" b="b"/>
              <a:pathLst>
                <a:path w="8400" h="8400" extrusionOk="0">
                  <a:moveTo>
                    <a:pt x="0" y="0"/>
                  </a:moveTo>
                  <a:cubicBezTo>
                    <a:pt x="0" y="4649"/>
                    <a:pt x="3764" y="8400"/>
                    <a:pt x="8400" y="8400"/>
                  </a:cubicBezTo>
                  <a:lnTo>
                    <a:pt x="8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8360418" y="4298372"/>
              <a:ext cx="392109" cy="398261"/>
            </a:xfrm>
            <a:custGeom>
              <a:avLst/>
              <a:gdLst/>
              <a:ahLst/>
              <a:cxnLst/>
              <a:rect l="l" t="t" r="r" b="b"/>
              <a:pathLst>
                <a:path w="8413" h="8545" extrusionOk="0">
                  <a:moveTo>
                    <a:pt x="0" y="0"/>
                  </a:moveTo>
                  <a:cubicBezTo>
                    <a:pt x="0" y="4715"/>
                    <a:pt x="3764" y="8545"/>
                    <a:pt x="8413" y="8545"/>
                  </a:cubicBezTo>
                  <a:lnTo>
                    <a:pt x="84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8360418" y="3914271"/>
              <a:ext cx="392109" cy="383533"/>
            </a:xfrm>
            <a:custGeom>
              <a:avLst/>
              <a:gdLst/>
              <a:ahLst/>
              <a:cxnLst/>
              <a:rect l="l" t="t" r="r" b="b"/>
              <a:pathLst>
                <a:path w="8413" h="8229" extrusionOk="0">
                  <a:moveTo>
                    <a:pt x="0" y="1"/>
                  </a:moveTo>
                  <a:cubicBezTo>
                    <a:pt x="0" y="4544"/>
                    <a:pt x="3764" y="8228"/>
                    <a:pt x="8413" y="8228"/>
                  </a:cubicBezTo>
                  <a:lnTo>
                    <a:pt x="84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8360418" y="3522806"/>
              <a:ext cx="392109" cy="391503"/>
            </a:xfrm>
            <a:custGeom>
              <a:avLst/>
              <a:gdLst/>
              <a:ahLst/>
              <a:cxnLst/>
              <a:rect l="l" t="t" r="r" b="b"/>
              <a:pathLst>
                <a:path w="8413" h="8400" extrusionOk="0">
                  <a:moveTo>
                    <a:pt x="0" y="0"/>
                  </a:moveTo>
                  <a:cubicBezTo>
                    <a:pt x="0" y="4649"/>
                    <a:pt x="3764" y="8400"/>
                    <a:pt x="8413" y="8400"/>
                  </a:cubicBezTo>
                  <a:lnTo>
                    <a:pt x="84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751882" y="4298372"/>
              <a:ext cx="392109" cy="398261"/>
            </a:xfrm>
            <a:custGeom>
              <a:avLst/>
              <a:gdLst/>
              <a:ahLst/>
              <a:cxnLst/>
              <a:rect l="l" t="t" r="r" b="b"/>
              <a:pathLst>
                <a:path w="8413" h="8545" extrusionOk="0">
                  <a:moveTo>
                    <a:pt x="0" y="0"/>
                  </a:moveTo>
                  <a:cubicBezTo>
                    <a:pt x="0" y="4715"/>
                    <a:pt x="3764" y="8545"/>
                    <a:pt x="8413" y="8545"/>
                  </a:cubicBezTo>
                  <a:lnTo>
                    <a:pt x="84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751882" y="3914271"/>
              <a:ext cx="392109" cy="383533"/>
            </a:xfrm>
            <a:custGeom>
              <a:avLst/>
              <a:gdLst/>
              <a:ahLst/>
              <a:cxnLst/>
              <a:rect l="l" t="t" r="r" b="b"/>
              <a:pathLst>
                <a:path w="8413" h="8229" extrusionOk="0">
                  <a:moveTo>
                    <a:pt x="0" y="1"/>
                  </a:moveTo>
                  <a:cubicBezTo>
                    <a:pt x="0" y="4544"/>
                    <a:pt x="3764" y="8228"/>
                    <a:pt x="8413" y="8228"/>
                  </a:cubicBezTo>
                  <a:lnTo>
                    <a:pt x="84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8752488" y="3522806"/>
              <a:ext cx="391503" cy="391503"/>
            </a:xfrm>
            <a:custGeom>
              <a:avLst/>
              <a:gdLst/>
              <a:ahLst/>
              <a:cxnLst/>
              <a:rect l="l" t="t" r="r" b="b"/>
              <a:pathLst>
                <a:path w="8400" h="8400" extrusionOk="0">
                  <a:moveTo>
                    <a:pt x="1" y="0"/>
                  </a:moveTo>
                  <a:cubicBezTo>
                    <a:pt x="1" y="4636"/>
                    <a:pt x="3764" y="8400"/>
                    <a:pt x="8400" y="8400"/>
                  </a:cubicBezTo>
                  <a:lnTo>
                    <a:pt x="8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3"/>
          <p:cNvSpPr/>
          <p:nvPr/>
        </p:nvSpPr>
        <p:spPr>
          <a:xfrm>
            <a:off x="5264479" y="15"/>
            <a:ext cx="1292463" cy="1292463"/>
          </a:xfrm>
          <a:custGeom>
            <a:avLst/>
            <a:gdLst/>
            <a:ahLst/>
            <a:cxnLst/>
            <a:rect l="l" t="t" r="r" b="b"/>
            <a:pathLst>
              <a:path w="10302" h="10302" extrusionOk="0">
                <a:moveTo>
                  <a:pt x="0" y="0"/>
                </a:moveTo>
                <a:lnTo>
                  <a:pt x="0" y="10301"/>
                </a:lnTo>
                <a:lnTo>
                  <a:pt x="10302" y="10301"/>
                </a:lnTo>
                <a:lnTo>
                  <a:pt x="1030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5264479" y="15"/>
            <a:ext cx="1292463" cy="1292463"/>
          </a:xfrm>
          <a:custGeom>
            <a:avLst/>
            <a:gdLst/>
            <a:ahLst/>
            <a:cxnLst/>
            <a:rect l="l" t="t" r="r" b="b"/>
            <a:pathLst>
              <a:path w="10302" h="10302" extrusionOk="0">
                <a:moveTo>
                  <a:pt x="10302" y="0"/>
                </a:moveTo>
                <a:cubicBezTo>
                  <a:pt x="4610" y="0"/>
                  <a:pt x="0" y="4610"/>
                  <a:pt x="0" y="10301"/>
                </a:cubicBezTo>
                <a:cubicBezTo>
                  <a:pt x="5692" y="10301"/>
                  <a:pt x="10302" y="5692"/>
                  <a:pt x="10302" y="0"/>
                </a:cubicBez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8109394" y="2811852"/>
            <a:ext cx="860535" cy="827957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 rot="5400000">
            <a:off x="6554006" y="2562388"/>
            <a:ext cx="1298418" cy="1298436"/>
            <a:chOff x="6787164" y="0"/>
            <a:chExt cx="1181132" cy="1181148"/>
          </a:xfrm>
        </p:grpSpPr>
        <p:sp>
          <p:nvSpPr>
            <p:cNvPr id="72" name="Google Shape;72;p3"/>
            <p:cNvSpPr/>
            <p:nvPr/>
          </p:nvSpPr>
          <p:spPr>
            <a:xfrm>
              <a:off x="6792600" y="0"/>
              <a:ext cx="1175696" cy="1175649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6787164" y="7315"/>
              <a:ext cx="1173832" cy="1173832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3"/>
          <p:cNvSpPr/>
          <p:nvPr/>
        </p:nvSpPr>
        <p:spPr>
          <a:xfrm rot="10800000" flipH="1">
            <a:off x="5264479" y="1287115"/>
            <a:ext cx="1292463" cy="1292463"/>
          </a:xfrm>
          <a:custGeom>
            <a:avLst/>
            <a:gdLst/>
            <a:ahLst/>
            <a:cxnLst/>
            <a:rect l="l" t="t" r="r" b="b"/>
            <a:pathLst>
              <a:path w="10302" h="10302" extrusionOk="0">
                <a:moveTo>
                  <a:pt x="10302" y="0"/>
                </a:moveTo>
                <a:cubicBezTo>
                  <a:pt x="4610" y="0"/>
                  <a:pt x="0" y="4610"/>
                  <a:pt x="0" y="10301"/>
                </a:cubicBezTo>
                <a:cubicBezTo>
                  <a:pt x="5692" y="10301"/>
                  <a:pt x="10302" y="5692"/>
                  <a:pt x="10302" y="0"/>
                </a:cubicBez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ctrTitle"/>
          </p:nvPr>
        </p:nvSpPr>
        <p:spPr>
          <a:xfrm flipH="1">
            <a:off x="5486154" y="2513144"/>
            <a:ext cx="15606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1"/>
          </p:nvPr>
        </p:nvSpPr>
        <p:spPr>
          <a:xfrm flipH="1">
            <a:off x="4841904" y="2969138"/>
            <a:ext cx="28491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ctrTitle" idx="2"/>
          </p:nvPr>
        </p:nvSpPr>
        <p:spPr>
          <a:xfrm flipH="1">
            <a:off x="1953004" y="2513144"/>
            <a:ext cx="1817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3"/>
          </p:nvPr>
        </p:nvSpPr>
        <p:spPr>
          <a:xfrm flipH="1">
            <a:off x="1437304" y="2969151"/>
            <a:ext cx="28491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107" name="Google Shape;107;p5"/>
          <p:cNvGrpSpPr/>
          <p:nvPr/>
        </p:nvGrpSpPr>
        <p:grpSpPr>
          <a:xfrm flipH="1">
            <a:off x="-8" y="3476508"/>
            <a:ext cx="834116" cy="1666974"/>
            <a:chOff x="8309867" y="3476508"/>
            <a:chExt cx="834116" cy="1666974"/>
          </a:xfrm>
        </p:grpSpPr>
        <p:sp>
          <p:nvSpPr>
            <p:cNvPr id="108" name="Google Shape;108;p5"/>
            <p:cNvSpPr/>
            <p:nvPr/>
          </p:nvSpPr>
          <p:spPr>
            <a:xfrm rot="5400000">
              <a:off x="8309850" y="4309350"/>
              <a:ext cx="834149" cy="834116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 rot="5400000">
              <a:off x="8310726" y="4308904"/>
              <a:ext cx="832827" cy="833686"/>
            </a:xfrm>
            <a:custGeom>
              <a:avLst/>
              <a:gdLst/>
              <a:ahLst/>
              <a:cxnLst/>
              <a:rect l="l" t="t" r="r" b="b"/>
              <a:pathLst>
                <a:path w="25199" h="25225" extrusionOk="0">
                  <a:moveTo>
                    <a:pt x="17869" y="0"/>
                  </a:moveTo>
                  <a:cubicBezTo>
                    <a:pt x="17869" y="9699"/>
                    <a:pt x="10221" y="17961"/>
                    <a:pt x="25" y="17961"/>
                  </a:cubicBezTo>
                  <a:cubicBezTo>
                    <a:pt x="17" y="17961"/>
                    <a:pt x="9" y="17961"/>
                    <a:pt x="0" y="17961"/>
                  </a:cubicBezTo>
                  <a:lnTo>
                    <a:pt x="0" y="25224"/>
                  </a:lnTo>
                  <a:cubicBezTo>
                    <a:pt x="7238" y="25224"/>
                    <a:pt x="13247" y="22332"/>
                    <a:pt x="17816" y="17789"/>
                  </a:cubicBezTo>
                  <a:cubicBezTo>
                    <a:pt x="22518" y="13061"/>
                    <a:pt x="25172" y="6669"/>
                    <a:pt x="25199" y="0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 rot="5400000">
              <a:off x="8792380" y="4306937"/>
              <a:ext cx="349206" cy="353999"/>
            </a:xfrm>
            <a:custGeom>
              <a:avLst/>
              <a:gdLst/>
              <a:ahLst/>
              <a:cxnLst/>
              <a:rect l="l" t="t" r="r" b="b"/>
              <a:pathLst>
                <a:path w="10566" h="10711" extrusionOk="0">
                  <a:moveTo>
                    <a:pt x="0" y="0"/>
                  </a:moveTo>
                  <a:lnTo>
                    <a:pt x="0" y="10710"/>
                  </a:lnTo>
                  <a:cubicBezTo>
                    <a:pt x="5957" y="10710"/>
                    <a:pt x="10566" y="5916"/>
                    <a:pt x="10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 rot="5400000" flipH="1">
              <a:off x="8310726" y="3476079"/>
              <a:ext cx="832827" cy="833686"/>
            </a:xfrm>
            <a:custGeom>
              <a:avLst/>
              <a:gdLst/>
              <a:ahLst/>
              <a:cxnLst/>
              <a:rect l="l" t="t" r="r" b="b"/>
              <a:pathLst>
                <a:path w="25199" h="25225" extrusionOk="0">
                  <a:moveTo>
                    <a:pt x="17869" y="0"/>
                  </a:moveTo>
                  <a:cubicBezTo>
                    <a:pt x="17869" y="9699"/>
                    <a:pt x="10221" y="17961"/>
                    <a:pt x="25" y="17961"/>
                  </a:cubicBezTo>
                  <a:cubicBezTo>
                    <a:pt x="17" y="17961"/>
                    <a:pt x="9" y="17961"/>
                    <a:pt x="0" y="17961"/>
                  </a:cubicBezTo>
                  <a:lnTo>
                    <a:pt x="0" y="25224"/>
                  </a:lnTo>
                  <a:cubicBezTo>
                    <a:pt x="7238" y="25224"/>
                    <a:pt x="13247" y="22332"/>
                    <a:pt x="17816" y="17789"/>
                  </a:cubicBezTo>
                  <a:cubicBezTo>
                    <a:pt x="22518" y="13061"/>
                    <a:pt x="25172" y="6669"/>
                    <a:pt x="25199" y="0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 rot="5400000" flipH="1">
              <a:off x="8792380" y="3964086"/>
              <a:ext cx="349206" cy="353999"/>
            </a:xfrm>
            <a:custGeom>
              <a:avLst/>
              <a:gdLst/>
              <a:ahLst/>
              <a:cxnLst/>
              <a:rect l="l" t="t" r="r" b="b"/>
              <a:pathLst>
                <a:path w="10566" h="10711" extrusionOk="0">
                  <a:moveTo>
                    <a:pt x="0" y="0"/>
                  </a:moveTo>
                  <a:lnTo>
                    <a:pt x="0" y="10710"/>
                  </a:lnTo>
                  <a:cubicBezTo>
                    <a:pt x="5957" y="10710"/>
                    <a:pt x="10566" y="5916"/>
                    <a:pt x="10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5"/>
          <p:cNvSpPr/>
          <p:nvPr/>
        </p:nvSpPr>
        <p:spPr>
          <a:xfrm>
            <a:off x="8309900" y="0"/>
            <a:ext cx="834086" cy="834053"/>
          </a:xfrm>
          <a:custGeom>
            <a:avLst/>
            <a:gdLst/>
            <a:ahLst/>
            <a:cxnLst/>
            <a:rect l="l" t="t" r="r" b="b"/>
            <a:pathLst>
              <a:path w="25239" h="25238" extrusionOk="0">
                <a:moveTo>
                  <a:pt x="1" y="0"/>
                </a:moveTo>
                <a:lnTo>
                  <a:pt x="1" y="25238"/>
                </a:lnTo>
                <a:lnTo>
                  <a:pt x="25238" y="25238"/>
                </a:lnTo>
                <a:lnTo>
                  <a:pt x="25238" y="0"/>
                </a:lnTo>
                <a:close/>
              </a:path>
            </a:pathLst>
          </a:custGeom>
          <a:solidFill>
            <a:srgbClr val="FFD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"/>
          <p:cNvSpPr/>
          <p:nvPr/>
        </p:nvSpPr>
        <p:spPr>
          <a:xfrm>
            <a:off x="8310330" y="0"/>
            <a:ext cx="833227" cy="832731"/>
          </a:xfrm>
          <a:custGeom>
            <a:avLst/>
            <a:gdLst/>
            <a:ahLst/>
            <a:cxnLst/>
            <a:rect l="l" t="t" r="r" b="b"/>
            <a:pathLst>
              <a:path w="25213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"/>
          <p:cNvSpPr/>
          <p:nvPr/>
        </p:nvSpPr>
        <p:spPr>
          <a:xfrm rot="-5400000">
            <a:off x="8310778" y="832720"/>
            <a:ext cx="833226" cy="834303"/>
          </a:xfrm>
          <a:custGeom>
            <a:avLst/>
            <a:gdLst/>
            <a:ahLst/>
            <a:cxnLst/>
            <a:rect l="l" t="t" r="r" b="b"/>
            <a:pathLst>
              <a:path w="10302" h="10315" extrusionOk="0">
                <a:moveTo>
                  <a:pt x="10302" y="0"/>
                </a:moveTo>
                <a:cubicBezTo>
                  <a:pt x="4610" y="0"/>
                  <a:pt x="1" y="4623"/>
                  <a:pt x="1" y="10315"/>
                </a:cubicBezTo>
                <a:lnTo>
                  <a:pt x="10302" y="10315"/>
                </a:lnTo>
                <a:lnTo>
                  <a:pt x="1030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title" idx="4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>
            <a:spLocks noGrp="1"/>
          </p:cNvSpPr>
          <p:nvPr>
            <p:ph type="subTitle" idx="1"/>
          </p:nvPr>
        </p:nvSpPr>
        <p:spPr>
          <a:xfrm>
            <a:off x="6010300" y="2131575"/>
            <a:ext cx="25059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>
            <a:spLocks noGrp="1"/>
          </p:cNvSpPr>
          <p:nvPr>
            <p:ph type="ctrTitle"/>
          </p:nvPr>
        </p:nvSpPr>
        <p:spPr>
          <a:xfrm flipH="1">
            <a:off x="4533900" y="1422200"/>
            <a:ext cx="3890100" cy="12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10"/>
          <p:cNvSpPr txBox="1">
            <a:spLocks noGrp="1"/>
          </p:cNvSpPr>
          <p:nvPr>
            <p:ph type="subTitle" idx="1"/>
          </p:nvPr>
        </p:nvSpPr>
        <p:spPr>
          <a:xfrm flipH="1">
            <a:off x="5417975" y="2880400"/>
            <a:ext cx="2956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 hasCustomPrompt="1"/>
          </p:nvPr>
        </p:nvSpPr>
        <p:spPr>
          <a:xfrm flipH="1">
            <a:off x="3577044" y="3495100"/>
            <a:ext cx="13260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 flipH="1">
            <a:off x="5279500" y="1236326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5279500" y="3663830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 idx="3"/>
          </p:nvPr>
        </p:nvSpPr>
        <p:spPr>
          <a:xfrm>
            <a:off x="625607" y="2183025"/>
            <a:ext cx="3071100" cy="6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4"/>
          </p:nvPr>
        </p:nvSpPr>
        <p:spPr>
          <a:xfrm flipH="1">
            <a:off x="5279500" y="2453833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5"/>
          </p:nvPr>
        </p:nvSpPr>
        <p:spPr>
          <a:xfrm flipH="1">
            <a:off x="5280250" y="915347"/>
            <a:ext cx="2679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6"/>
          </p:nvPr>
        </p:nvSpPr>
        <p:spPr>
          <a:xfrm>
            <a:off x="5279500" y="3340810"/>
            <a:ext cx="2679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7"/>
          </p:nvPr>
        </p:nvSpPr>
        <p:spPr>
          <a:xfrm flipH="1">
            <a:off x="5279500" y="2128076"/>
            <a:ext cx="2680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8" hasCustomPrompt="1"/>
          </p:nvPr>
        </p:nvSpPr>
        <p:spPr>
          <a:xfrm>
            <a:off x="3578244" y="2285390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48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title" idx="9" hasCustomPrompt="1"/>
          </p:nvPr>
        </p:nvSpPr>
        <p:spPr>
          <a:xfrm>
            <a:off x="3578244" y="1075679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4800">
                <a:solidFill>
                  <a:schemeClr val="accent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221" name="Google Shape;221;p13"/>
          <p:cNvGrpSpPr/>
          <p:nvPr/>
        </p:nvGrpSpPr>
        <p:grpSpPr>
          <a:xfrm>
            <a:off x="17" y="-17"/>
            <a:ext cx="834179" cy="834212"/>
            <a:chOff x="17" y="-17"/>
            <a:chExt cx="834179" cy="834212"/>
          </a:xfrm>
        </p:grpSpPr>
        <p:sp>
          <p:nvSpPr>
            <p:cNvPr id="222" name="Google Shape;222;p13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" name="Google Shape;224;p13"/>
          <p:cNvSpPr/>
          <p:nvPr/>
        </p:nvSpPr>
        <p:spPr>
          <a:xfrm>
            <a:off x="13" y="83420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3"/>
          <p:cNvSpPr/>
          <p:nvPr/>
        </p:nvSpPr>
        <p:spPr>
          <a:xfrm>
            <a:off x="800925" y="833963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3"/>
          <p:cNvSpPr/>
          <p:nvPr/>
        </p:nvSpPr>
        <p:spPr>
          <a:xfrm rot="5400000">
            <a:off x="833990" y="2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" name="Google Shape;227;p13"/>
          <p:cNvGrpSpPr/>
          <p:nvPr/>
        </p:nvGrpSpPr>
        <p:grpSpPr>
          <a:xfrm>
            <a:off x="1661593" y="-17"/>
            <a:ext cx="834179" cy="834212"/>
            <a:chOff x="17" y="-17"/>
            <a:chExt cx="834179" cy="834212"/>
          </a:xfrm>
        </p:grpSpPr>
        <p:sp>
          <p:nvSpPr>
            <p:cNvPr id="228" name="Google Shape;228;p13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13"/>
          <p:cNvSpPr/>
          <p:nvPr/>
        </p:nvSpPr>
        <p:spPr>
          <a:xfrm>
            <a:off x="-16413" y="3475038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3"/>
          <p:cNvSpPr/>
          <p:nvPr/>
        </p:nvSpPr>
        <p:spPr>
          <a:xfrm rot="5400000">
            <a:off x="15" y="43095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13"/>
          <p:cNvGrpSpPr/>
          <p:nvPr/>
        </p:nvGrpSpPr>
        <p:grpSpPr>
          <a:xfrm>
            <a:off x="1661592" y="4309283"/>
            <a:ext cx="840553" cy="834212"/>
            <a:chOff x="17" y="-17"/>
            <a:chExt cx="840553" cy="834212"/>
          </a:xfrm>
        </p:grpSpPr>
        <p:sp>
          <p:nvSpPr>
            <p:cNvPr id="233" name="Google Shape;233;p13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13"/>
          <p:cNvGrpSpPr/>
          <p:nvPr/>
        </p:nvGrpSpPr>
        <p:grpSpPr>
          <a:xfrm>
            <a:off x="814167" y="4309283"/>
            <a:ext cx="840553" cy="834212"/>
            <a:chOff x="17" y="-17"/>
            <a:chExt cx="840553" cy="834212"/>
          </a:xfrm>
        </p:grpSpPr>
        <p:sp>
          <p:nvSpPr>
            <p:cNvPr id="236" name="Google Shape;236;p13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3"/>
          <p:cNvSpPr/>
          <p:nvPr/>
        </p:nvSpPr>
        <p:spPr>
          <a:xfrm rot="5400000">
            <a:off x="834000" y="347530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>
            <a:spLocks noGrp="1"/>
          </p:cNvSpPr>
          <p:nvPr>
            <p:ph type="title"/>
          </p:nvPr>
        </p:nvSpPr>
        <p:spPr>
          <a:xfrm>
            <a:off x="6054337" y="2227350"/>
            <a:ext cx="24690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grpSp>
        <p:nvGrpSpPr>
          <p:cNvPr id="241" name="Google Shape;241;p14"/>
          <p:cNvGrpSpPr/>
          <p:nvPr/>
        </p:nvGrpSpPr>
        <p:grpSpPr>
          <a:xfrm rot="10800000">
            <a:off x="8303439" y="4309283"/>
            <a:ext cx="834179" cy="834212"/>
            <a:chOff x="17" y="-17"/>
            <a:chExt cx="834179" cy="834212"/>
          </a:xfrm>
        </p:grpSpPr>
        <p:sp>
          <p:nvSpPr>
            <p:cNvPr id="242" name="Google Shape;242;p14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14"/>
          <p:cNvSpPr/>
          <p:nvPr/>
        </p:nvSpPr>
        <p:spPr>
          <a:xfrm rot="10800000">
            <a:off x="8303420" y="347554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4"/>
          <p:cNvSpPr/>
          <p:nvPr/>
        </p:nvSpPr>
        <p:spPr>
          <a:xfrm rot="10800000">
            <a:off x="7469648" y="3475280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"/>
          <p:cNvSpPr/>
          <p:nvPr/>
        </p:nvSpPr>
        <p:spPr>
          <a:xfrm rot="-5400000">
            <a:off x="7469433" y="43095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" name="Google Shape;247;p14"/>
          <p:cNvGrpSpPr/>
          <p:nvPr/>
        </p:nvGrpSpPr>
        <p:grpSpPr>
          <a:xfrm rot="10800000">
            <a:off x="6641863" y="4309283"/>
            <a:ext cx="834179" cy="834212"/>
            <a:chOff x="17" y="-17"/>
            <a:chExt cx="834179" cy="834212"/>
          </a:xfrm>
        </p:grpSpPr>
        <p:sp>
          <p:nvSpPr>
            <p:cNvPr id="248" name="Google Shape;248;p14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14"/>
          <p:cNvSpPr/>
          <p:nvPr/>
        </p:nvSpPr>
        <p:spPr>
          <a:xfrm rot="10800000">
            <a:off x="8276933" y="834205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4"/>
          <p:cNvSpPr/>
          <p:nvPr/>
        </p:nvSpPr>
        <p:spPr>
          <a:xfrm rot="-5400000">
            <a:off x="8320055" y="240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14"/>
          <p:cNvGrpSpPr/>
          <p:nvPr/>
        </p:nvGrpSpPr>
        <p:grpSpPr>
          <a:xfrm rot="10800000">
            <a:off x="6625437" y="-17"/>
            <a:ext cx="840553" cy="834212"/>
            <a:chOff x="17" y="-17"/>
            <a:chExt cx="840553" cy="834212"/>
          </a:xfrm>
        </p:grpSpPr>
        <p:sp>
          <p:nvSpPr>
            <p:cNvPr id="253" name="Google Shape;253;p14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Google Shape;255;p14"/>
          <p:cNvGrpSpPr/>
          <p:nvPr/>
        </p:nvGrpSpPr>
        <p:grpSpPr>
          <a:xfrm rot="10800000">
            <a:off x="7472862" y="-17"/>
            <a:ext cx="840553" cy="834212"/>
            <a:chOff x="17" y="-17"/>
            <a:chExt cx="840553" cy="834212"/>
          </a:xfrm>
        </p:grpSpPr>
        <p:sp>
          <p:nvSpPr>
            <p:cNvPr id="256" name="Google Shape;256;p14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4"/>
          <p:cNvSpPr/>
          <p:nvPr/>
        </p:nvSpPr>
        <p:spPr>
          <a:xfrm rot="-5400000">
            <a:off x="7459380" y="83444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2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"/>
          <p:cNvSpPr txBox="1">
            <a:spLocks noGrp="1"/>
          </p:cNvSpPr>
          <p:nvPr>
            <p:ph type="ctrTitle"/>
          </p:nvPr>
        </p:nvSpPr>
        <p:spPr>
          <a:xfrm flipH="1">
            <a:off x="1126204" y="1193239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0" name="Google Shape;340;p20"/>
          <p:cNvSpPr txBox="1">
            <a:spLocks noGrp="1"/>
          </p:cNvSpPr>
          <p:nvPr>
            <p:ph type="subTitle" idx="1"/>
          </p:nvPr>
        </p:nvSpPr>
        <p:spPr>
          <a:xfrm flipH="1">
            <a:off x="718054" y="1610923"/>
            <a:ext cx="2376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41" name="Google Shape;341;p20"/>
          <p:cNvSpPr txBox="1">
            <a:spLocks noGrp="1"/>
          </p:cNvSpPr>
          <p:nvPr>
            <p:ph type="ctrTitle" idx="2"/>
          </p:nvPr>
        </p:nvSpPr>
        <p:spPr>
          <a:xfrm flipH="1">
            <a:off x="6462045" y="1193239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2" name="Google Shape;342;p20"/>
          <p:cNvSpPr txBox="1">
            <a:spLocks noGrp="1"/>
          </p:cNvSpPr>
          <p:nvPr>
            <p:ph type="subTitle" idx="3"/>
          </p:nvPr>
        </p:nvSpPr>
        <p:spPr>
          <a:xfrm flipH="1">
            <a:off x="6053595" y="1610923"/>
            <a:ext cx="2377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43" name="Google Shape;343;p20"/>
          <p:cNvSpPr txBox="1">
            <a:spLocks noGrp="1"/>
          </p:cNvSpPr>
          <p:nvPr>
            <p:ph type="ctrTitle" idx="4"/>
          </p:nvPr>
        </p:nvSpPr>
        <p:spPr>
          <a:xfrm flipH="1">
            <a:off x="1126204" y="3158384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4" name="Google Shape;344;p20"/>
          <p:cNvSpPr txBox="1">
            <a:spLocks noGrp="1"/>
          </p:cNvSpPr>
          <p:nvPr>
            <p:ph type="subTitle" idx="5"/>
          </p:nvPr>
        </p:nvSpPr>
        <p:spPr>
          <a:xfrm flipH="1">
            <a:off x="717754" y="3598636"/>
            <a:ext cx="2377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45" name="Google Shape;345;p20"/>
          <p:cNvSpPr txBox="1">
            <a:spLocks noGrp="1"/>
          </p:cNvSpPr>
          <p:nvPr>
            <p:ph type="ctrTitle" idx="6"/>
          </p:nvPr>
        </p:nvSpPr>
        <p:spPr>
          <a:xfrm flipH="1">
            <a:off x="6334695" y="3158384"/>
            <a:ext cx="1815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6" name="Google Shape;346;p20"/>
          <p:cNvSpPr txBox="1">
            <a:spLocks noGrp="1"/>
          </p:cNvSpPr>
          <p:nvPr>
            <p:ph type="subTitle" idx="7"/>
          </p:nvPr>
        </p:nvSpPr>
        <p:spPr>
          <a:xfrm flipH="1">
            <a:off x="6053595" y="3598634"/>
            <a:ext cx="2377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47" name="Google Shape;347;p20"/>
          <p:cNvSpPr txBox="1">
            <a:spLocks noGrp="1"/>
          </p:cNvSpPr>
          <p:nvPr>
            <p:ph type="title" idx="8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>
            <a:spLocks noGrp="1"/>
          </p:cNvSpPr>
          <p:nvPr>
            <p:ph type="ctrTitle"/>
          </p:nvPr>
        </p:nvSpPr>
        <p:spPr>
          <a:xfrm flipH="1">
            <a:off x="1205114" y="151939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0" name="Google Shape;350;p21"/>
          <p:cNvSpPr txBox="1">
            <a:spLocks noGrp="1"/>
          </p:cNvSpPr>
          <p:nvPr>
            <p:ph type="subTitle" idx="1"/>
          </p:nvPr>
        </p:nvSpPr>
        <p:spPr>
          <a:xfrm flipH="1">
            <a:off x="1205114" y="1953721"/>
            <a:ext cx="2114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1" name="Google Shape;351;p21"/>
          <p:cNvSpPr txBox="1">
            <a:spLocks noGrp="1"/>
          </p:cNvSpPr>
          <p:nvPr>
            <p:ph type="ctrTitle" idx="2"/>
          </p:nvPr>
        </p:nvSpPr>
        <p:spPr>
          <a:xfrm flipH="1">
            <a:off x="3796937" y="151939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2" name="Google Shape;352;p21"/>
          <p:cNvSpPr txBox="1">
            <a:spLocks noGrp="1"/>
          </p:cNvSpPr>
          <p:nvPr>
            <p:ph type="subTitle" idx="3"/>
          </p:nvPr>
        </p:nvSpPr>
        <p:spPr>
          <a:xfrm flipH="1">
            <a:off x="3519887" y="1953721"/>
            <a:ext cx="2114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3" name="Google Shape;353;p21"/>
          <p:cNvSpPr txBox="1">
            <a:spLocks noGrp="1"/>
          </p:cNvSpPr>
          <p:nvPr>
            <p:ph type="ctrTitle" idx="4"/>
          </p:nvPr>
        </p:nvSpPr>
        <p:spPr>
          <a:xfrm flipH="1">
            <a:off x="6382385" y="151939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4" name="Google Shape;354;p21"/>
          <p:cNvSpPr txBox="1">
            <a:spLocks noGrp="1"/>
          </p:cNvSpPr>
          <p:nvPr>
            <p:ph type="subTitle" idx="5"/>
          </p:nvPr>
        </p:nvSpPr>
        <p:spPr>
          <a:xfrm flipH="1">
            <a:off x="5828285" y="1953721"/>
            <a:ext cx="2114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5" name="Google Shape;355;p21"/>
          <p:cNvSpPr txBox="1">
            <a:spLocks noGrp="1"/>
          </p:cNvSpPr>
          <p:nvPr>
            <p:ph type="ctrTitle" idx="6"/>
          </p:nvPr>
        </p:nvSpPr>
        <p:spPr>
          <a:xfrm flipH="1">
            <a:off x="1205114" y="284689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6" name="Google Shape;356;p21"/>
          <p:cNvSpPr txBox="1">
            <a:spLocks noGrp="1"/>
          </p:cNvSpPr>
          <p:nvPr>
            <p:ph type="subTitle" idx="7"/>
          </p:nvPr>
        </p:nvSpPr>
        <p:spPr>
          <a:xfrm flipH="1">
            <a:off x="1205114" y="3268757"/>
            <a:ext cx="2114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7" name="Google Shape;357;p21"/>
          <p:cNvSpPr txBox="1">
            <a:spLocks noGrp="1"/>
          </p:cNvSpPr>
          <p:nvPr>
            <p:ph type="ctrTitle" idx="8"/>
          </p:nvPr>
        </p:nvSpPr>
        <p:spPr>
          <a:xfrm flipH="1">
            <a:off x="3796937" y="284689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8" name="Google Shape;358;p21"/>
          <p:cNvSpPr txBox="1">
            <a:spLocks noGrp="1"/>
          </p:cNvSpPr>
          <p:nvPr>
            <p:ph type="subTitle" idx="9"/>
          </p:nvPr>
        </p:nvSpPr>
        <p:spPr>
          <a:xfrm flipH="1">
            <a:off x="3519887" y="3268757"/>
            <a:ext cx="2114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9" name="Google Shape;359;p21"/>
          <p:cNvSpPr txBox="1">
            <a:spLocks noGrp="1"/>
          </p:cNvSpPr>
          <p:nvPr>
            <p:ph type="ctrTitle" idx="13"/>
          </p:nvPr>
        </p:nvSpPr>
        <p:spPr>
          <a:xfrm flipH="1">
            <a:off x="6330560" y="284689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60" name="Google Shape;360;p21"/>
          <p:cNvSpPr txBox="1">
            <a:spLocks noGrp="1"/>
          </p:cNvSpPr>
          <p:nvPr>
            <p:ph type="subTitle" idx="14"/>
          </p:nvPr>
        </p:nvSpPr>
        <p:spPr>
          <a:xfrm flipH="1">
            <a:off x="5776460" y="3268757"/>
            <a:ext cx="2114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361" name="Google Shape;361;p21"/>
          <p:cNvGrpSpPr/>
          <p:nvPr/>
        </p:nvGrpSpPr>
        <p:grpSpPr>
          <a:xfrm>
            <a:off x="17" y="-17"/>
            <a:ext cx="834179" cy="834212"/>
            <a:chOff x="17" y="-17"/>
            <a:chExt cx="834179" cy="834212"/>
          </a:xfrm>
        </p:grpSpPr>
        <p:sp>
          <p:nvSpPr>
            <p:cNvPr id="362" name="Google Shape;362;p21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4" name="Google Shape;364;p21"/>
          <p:cNvSpPr/>
          <p:nvPr/>
        </p:nvSpPr>
        <p:spPr>
          <a:xfrm>
            <a:off x="0" y="83420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1"/>
          <p:cNvSpPr/>
          <p:nvPr/>
        </p:nvSpPr>
        <p:spPr>
          <a:xfrm>
            <a:off x="795950" y="-25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21"/>
          <p:cNvGrpSpPr/>
          <p:nvPr/>
        </p:nvGrpSpPr>
        <p:grpSpPr>
          <a:xfrm>
            <a:off x="8309867" y="3476508"/>
            <a:ext cx="834116" cy="1666974"/>
            <a:chOff x="8309867" y="3476508"/>
            <a:chExt cx="834116" cy="1666974"/>
          </a:xfrm>
        </p:grpSpPr>
        <p:sp>
          <p:nvSpPr>
            <p:cNvPr id="367" name="Google Shape;367;p21"/>
            <p:cNvSpPr/>
            <p:nvPr/>
          </p:nvSpPr>
          <p:spPr>
            <a:xfrm rot="5400000">
              <a:off x="8309850" y="4309350"/>
              <a:ext cx="834149" cy="834116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 rot="5400000">
              <a:off x="8310726" y="4308904"/>
              <a:ext cx="832827" cy="833686"/>
            </a:xfrm>
            <a:custGeom>
              <a:avLst/>
              <a:gdLst/>
              <a:ahLst/>
              <a:cxnLst/>
              <a:rect l="l" t="t" r="r" b="b"/>
              <a:pathLst>
                <a:path w="25199" h="25225" extrusionOk="0">
                  <a:moveTo>
                    <a:pt x="17869" y="0"/>
                  </a:moveTo>
                  <a:cubicBezTo>
                    <a:pt x="17869" y="9699"/>
                    <a:pt x="10221" y="17961"/>
                    <a:pt x="25" y="17961"/>
                  </a:cubicBezTo>
                  <a:cubicBezTo>
                    <a:pt x="17" y="17961"/>
                    <a:pt x="9" y="17961"/>
                    <a:pt x="0" y="17961"/>
                  </a:cubicBezTo>
                  <a:lnTo>
                    <a:pt x="0" y="25224"/>
                  </a:lnTo>
                  <a:cubicBezTo>
                    <a:pt x="7238" y="25224"/>
                    <a:pt x="13247" y="22332"/>
                    <a:pt x="17816" y="17789"/>
                  </a:cubicBezTo>
                  <a:cubicBezTo>
                    <a:pt x="22518" y="13061"/>
                    <a:pt x="25172" y="6669"/>
                    <a:pt x="25199" y="0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 rot="5400000">
              <a:off x="8792380" y="4306937"/>
              <a:ext cx="349206" cy="353999"/>
            </a:xfrm>
            <a:custGeom>
              <a:avLst/>
              <a:gdLst/>
              <a:ahLst/>
              <a:cxnLst/>
              <a:rect l="l" t="t" r="r" b="b"/>
              <a:pathLst>
                <a:path w="10566" h="10711" extrusionOk="0">
                  <a:moveTo>
                    <a:pt x="0" y="0"/>
                  </a:moveTo>
                  <a:lnTo>
                    <a:pt x="0" y="10710"/>
                  </a:lnTo>
                  <a:cubicBezTo>
                    <a:pt x="5957" y="10710"/>
                    <a:pt x="10566" y="5916"/>
                    <a:pt x="10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 rot="5400000" flipH="1">
              <a:off x="8310726" y="3476079"/>
              <a:ext cx="832827" cy="833686"/>
            </a:xfrm>
            <a:custGeom>
              <a:avLst/>
              <a:gdLst/>
              <a:ahLst/>
              <a:cxnLst/>
              <a:rect l="l" t="t" r="r" b="b"/>
              <a:pathLst>
                <a:path w="25199" h="25225" extrusionOk="0">
                  <a:moveTo>
                    <a:pt x="17869" y="0"/>
                  </a:moveTo>
                  <a:cubicBezTo>
                    <a:pt x="17869" y="9699"/>
                    <a:pt x="10221" y="17961"/>
                    <a:pt x="25" y="17961"/>
                  </a:cubicBezTo>
                  <a:cubicBezTo>
                    <a:pt x="17" y="17961"/>
                    <a:pt x="9" y="17961"/>
                    <a:pt x="0" y="17961"/>
                  </a:cubicBezTo>
                  <a:lnTo>
                    <a:pt x="0" y="25224"/>
                  </a:lnTo>
                  <a:cubicBezTo>
                    <a:pt x="7238" y="25224"/>
                    <a:pt x="13247" y="22332"/>
                    <a:pt x="17816" y="17789"/>
                  </a:cubicBezTo>
                  <a:cubicBezTo>
                    <a:pt x="22518" y="13061"/>
                    <a:pt x="25172" y="6669"/>
                    <a:pt x="25199" y="0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 rot="5400000" flipH="1">
              <a:off x="8792380" y="3964086"/>
              <a:ext cx="349206" cy="353999"/>
            </a:xfrm>
            <a:custGeom>
              <a:avLst/>
              <a:gdLst/>
              <a:ahLst/>
              <a:cxnLst/>
              <a:rect l="l" t="t" r="r" b="b"/>
              <a:pathLst>
                <a:path w="10566" h="10711" extrusionOk="0">
                  <a:moveTo>
                    <a:pt x="0" y="0"/>
                  </a:moveTo>
                  <a:lnTo>
                    <a:pt x="0" y="10710"/>
                  </a:lnTo>
                  <a:cubicBezTo>
                    <a:pt x="5957" y="10710"/>
                    <a:pt x="10566" y="5916"/>
                    <a:pt x="10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21"/>
          <p:cNvGrpSpPr/>
          <p:nvPr/>
        </p:nvGrpSpPr>
        <p:grpSpPr>
          <a:xfrm>
            <a:off x="7442825" y="4276459"/>
            <a:ext cx="867041" cy="866988"/>
            <a:chOff x="7442825" y="4276459"/>
            <a:chExt cx="867041" cy="866988"/>
          </a:xfrm>
        </p:grpSpPr>
        <p:sp>
          <p:nvSpPr>
            <p:cNvPr id="373" name="Google Shape;373;p21"/>
            <p:cNvSpPr/>
            <p:nvPr/>
          </p:nvSpPr>
          <p:spPr>
            <a:xfrm>
              <a:off x="7442825" y="4276459"/>
              <a:ext cx="867023" cy="866988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1" y="0"/>
                  </a:moveTo>
                  <a:lnTo>
                    <a:pt x="1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7442825" y="4277353"/>
              <a:ext cx="289042" cy="294023"/>
            </a:xfrm>
            <a:custGeom>
              <a:avLst/>
              <a:gdLst/>
              <a:ahLst/>
              <a:cxnLst/>
              <a:rect l="l" t="t" r="r" b="b"/>
              <a:pathLst>
                <a:path w="8414" h="8559" extrusionOk="0">
                  <a:moveTo>
                    <a:pt x="8413" y="0"/>
                  </a:moveTo>
                  <a:cubicBezTo>
                    <a:pt x="3765" y="0"/>
                    <a:pt x="1" y="3830"/>
                    <a:pt x="1" y="8558"/>
                  </a:cubicBezTo>
                  <a:lnTo>
                    <a:pt x="8413" y="8558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7442825" y="4571350"/>
              <a:ext cx="289042" cy="283133"/>
            </a:xfrm>
            <a:custGeom>
              <a:avLst/>
              <a:gdLst/>
              <a:ahLst/>
              <a:cxnLst/>
              <a:rect l="l" t="t" r="r" b="b"/>
              <a:pathLst>
                <a:path w="8414" h="8242" extrusionOk="0">
                  <a:moveTo>
                    <a:pt x="8413" y="0"/>
                  </a:moveTo>
                  <a:cubicBezTo>
                    <a:pt x="3765" y="0"/>
                    <a:pt x="1" y="3685"/>
                    <a:pt x="1" y="8228"/>
                  </a:cubicBezTo>
                  <a:lnTo>
                    <a:pt x="1" y="8241"/>
                  </a:lnTo>
                  <a:lnTo>
                    <a:pt x="8413" y="8241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7442825" y="4854458"/>
              <a:ext cx="289042" cy="288561"/>
            </a:xfrm>
            <a:custGeom>
              <a:avLst/>
              <a:gdLst/>
              <a:ahLst/>
              <a:cxnLst/>
              <a:rect l="l" t="t" r="r" b="b"/>
              <a:pathLst>
                <a:path w="8414" h="8400" extrusionOk="0">
                  <a:moveTo>
                    <a:pt x="8413" y="0"/>
                  </a:moveTo>
                  <a:cubicBezTo>
                    <a:pt x="3765" y="0"/>
                    <a:pt x="1" y="3751"/>
                    <a:pt x="1" y="8399"/>
                  </a:cubicBezTo>
                  <a:lnTo>
                    <a:pt x="8413" y="8399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7731842" y="4277353"/>
              <a:ext cx="289008" cy="294023"/>
            </a:xfrm>
            <a:custGeom>
              <a:avLst/>
              <a:gdLst/>
              <a:ahLst/>
              <a:cxnLst/>
              <a:rect l="l" t="t" r="r" b="b"/>
              <a:pathLst>
                <a:path w="8413" h="8559" extrusionOk="0">
                  <a:moveTo>
                    <a:pt x="8413" y="0"/>
                  </a:moveTo>
                  <a:cubicBezTo>
                    <a:pt x="3764" y="0"/>
                    <a:pt x="0" y="3830"/>
                    <a:pt x="0" y="8558"/>
                  </a:cubicBezTo>
                  <a:lnTo>
                    <a:pt x="8413" y="8558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7731842" y="4571350"/>
              <a:ext cx="289008" cy="283133"/>
            </a:xfrm>
            <a:custGeom>
              <a:avLst/>
              <a:gdLst/>
              <a:ahLst/>
              <a:cxnLst/>
              <a:rect l="l" t="t" r="r" b="b"/>
              <a:pathLst>
                <a:path w="8413" h="8242" extrusionOk="0">
                  <a:moveTo>
                    <a:pt x="8413" y="0"/>
                  </a:moveTo>
                  <a:cubicBezTo>
                    <a:pt x="3764" y="0"/>
                    <a:pt x="0" y="3685"/>
                    <a:pt x="0" y="8228"/>
                  </a:cubicBezTo>
                  <a:lnTo>
                    <a:pt x="0" y="8241"/>
                  </a:lnTo>
                  <a:lnTo>
                    <a:pt x="8413" y="8241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7731842" y="4854458"/>
              <a:ext cx="289008" cy="288561"/>
            </a:xfrm>
            <a:custGeom>
              <a:avLst/>
              <a:gdLst/>
              <a:ahLst/>
              <a:cxnLst/>
              <a:rect l="l" t="t" r="r" b="b"/>
              <a:pathLst>
                <a:path w="8413" h="8400" extrusionOk="0">
                  <a:moveTo>
                    <a:pt x="8413" y="0"/>
                  </a:moveTo>
                  <a:cubicBezTo>
                    <a:pt x="3764" y="0"/>
                    <a:pt x="0" y="3751"/>
                    <a:pt x="0" y="8399"/>
                  </a:cubicBezTo>
                  <a:lnTo>
                    <a:pt x="8413" y="8399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8020824" y="4277353"/>
              <a:ext cx="289042" cy="294023"/>
            </a:xfrm>
            <a:custGeom>
              <a:avLst/>
              <a:gdLst/>
              <a:ahLst/>
              <a:cxnLst/>
              <a:rect l="l" t="t" r="r" b="b"/>
              <a:pathLst>
                <a:path w="8414" h="8559" extrusionOk="0">
                  <a:moveTo>
                    <a:pt x="8413" y="0"/>
                  </a:moveTo>
                  <a:cubicBezTo>
                    <a:pt x="3765" y="0"/>
                    <a:pt x="1" y="3830"/>
                    <a:pt x="1" y="8558"/>
                  </a:cubicBezTo>
                  <a:lnTo>
                    <a:pt x="8413" y="8558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8020824" y="4571350"/>
              <a:ext cx="289042" cy="283133"/>
            </a:xfrm>
            <a:custGeom>
              <a:avLst/>
              <a:gdLst/>
              <a:ahLst/>
              <a:cxnLst/>
              <a:rect l="l" t="t" r="r" b="b"/>
              <a:pathLst>
                <a:path w="8414" h="8242" extrusionOk="0">
                  <a:moveTo>
                    <a:pt x="8413" y="0"/>
                  </a:moveTo>
                  <a:cubicBezTo>
                    <a:pt x="3765" y="0"/>
                    <a:pt x="1" y="3685"/>
                    <a:pt x="1" y="8228"/>
                  </a:cubicBezTo>
                  <a:lnTo>
                    <a:pt x="1" y="8241"/>
                  </a:lnTo>
                  <a:lnTo>
                    <a:pt x="8413" y="8241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8020824" y="4854458"/>
              <a:ext cx="289042" cy="288561"/>
            </a:xfrm>
            <a:custGeom>
              <a:avLst/>
              <a:gdLst/>
              <a:ahLst/>
              <a:cxnLst/>
              <a:rect l="l" t="t" r="r" b="b"/>
              <a:pathLst>
                <a:path w="8414" h="8400" extrusionOk="0">
                  <a:moveTo>
                    <a:pt x="8413" y="0"/>
                  </a:moveTo>
                  <a:cubicBezTo>
                    <a:pt x="3765" y="0"/>
                    <a:pt x="1" y="3751"/>
                    <a:pt x="1" y="8399"/>
                  </a:cubicBezTo>
                  <a:lnTo>
                    <a:pt x="8413" y="8399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21"/>
          <p:cNvGrpSpPr/>
          <p:nvPr/>
        </p:nvGrpSpPr>
        <p:grpSpPr>
          <a:xfrm>
            <a:off x="6575784" y="4276989"/>
            <a:ext cx="867051" cy="865935"/>
            <a:chOff x="8276184" y="2610576"/>
            <a:chExt cx="867051" cy="865935"/>
          </a:xfrm>
        </p:grpSpPr>
        <p:sp>
          <p:nvSpPr>
            <p:cNvPr id="384" name="Google Shape;384;p21"/>
            <p:cNvSpPr/>
            <p:nvPr/>
          </p:nvSpPr>
          <p:spPr>
            <a:xfrm>
              <a:off x="8710255" y="2610576"/>
              <a:ext cx="432980" cy="865935"/>
            </a:xfrm>
            <a:custGeom>
              <a:avLst/>
              <a:gdLst/>
              <a:ahLst/>
              <a:cxnLst/>
              <a:rect l="l" t="t" r="r" b="b"/>
              <a:pathLst>
                <a:path w="5151" h="10302" extrusionOk="0">
                  <a:moveTo>
                    <a:pt x="5151" y="0"/>
                  </a:moveTo>
                  <a:cubicBezTo>
                    <a:pt x="2298" y="0"/>
                    <a:pt x="0" y="2298"/>
                    <a:pt x="0" y="5151"/>
                  </a:cubicBezTo>
                  <a:cubicBezTo>
                    <a:pt x="0" y="7990"/>
                    <a:pt x="2298" y="10301"/>
                    <a:pt x="5151" y="10301"/>
                  </a:cubicBezTo>
                  <a:lnTo>
                    <a:pt x="515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 flipH="1">
              <a:off x="8276184" y="2610576"/>
              <a:ext cx="434157" cy="865935"/>
            </a:xfrm>
            <a:custGeom>
              <a:avLst/>
              <a:gdLst/>
              <a:ahLst/>
              <a:cxnLst/>
              <a:rect l="l" t="t" r="r" b="b"/>
              <a:pathLst>
                <a:path w="5165" h="10302" extrusionOk="0">
                  <a:moveTo>
                    <a:pt x="1" y="0"/>
                  </a:moveTo>
                  <a:lnTo>
                    <a:pt x="1" y="10301"/>
                  </a:lnTo>
                  <a:cubicBezTo>
                    <a:pt x="2853" y="10301"/>
                    <a:pt x="5164" y="7990"/>
                    <a:pt x="5164" y="5151"/>
                  </a:cubicBezTo>
                  <a:cubicBezTo>
                    <a:pt x="5164" y="2298"/>
                    <a:pt x="2853" y="0"/>
                    <a:pt x="1" y="0"/>
                  </a:cubicBez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6" name="Google Shape;386;p21"/>
          <p:cNvSpPr txBox="1">
            <a:spLocks noGrp="1"/>
          </p:cNvSpPr>
          <p:nvPr>
            <p:ph type="title" idx="15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●"/>
              <a:defRPr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6" r:id="rId5"/>
    <p:sldLayoutId id="2147483659" r:id="rId6"/>
    <p:sldLayoutId id="2147483660" r:id="rId7"/>
    <p:sldLayoutId id="2147483666" r:id="rId8"/>
    <p:sldLayoutId id="2147483667" r:id="rId9"/>
    <p:sldLayoutId id="2147483669" r:id="rId10"/>
    <p:sldLayoutId id="2147483670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6"/>
          <p:cNvSpPr txBox="1">
            <a:spLocks noGrp="1"/>
          </p:cNvSpPr>
          <p:nvPr>
            <p:ph type="ctrTitle"/>
          </p:nvPr>
        </p:nvSpPr>
        <p:spPr>
          <a:xfrm rot="888">
            <a:off x="577200" y="2007597"/>
            <a:ext cx="69687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800" dirty="0"/>
              <a:t>INTEROPERABILIDAD</a:t>
            </a:r>
            <a:br>
              <a:rPr lang="en" sz="4800" dirty="0"/>
            </a:br>
            <a:r>
              <a:rPr lang="en" sz="4800" dirty="0"/>
              <a:t>TALLER V1.0</a:t>
            </a:r>
            <a:endParaRPr lang="en-US" dirty="0"/>
          </a:p>
        </p:txBody>
      </p:sp>
      <p:sp>
        <p:nvSpPr>
          <p:cNvPr id="639" name="Google Shape;639;p36"/>
          <p:cNvSpPr txBox="1">
            <a:spLocks noGrp="1"/>
          </p:cNvSpPr>
          <p:nvPr>
            <p:ph type="subTitle" idx="1"/>
          </p:nvPr>
        </p:nvSpPr>
        <p:spPr>
          <a:xfrm rot="1327">
            <a:off x="615300" y="3861225"/>
            <a:ext cx="3109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Brian Camilo Suárez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Eduardo José Franco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Jhon Edward </a:t>
            </a:r>
            <a:r>
              <a:rPr lang="en" sz="1400" err="1"/>
              <a:t>Celemín</a:t>
            </a:r>
            <a:endParaRPr lang="en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Willman Alberto Ortíz</a:t>
            </a:r>
            <a:endParaRPr sz="1400"/>
          </a:p>
        </p:txBody>
      </p:sp>
      <p:cxnSp>
        <p:nvCxnSpPr>
          <p:cNvPr id="640" name="Google Shape;640;p36"/>
          <p:cNvCxnSpPr/>
          <p:nvPr/>
        </p:nvCxnSpPr>
        <p:spPr>
          <a:xfrm>
            <a:off x="689225" y="3773675"/>
            <a:ext cx="852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013D743B-114D-4631-B972-5C3B05F1A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76" y="171227"/>
            <a:ext cx="805676" cy="10723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5CF4E9-D756-4842-B0A3-F43715DB956B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CANÓNICO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A403E9D-6EEA-44AA-B60F-99E40DB2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731" y="814327"/>
            <a:ext cx="4776401" cy="436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6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5CF4E9-D756-4842-B0A3-F43715DB956B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ENTIDADES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B660399-BB18-455F-80B9-1DA54874F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00" y="1318287"/>
            <a:ext cx="62579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94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5CF4E9-D756-4842-B0A3-F43715DB956B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ENTIDADES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F4A34C4-E120-43FB-911D-998648A7B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825"/>
            <a:ext cx="9144000" cy="442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46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5CF4E9-D756-4842-B0A3-F43715DB956B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ENTIDADES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F6B770-2D42-40BF-93E8-F877A8815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995362"/>
            <a:ext cx="80200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82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5CF4E9-D756-4842-B0A3-F43715DB956B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ENTIDADES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CFB1B30-36D0-45AE-8BDF-3A9116944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247775"/>
            <a:ext cx="63150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51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5CF4E9-D756-4842-B0A3-F43715DB956B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2179502" y="66200"/>
            <a:ext cx="6429600" cy="63630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ESQUEMA</a:t>
            </a:r>
          </a:p>
        </p:txBody>
      </p:sp>
      <p:pic>
        <p:nvPicPr>
          <p:cNvPr id="3" name="Imagen 2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AE328A9F-9513-424C-953A-CE2AD63CE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89" y="0"/>
            <a:ext cx="323963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68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67"/>
          <p:cNvSpPr txBox="1">
            <a:spLocks noGrp="1"/>
          </p:cNvSpPr>
          <p:nvPr>
            <p:ph type="subTitle" idx="1"/>
          </p:nvPr>
        </p:nvSpPr>
        <p:spPr>
          <a:xfrm>
            <a:off x="4466196" y="1611225"/>
            <a:ext cx="4552813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indent="0"/>
            <a:r>
              <a:rPr lang="en"/>
              <a:t>equipo5@javeriana.edu.</a:t>
            </a:r>
            <a:r>
              <a:rPr lang="en-US"/>
              <a:t>co</a:t>
            </a:r>
          </a:p>
        </p:txBody>
      </p:sp>
      <p:sp>
        <p:nvSpPr>
          <p:cNvPr id="1171" name="Google Shape;1171;p67"/>
          <p:cNvSpPr txBox="1"/>
          <p:nvPr/>
        </p:nvSpPr>
        <p:spPr>
          <a:xfrm>
            <a:off x="4466197" y="4321000"/>
            <a:ext cx="24699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Please keep this slide for attribution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72" name="Google Shape;1172;p67"/>
          <p:cNvSpPr txBox="1">
            <a:spLocks noGrp="1"/>
          </p:cNvSpPr>
          <p:nvPr>
            <p:ph type="title"/>
          </p:nvPr>
        </p:nvSpPr>
        <p:spPr>
          <a:xfrm>
            <a:off x="4466197" y="628825"/>
            <a:ext cx="3858900" cy="9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173" name="Google Shape;1173;p67"/>
          <p:cNvSpPr/>
          <p:nvPr/>
        </p:nvSpPr>
        <p:spPr>
          <a:xfrm>
            <a:off x="6751968" y="4338989"/>
            <a:ext cx="25206" cy="19596"/>
          </a:xfrm>
          <a:custGeom>
            <a:avLst/>
            <a:gdLst/>
            <a:ahLst/>
            <a:cxnLst/>
            <a:rect l="l" t="t" r="r" b="b"/>
            <a:pathLst>
              <a:path w="638" h="496" extrusionOk="0">
                <a:moveTo>
                  <a:pt x="318" y="1"/>
                </a:moveTo>
                <a:cubicBezTo>
                  <a:pt x="0" y="1"/>
                  <a:pt x="0" y="496"/>
                  <a:pt x="318" y="496"/>
                </a:cubicBezTo>
                <a:cubicBezTo>
                  <a:pt x="638" y="496"/>
                  <a:pt x="638" y="1"/>
                  <a:pt x="318" y="1"/>
                </a:cubicBezTo>
                <a:close/>
              </a:path>
            </a:pathLst>
          </a:custGeom>
          <a:solidFill>
            <a:srgbClr val="D9B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4" name="Google Shape;1174;p67"/>
          <p:cNvGrpSpPr/>
          <p:nvPr/>
        </p:nvGrpSpPr>
        <p:grpSpPr>
          <a:xfrm>
            <a:off x="5611801" y="2700364"/>
            <a:ext cx="387661" cy="387661"/>
            <a:chOff x="1379798" y="1723250"/>
            <a:chExt cx="397887" cy="397887"/>
          </a:xfrm>
        </p:grpSpPr>
        <p:sp>
          <p:nvSpPr>
            <p:cNvPr id="1175" name="Google Shape;1175;p67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67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67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67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67"/>
          <p:cNvGrpSpPr/>
          <p:nvPr/>
        </p:nvGrpSpPr>
        <p:grpSpPr>
          <a:xfrm>
            <a:off x="4549680" y="2700364"/>
            <a:ext cx="387681" cy="387661"/>
            <a:chOff x="266768" y="1721375"/>
            <a:chExt cx="397907" cy="397887"/>
          </a:xfrm>
        </p:grpSpPr>
        <p:sp>
          <p:nvSpPr>
            <p:cNvPr id="1180" name="Google Shape;1180;p67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7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2" name="Google Shape;1182;p67"/>
          <p:cNvGrpSpPr/>
          <p:nvPr/>
        </p:nvGrpSpPr>
        <p:grpSpPr>
          <a:xfrm>
            <a:off x="5080761" y="2700364"/>
            <a:ext cx="387641" cy="387661"/>
            <a:chOff x="864491" y="1723250"/>
            <a:chExt cx="397866" cy="397887"/>
          </a:xfrm>
        </p:grpSpPr>
        <p:sp>
          <p:nvSpPr>
            <p:cNvPr id="1183" name="Google Shape;1183;p67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67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67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 idx="3"/>
          </p:nvPr>
        </p:nvSpPr>
        <p:spPr>
          <a:xfrm>
            <a:off x="625607" y="2246700"/>
            <a:ext cx="3071100" cy="6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</a:p>
        </p:txBody>
      </p:sp>
      <p:sp>
        <p:nvSpPr>
          <p:cNvPr id="665" name="Google Shape;665;p40"/>
          <p:cNvSpPr txBox="1">
            <a:spLocks noGrp="1"/>
          </p:cNvSpPr>
          <p:nvPr>
            <p:ph type="subTitle" idx="1"/>
          </p:nvPr>
        </p:nvSpPr>
        <p:spPr>
          <a:xfrm flipH="1">
            <a:off x="4792549" y="2070704"/>
            <a:ext cx="3433216" cy="518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200" dirty="0"/>
              <a:t>Necesidad a resolver</a:t>
            </a:r>
            <a:endParaRPr lang="en-US" dirty="0"/>
          </a:p>
        </p:txBody>
      </p:sp>
      <p:sp>
        <p:nvSpPr>
          <p:cNvPr id="668" name="Google Shape;668;p40"/>
          <p:cNvSpPr txBox="1">
            <a:spLocks noGrp="1"/>
          </p:cNvSpPr>
          <p:nvPr>
            <p:ph type="subTitle" idx="5"/>
          </p:nvPr>
        </p:nvSpPr>
        <p:spPr>
          <a:xfrm flipH="1">
            <a:off x="4803152" y="1684465"/>
            <a:ext cx="3716479" cy="4758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s-CO" sz="1800" dirty="0"/>
              <a:t>PROBLEMATICA</a:t>
            </a:r>
            <a:endParaRPr lang="en-US" dirty="0"/>
          </a:p>
        </p:txBody>
      </p:sp>
      <p:sp>
        <p:nvSpPr>
          <p:cNvPr id="671" name="Google Shape;671;p40"/>
          <p:cNvSpPr txBox="1">
            <a:spLocks noGrp="1"/>
          </p:cNvSpPr>
          <p:nvPr>
            <p:ph type="title" idx="8"/>
          </p:nvPr>
        </p:nvSpPr>
        <p:spPr>
          <a:xfrm>
            <a:off x="3447566" y="1775373"/>
            <a:ext cx="1323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latin typeface="Poppins"/>
                <a:ea typeface="Poppins"/>
                <a:cs typeface="Poppins"/>
                <a:sym typeface="Poppins"/>
              </a:rPr>
              <a:t>02</a:t>
            </a:r>
            <a:endParaRPr sz="44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3" name="Google Shape;673;p40"/>
          <p:cNvSpPr txBox="1">
            <a:spLocks noGrp="1"/>
          </p:cNvSpPr>
          <p:nvPr>
            <p:ph type="title" idx="9"/>
          </p:nvPr>
        </p:nvSpPr>
        <p:spPr>
          <a:xfrm>
            <a:off x="3463005" y="873655"/>
            <a:ext cx="1323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latin typeface="Poppins"/>
                <a:ea typeface="Poppins"/>
                <a:cs typeface="Poppins"/>
                <a:sym typeface="Poppins"/>
              </a:rPr>
              <a:t>01</a:t>
            </a:r>
            <a:endParaRPr sz="4400" b="1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74" name="Google Shape;674;p40"/>
          <p:cNvCxnSpPr/>
          <p:nvPr/>
        </p:nvCxnSpPr>
        <p:spPr>
          <a:xfrm>
            <a:off x="720000" y="3100361"/>
            <a:ext cx="465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665;p40">
            <a:extLst>
              <a:ext uri="{FF2B5EF4-FFF2-40B4-BE49-F238E27FC236}">
                <a16:creationId xmlns:a16="http://schemas.microsoft.com/office/drawing/2014/main" id="{8AAB7856-160C-46C5-A6D3-E96FCAC43817}"/>
              </a:ext>
            </a:extLst>
          </p:cNvPr>
          <p:cNvSpPr txBox="1">
            <a:spLocks/>
          </p:cNvSpPr>
          <p:nvPr/>
        </p:nvSpPr>
        <p:spPr>
          <a:xfrm flipH="1">
            <a:off x="4794705" y="1085941"/>
            <a:ext cx="3413509" cy="51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s-CO" sz="1200" dirty="0"/>
              <a:t>Breve introducción</a:t>
            </a:r>
            <a:endParaRPr lang="es-CO" dirty="0"/>
          </a:p>
        </p:txBody>
      </p:sp>
      <p:sp>
        <p:nvSpPr>
          <p:cNvPr id="3" name="Google Shape;668;p40">
            <a:extLst>
              <a:ext uri="{FF2B5EF4-FFF2-40B4-BE49-F238E27FC236}">
                <a16:creationId xmlns:a16="http://schemas.microsoft.com/office/drawing/2014/main" id="{F8B1E9A5-76C1-4203-BD89-D84EC56D9ACF}"/>
              </a:ext>
            </a:extLst>
          </p:cNvPr>
          <p:cNvSpPr txBox="1">
            <a:spLocks/>
          </p:cNvSpPr>
          <p:nvPr/>
        </p:nvSpPr>
        <p:spPr>
          <a:xfrm flipH="1">
            <a:off x="4765894" y="733678"/>
            <a:ext cx="347078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 sz="14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pPr marL="0" indent="0"/>
            <a:r>
              <a:rPr lang="es-CO" sz="1800" dirty="0"/>
              <a:t>GEL XML</a:t>
            </a:r>
            <a:endParaRPr lang="en-US" dirty="0"/>
          </a:p>
        </p:txBody>
      </p:sp>
      <p:sp>
        <p:nvSpPr>
          <p:cNvPr id="4" name="Google Shape;665;p40">
            <a:extLst>
              <a:ext uri="{FF2B5EF4-FFF2-40B4-BE49-F238E27FC236}">
                <a16:creationId xmlns:a16="http://schemas.microsoft.com/office/drawing/2014/main" id="{62F496A2-B63D-426D-A49C-98C686C59E44}"/>
              </a:ext>
            </a:extLst>
          </p:cNvPr>
          <p:cNvSpPr txBox="1">
            <a:spLocks/>
          </p:cNvSpPr>
          <p:nvPr/>
        </p:nvSpPr>
        <p:spPr>
          <a:xfrm flipH="1">
            <a:off x="4798433" y="3067930"/>
            <a:ext cx="3630285" cy="50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" sz="1200" dirty="0"/>
              <a:t>Arquitectura planateada para soportar la necesidad</a:t>
            </a:r>
          </a:p>
        </p:txBody>
      </p:sp>
      <p:sp>
        <p:nvSpPr>
          <p:cNvPr id="5" name="Google Shape;668;p40">
            <a:extLst>
              <a:ext uri="{FF2B5EF4-FFF2-40B4-BE49-F238E27FC236}">
                <a16:creationId xmlns:a16="http://schemas.microsoft.com/office/drawing/2014/main" id="{ACAC27C7-DF37-4EA9-B049-DE47A37E9C8A}"/>
              </a:ext>
            </a:extLst>
          </p:cNvPr>
          <p:cNvSpPr txBox="1">
            <a:spLocks/>
          </p:cNvSpPr>
          <p:nvPr/>
        </p:nvSpPr>
        <p:spPr>
          <a:xfrm flipH="1">
            <a:off x="4799183" y="2671838"/>
            <a:ext cx="3874134" cy="47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 sz="14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pPr marL="0" indent="0"/>
            <a:r>
              <a:rPr lang="es-CO" sz="1800" dirty="0"/>
              <a:t>ARQUITECTURA TUDE</a:t>
            </a:r>
            <a:endParaRPr lang="en-US" dirty="0"/>
          </a:p>
        </p:txBody>
      </p:sp>
      <p:sp>
        <p:nvSpPr>
          <p:cNvPr id="6" name="Google Shape;671;p40">
            <a:extLst>
              <a:ext uri="{FF2B5EF4-FFF2-40B4-BE49-F238E27FC236}">
                <a16:creationId xmlns:a16="http://schemas.microsoft.com/office/drawing/2014/main" id="{707A663A-F59B-414A-881C-1298C12A058A}"/>
              </a:ext>
            </a:extLst>
          </p:cNvPr>
          <p:cNvSpPr txBox="1">
            <a:spLocks/>
          </p:cNvSpPr>
          <p:nvPr/>
        </p:nvSpPr>
        <p:spPr>
          <a:xfrm>
            <a:off x="3463303" y="2772599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Poppins ExtraBold"/>
              <a:buNone/>
              <a:defRPr sz="4800" b="0" i="0" u="none" strike="noStrike" cap="none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4400" b="1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</a:p>
        </p:txBody>
      </p:sp>
      <p:sp>
        <p:nvSpPr>
          <p:cNvPr id="16" name="Google Shape;665;p40">
            <a:extLst>
              <a:ext uri="{FF2B5EF4-FFF2-40B4-BE49-F238E27FC236}">
                <a16:creationId xmlns:a16="http://schemas.microsoft.com/office/drawing/2014/main" id="{9CEBF93F-0C5D-45F4-B765-CECBE9E40F54}"/>
              </a:ext>
            </a:extLst>
          </p:cNvPr>
          <p:cNvSpPr txBox="1">
            <a:spLocks/>
          </p:cNvSpPr>
          <p:nvPr/>
        </p:nvSpPr>
        <p:spPr>
          <a:xfrm flipH="1">
            <a:off x="4808286" y="4063128"/>
            <a:ext cx="3718965" cy="50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" sz="1200" dirty="0"/>
              <a:t>Modelo de datos que soportará la necesidad</a:t>
            </a:r>
          </a:p>
        </p:txBody>
      </p:sp>
      <p:sp>
        <p:nvSpPr>
          <p:cNvPr id="17" name="Google Shape;668;p40">
            <a:extLst>
              <a:ext uri="{FF2B5EF4-FFF2-40B4-BE49-F238E27FC236}">
                <a16:creationId xmlns:a16="http://schemas.microsoft.com/office/drawing/2014/main" id="{E3CF7CF9-E52F-4767-A3F0-ED42DBB48788}"/>
              </a:ext>
            </a:extLst>
          </p:cNvPr>
          <p:cNvSpPr txBox="1">
            <a:spLocks/>
          </p:cNvSpPr>
          <p:nvPr/>
        </p:nvSpPr>
        <p:spPr>
          <a:xfrm flipH="1">
            <a:off x="4799183" y="3676889"/>
            <a:ext cx="3440582" cy="47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 sz="14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 sz="1200" b="0" i="0" u="none" strike="noStrike" cap="none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pPr marL="0" indent="0"/>
            <a:r>
              <a:rPr lang="es-CO" sz="1800" dirty="0"/>
              <a:t>MODELO CANÓNICO</a:t>
            </a:r>
            <a:endParaRPr lang="en-US" dirty="0"/>
          </a:p>
        </p:txBody>
      </p:sp>
      <p:sp>
        <p:nvSpPr>
          <p:cNvPr id="18" name="Google Shape;671;p40">
            <a:extLst>
              <a:ext uri="{FF2B5EF4-FFF2-40B4-BE49-F238E27FC236}">
                <a16:creationId xmlns:a16="http://schemas.microsoft.com/office/drawing/2014/main" id="{D8FA3E51-17DB-4FD2-8751-E60C2EBD72F0}"/>
              </a:ext>
            </a:extLst>
          </p:cNvPr>
          <p:cNvSpPr txBox="1">
            <a:spLocks/>
          </p:cNvSpPr>
          <p:nvPr/>
        </p:nvSpPr>
        <p:spPr>
          <a:xfrm>
            <a:off x="3473156" y="3767797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Poppins ExtraBold"/>
              <a:buNone/>
              <a:defRPr sz="4800" b="0" i="0" u="none" strike="noStrike" cap="none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44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3"/>
          <p:cNvSpPr txBox="1">
            <a:spLocks noGrp="1"/>
          </p:cNvSpPr>
          <p:nvPr>
            <p:ph type="ctrTitle"/>
          </p:nvPr>
        </p:nvSpPr>
        <p:spPr>
          <a:xfrm>
            <a:off x="250662" y="2204944"/>
            <a:ext cx="4400041" cy="8868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CO" sz="4000" dirty="0"/>
              <a:t>GEL XML</a:t>
            </a:r>
            <a:endParaRPr lang="en-US" dirty="0"/>
          </a:p>
        </p:txBody>
      </p:sp>
      <p:sp>
        <p:nvSpPr>
          <p:cNvPr id="699" name="Google Shape;699;p43"/>
          <p:cNvSpPr txBox="1">
            <a:spLocks noGrp="1"/>
          </p:cNvSpPr>
          <p:nvPr>
            <p:ph type="subTitle" idx="1"/>
          </p:nvPr>
        </p:nvSpPr>
        <p:spPr>
          <a:xfrm>
            <a:off x="903183" y="3148215"/>
            <a:ext cx="3668692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Breve </a:t>
            </a:r>
            <a:r>
              <a:rPr lang="es-CO" dirty="0"/>
              <a:t>introducción</a:t>
            </a:r>
          </a:p>
          <a:p>
            <a:pPr marL="0" indent="0"/>
            <a:endParaRPr lang="en" dirty="0"/>
          </a:p>
        </p:txBody>
      </p:sp>
      <p:sp>
        <p:nvSpPr>
          <p:cNvPr id="700" name="Google Shape;700;p43"/>
          <p:cNvSpPr txBox="1">
            <a:spLocks noGrp="1"/>
          </p:cNvSpPr>
          <p:nvPr>
            <p:ph type="title" idx="2"/>
          </p:nvPr>
        </p:nvSpPr>
        <p:spPr>
          <a:xfrm>
            <a:off x="2403575" y="692245"/>
            <a:ext cx="2168400" cy="9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5CF4E9-D756-4842-B0A3-F43715DB956B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¿</a:t>
            </a:r>
            <a:r>
              <a:rPr lang="es-CO" b="1" dirty="0">
                <a:solidFill>
                  <a:schemeClr val="accent3"/>
                </a:solidFill>
              </a:rPr>
              <a:t>Qué es GEL XML</a:t>
            </a:r>
            <a:r>
              <a:rPr lang="en-US" b="1" dirty="0">
                <a:solidFill>
                  <a:schemeClr val="accent3"/>
                </a:solidFill>
              </a:rPr>
              <a:t>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95A3D47-98E6-48E0-B0A0-101EC319C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494" y="991950"/>
            <a:ext cx="3085011" cy="39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6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3"/>
          <p:cNvSpPr txBox="1">
            <a:spLocks noGrp="1"/>
          </p:cNvSpPr>
          <p:nvPr>
            <p:ph type="ctrTitle"/>
          </p:nvPr>
        </p:nvSpPr>
        <p:spPr>
          <a:xfrm>
            <a:off x="171834" y="2292664"/>
            <a:ext cx="4940855" cy="1311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CO" sz="4000" dirty="0"/>
              <a:t>PROBLEMATICA</a:t>
            </a:r>
            <a:endParaRPr lang="en-US" dirty="0"/>
          </a:p>
        </p:txBody>
      </p:sp>
      <p:sp>
        <p:nvSpPr>
          <p:cNvPr id="699" name="Google Shape;699;p43"/>
          <p:cNvSpPr txBox="1">
            <a:spLocks noGrp="1"/>
          </p:cNvSpPr>
          <p:nvPr>
            <p:ph type="subTitle" idx="1"/>
          </p:nvPr>
        </p:nvSpPr>
        <p:spPr>
          <a:xfrm>
            <a:off x="816742" y="3511902"/>
            <a:ext cx="4295947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ES_tradnl" dirty="0"/>
              <a:t>Necesidad a resolver</a:t>
            </a:r>
            <a:endParaRPr lang="en-US" dirty="0"/>
          </a:p>
        </p:txBody>
      </p:sp>
      <p:sp>
        <p:nvSpPr>
          <p:cNvPr id="700" name="Google Shape;700;p43"/>
          <p:cNvSpPr txBox="1">
            <a:spLocks noGrp="1"/>
          </p:cNvSpPr>
          <p:nvPr>
            <p:ph type="title" idx="2"/>
          </p:nvPr>
        </p:nvSpPr>
        <p:spPr>
          <a:xfrm>
            <a:off x="2403575" y="692400"/>
            <a:ext cx="2168400" cy="9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Poppins"/>
                <a:sym typeface="Poppins Medium"/>
              </a:rPr>
              <a:t>02</a:t>
            </a:r>
            <a:endParaRPr b="1">
              <a:solidFill>
                <a:schemeClr val="accent1"/>
              </a:solidFill>
              <a:latin typeface="Poppins"/>
              <a:sym typeface="Poppi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3373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Gente desconcertada pensando en la solución del problema | Vector Premium">
            <a:extLst>
              <a:ext uri="{FF2B5EF4-FFF2-40B4-BE49-F238E27FC236}">
                <a16:creationId xmlns:a16="http://schemas.microsoft.com/office/drawing/2014/main" id="{743C3AE9-B1D9-40D9-A9F3-8BCF7C29D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73" y="2436489"/>
            <a:ext cx="2432597" cy="212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D5CF4E9-D756-4842-B0A3-F43715DB956B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NECESIDAD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47A7E12-F4CA-44F6-81F3-D7AEE4146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387" y="1104502"/>
            <a:ext cx="1472297" cy="44139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B75C6A9-B0F8-4525-A3FC-EC877728A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387" y="1826068"/>
            <a:ext cx="1524274" cy="5231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1B4A3AD-DF2F-4FEC-8551-E427B1E40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1409" y="2594356"/>
            <a:ext cx="1524275" cy="63511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00F4E5B-D9C9-4BF8-A86D-B6657621AB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4729" y="3376193"/>
            <a:ext cx="2105094" cy="46485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F4B7DBE-0236-4ED6-B4BA-BA0DF156F8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3387" y="3985699"/>
            <a:ext cx="1581219" cy="802151"/>
          </a:xfrm>
          <a:prstGeom prst="rect">
            <a:avLst/>
          </a:prstGeom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9F019C2-2127-4541-BEED-D91D9617CEC1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267574" y="1325199"/>
            <a:ext cx="3145813" cy="111129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D4ADE16-71B9-44AD-8432-C9700F3DA0A0}"/>
              </a:ext>
            </a:extLst>
          </p:cNvPr>
          <p:cNvCxnSpPr>
            <a:cxnSpLocks/>
          </p:cNvCxnSpPr>
          <p:nvPr/>
        </p:nvCxnSpPr>
        <p:spPr>
          <a:xfrm flipV="1">
            <a:off x="2345829" y="2084463"/>
            <a:ext cx="3067558" cy="561875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431CB39-F5FA-4762-BA0D-968626AFF607}"/>
              </a:ext>
            </a:extLst>
          </p:cNvPr>
          <p:cNvCxnSpPr>
            <a:cxnSpLocks/>
          </p:cNvCxnSpPr>
          <p:nvPr/>
        </p:nvCxnSpPr>
        <p:spPr>
          <a:xfrm flipV="1">
            <a:off x="2397807" y="2794271"/>
            <a:ext cx="2934702" cy="14987"/>
          </a:xfrm>
          <a:prstGeom prst="straightConnector1">
            <a:avLst/>
          </a:prstGeom>
          <a:ln w="317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68E353CE-B96A-4A3B-B022-90C3569CECD1}"/>
              </a:ext>
            </a:extLst>
          </p:cNvPr>
          <p:cNvCxnSpPr>
            <a:cxnSpLocks/>
          </p:cNvCxnSpPr>
          <p:nvPr/>
        </p:nvCxnSpPr>
        <p:spPr>
          <a:xfrm>
            <a:off x="2390579" y="2985752"/>
            <a:ext cx="2919488" cy="504871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23456F97-8193-4CBC-9634-137634F9910F}"/>
              </a:ext>
            </a:extLst>
          </p:cNvPr>
          <p:cNvCxnSpPr>
            <a:cxnSpLocks/>
          </p:cNvCxnSpPr>
          <p:nvPr/>
        </p:nvCxnSpPr>
        <p:spPr>
          <a:xfrm>
            <a:off x="2305390" y="3148672"/>
            <a:ext cx="3025431" cy="1126591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F4B9FCF-0B32-4001-84C7-657998D66DAD}"/>
              </a:ext>
            </a:extLst>
          </p:cNvPr>
          <p:cNvSpPr txBox="1"/>
          <p:nvPr/>
        </p:nvSpPr>
        <p:spPr>
          <a:xfrm rot="20425355">
            <a:off x="2403186" y="1667069"/>
            <a:ext cx="2649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b="1" dirty="0">
                <a:solidFill>
                  <a:schemeClr val="bg1">
                    <a:lumMod val="50000"/>
                  </a:schemeClr>
                </a:solidFill>
              </a:rPr>
              <a:t>Pensión, Cesantías, Caja de Compensación y ARL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16BFAA0-4612-4B48-8483-B533567FD698}"/>
              </a:ext>
            </a:extLst>
          </p:cNvPr>
          <p:cNvSpPr txBox="1"/>
          <p:nvPr/>
        </p:nvSpPr>
        <p:spPr>
          <a:xfrm rot="20983176">
            <a:off x="3260659" y="2154506"/>
            <a:ext cx="1002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b="1" dirty="0">
                <a:solidFill>
                  <a:schemeClr val="bg1">
                    <a:lumMod val="50000"/>
                  </a:schemeClr>
                </a:solidFill>
              </a:rPr>
              <a:t>¿</a:t>
            </a:r>
            <a:r>
              <a:rPr lang="es-CO" sz="800" b="1" dirty="0">
                <a:solidFill>
                  <a:schemeClr val="accent2">
                    <a:lumMod val="50000"/>
                  </a:schemeClr>
                </a:solidFill>
              </a:rPr>
              <a:t>Declaro renta?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9737C21B-076A-481D-95C2-F2CD7BA2CAAB}"/>
              </a:ext>
            </a:extLst>
          </p:cNvPr>
          <p:cNvSpPr txBox="1"/>
          <p:nvPr/>
        </p:nvSpPr>
        <p:spPr>
          <a:xfrm>
            <a:off x="3569548" y="2568488"/>
            <a:ext cx="1002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b="1" dirty="0">
                <a:solidFill>
                  <a:srgbClr val="92D050"/>
                </a:solidFill>
              </a:rPr>
              <a:t>Salud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FF13A60-66BE-430B-8EE3-B4BB7BFBD69F}"/>
              </a:ext>
            </a:extLst>
          </p:cNvPr>
          <p:cNvSpPr txBox="1"/>
          <p:nvPr/>
        </p:nvSpPr>
        <p:spPr>
          <a:xfrm rot="545856">
            <a:off x="3255331" y="3062134"/>
            <a:ext cx="17775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b="1" dirty="0">
                <a:solidFill>
                  <a:schemeClr val="accent3">
                    <a:lumMod val="75000"/>
                  </a:schemeClr>
                </a:solidFill>
              </a:rPr>
              <a:t>Reporte de Central de Riesgo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ED239053-DFAE-4E19-8969-2C5F1D2E3DE7}"/>
              </a:ext>
            </a:extLst>
          </p:cNvPr>
          <p:cNvSpPr txBox="1"/>
          <p:nvPr/>
        </p:nvSpPr>
        <p:spPr>
          <a:xfrm rot="1273167">
            <a:off x="3145642" y="3552568"/>
            <a:ext cx="17775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b="1" dirty="0">
                <a:solidFill>
                  <a:schemeClr val="bg2">
                    <a:lumMod val="50000"/>
                  </a:schemeClr>
                </a:solidFill>
              </a:rPr>
              <a:t>Antecedentes Judiciales</a:t>
            </a:r>
          </a:p>
        </p:txBody>
      </p:sp>
    </p:spTree>
    <p:extLst>
      <p:ext uri="{BB962C8B-B14F-4D97-AF65-F5344CB8AC3E}">
        <p14:creationId xmlns:p14="http://schemas.microsoft.com/office/powerpoint/2010/main" val="365320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3"/>
          <p:cNvSpPr txBox="1">
            <a:spLocks noGrp="1"/>
          </p:cNvSpPr>
          <p:nvPr>
            <p:ph type="ctrTitle"/>
          </p:nvPr>
        </p:nvSpPr>
        <p:spPr>
          <a:xfrm>
            <a:off x="171834" y="2292664"/>
            <a:ext cx="4400041" cy="1311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CO" sz="4000" dirty="0"/>
              <a:t>ARQUITECTURA TUDE</a:t>
            </a:r>
            <a:endParaRPr lang="en-US" dirty="0"/>
          </a:p>
        </p:txBody>
      </p:sp>
      <p:sp>
        <p:nvSpPr>
          <p:cNvPr id="699" name="Google Shape;699;p43"/>
          <p:cNvSpPr txBox="1">
            <a:spLocks noGrp="1"/>
          </p:cNvSpPr>
          <p:nvPr>
            <p:ph type="subTitle" idx="1"/>
          </p:nvPr>
        </p:nvSpPr>
        <p:spPr>
          <a:xfrm>
            <a:off x="275928" y="3670928"/>
            <a:ext cx="4295947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ES_tradnl" dirty="0"/>
              <a:t>Arquitectura planteada para soportar la necesidad</a:t>
            </a:r>
            <a:endParaRPr lang="en-US" dirty="0"/>
          </a:p>
        </p:txBody>
      </p:sp>
      <p:sp>
        <p:nvSpPr>
          <p:cNvPr id="700" name="Google Shape;700;p43"/>
          <p:cNvSpPr txBox="1">
            <a:spLocks noGrp="1"/>
          </p:cNvSpPr>
          <p:nvPr>
            <p:ph type="title" idx="2"/>
          </p:nvPr>
        </p:nvSpPr>
        <p:spPr>
          <a:xfrm>
            <a:off x="2403575" y="692400"/>
            <a:ext cx="2168400" cy="9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bg2"/>
                </a:solidFill>
                <a:latin typeface="Poppins"/>
                <a:sym typeface="Poppins Medium"/>
              </a:rPr>
              <a:t>03</a:t>
            </a:r>
            <a:endParaRPr b="1">
              <a:solidFill>
                <a:schemeClr val="bg2"/>
              </a:solidFill>
              <a:latin typeface="Poppins"/>
              <a:sym typeface="Poppi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2551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5CF4E9-D756-4842-B0A3-F43715DB956B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898497" y="355650"/>
            <a:ext cx="6888303" cy="636300"/>
          </a:xfrm>
        </p:spPr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TUDE: TRAMITE ÚNIFICADO DE ESTADOS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7851CA-2113-48AD-BCF2-305CAA118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36" y="991950"/>
            <a:ext cx="7903597" cy="375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96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3"/>
          <p:cNvSpPr txBox="1">
            <a:spLocks noGrp="1"/>
          </p:cNvSpPr>
          <p:nvPr>
            <p:ph type="ctrTitle"/>
          </p:nvPr>
        </p:nvSpPr>
        <p:spPr>
          <a:xfrm>
            <a:off x="171834" y="2292664"/>
            <a:ext cx="4400041" cy="1311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CO" sz="4000" dirty="0"/>
              <a:t>MODELO CANÓNICO</a:t>
            </a:r>
            <a:endParaRPr lang="en-US" dirty="0"/>
          </a:p>
        </p:txBody>
      </p:sp>
      <p:sp>
        <p:nvSpPr>
          <p:cNvPr id="699" name="Google Shape;699;p43"/>
          <p:cNvSpPr txBox="1">
            <a:spLocks noGrp="1"/>
          </p:cNvSpPr>
          <p:nvPr>
            <p:ph type="subTitle" idx="1"/>
          </p:nvPr>
        </p:nvSpPr>
        <p:spPr>
          <a:xfrm>
            <a:off x="275928" y="3670928"/>
            <a:ext cx="4295947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ES_tradnl" dirty="0"/>
              <a:t>Modelo de datos que soportará la necesidad</a:t>
            </a:r>
            <a:endParaRPr lang="en-US" dirty="0"/>
          </a:p>
        </p:txBody>
      </p:sp>
      <p:sp>
        <p:nvSpPr>
          <p:cNvPr id="700" name="Google Shape;700;p43"/>
          <p:cNvSpPr txBox="1">
            <a:spLocks noGrp="1"/>
          </p:cNvSpPr>
          <p:nvPr>
            <p:ph type="title" idx="2"/>
          </p:nvPr>
        </p:nvSpPr>
        <p:spPr>
          <a:xfrm>
            <a:off x="2403575" y="692400"/>
            <a:ext cx="2168400" cy="9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Poppins"/>
                <a:sym typeface="Poppins Medium"/>
              </a:rPr>
              <a:t>04</a:t>
            </a:r>
            <a:endParaRPr b="1">
              <a:solidFill>
                <a:schemeClr val="accent2"/>
              </a:solidFill>
              <a:latin typeface="Poppins"/>
              <a:sym typeface="Poppi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3793915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 Background by Slidesgo">
  <a:themeElements>
    <a:clrScheme name="Simple Light">
      <a:dk1>
        <a:srgbClr val="040404"/>
      </a:dk1>
      <a:lt1>
        <a:srgbClr val="FFFFFF"/>
      </a:lt1>
      <a:dk2>
        <a:srgbClr val="9C53D3"/>
      </a:dk2>
      <a:lt2>
        <a:srgbClr val="666666"/>
      </a:lt2>
      <a:accent1>
        <a:srgbClr val="00EEB9"/>
      </a:accent1>
      <a:accent2>
        <a:srgbClr val="FFD700"/>
      </a:accent2>
      <a:accent3>
        <a:srgbClr val="FF5768"/>
      </a:accent3>
      <a:accent4>
        <a:srgbClr val="00EEB9"/>
      </a:accent4>
      <a:accent5>
        <a:srgbClr val="FFD700"/>
      </a:accent5>
      <a:accent6>
        <a:srgbClr val="FF5768"/>
      </a:accent6>
      <a:hlink>
        <a:srgbClr val="0404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180</Words>
  <Application>Microsoft Office PowerPoint</Application>
  <PresentationFormat>Presentación en pantalla (16:9)</PresentationFormat>
  <Paragraphs>50</Paragraphs>
  <Slides>16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7" baseType="lpstr">
      <vt:lpstr>Archivo</vt:lpstr>
      <vt:lpstr>Arial</vt:lpstr>
      <vt:lpstr>DM Sans</vt:lpstr>
      <vt:lpstr>Fira Sans Extra Condensed Medium</vt:lpstr>
      <vt:lpstr>Nunito Light</vt:lpstr>
      <vt:lpstr>Paytone One</vt:lpstr>
      <vt:lpstr>Poppins</vt:lpstr>
      <vt:lpstr>Poppins ExtraBold</vt:lpstr>
      <vt:lpstr>Poppins Medium</vt:lpstr>
      <vt:lpstr>Poppins SemiBold</vt:lpstr>
      <vt:lpstr>Geometric Background by Slidesgo</vt:lpstr>
      <vt:lpstr>INTEROPERABILIDAD TALLER V1.0</vt:lpstr>
      <vt:lpstr>AGENDA</vt:lpstr>
      <vt:lpstr>GEL XML</vt:lpstr>
      <vt:lpstr>¿Qué es GEL XML?</vt:lpstr>
      <vt:lpstr>PROBLEMATICA</vt:lpstr>
      <vt:lpstr>NECESIDAD</vt:lpstr>
      <vt:lpstr>ARQUITECTURA TUDE</vt:lpstr>
      <vt:lpstr>TUDE: TRAMITE ÚNIFICADO DE ESTADOS</vt:lpstr>
      <vt:lpstr>MODELO CANÓNICO</vt:lpstr>
      <vt:lpstr>CANÓNICO</vt:lpstr>
      <vt:lpstr>ENTIDADES</vt:lpstr>
      <vt:lpstr>ENTIDADES</vt:lpstr>
      <vt:lpstr>ENTIDADES</vt:lpstr>
      <vt:lpstr>ENTIDADES</vt:lpstr>
      <vt:lpstr>ESQUEMA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TESTING &amp; TDD</dc:title>
  <cp:lastModifiedBy>Eduardo Jose Franco Rivera</cp:lastModifiedBy>
  <cp:revision>10</cp:revision>
  <dcterms:modified xsi:type="dcterms:W3CDTF">2020-11-22T16:18:38Z</dcterms:modified>
</cp:coreProperties>
</file>