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68" r:id="rId4"/>
    <p:sldId id="259" r:id="rId5"/>
    <p:sldId id="269" r:id="rId6"/>
    <p:sldId id="27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Edward Celemin Florez" initials="JECF" lastIdx="1" clrIdx="0">
    <p:extLst>
      <p:ext uri="{19B8F6BF-5375-455C-9EA6-DF929625EA0E}">
        <p15:presenceInfo xmlns:p15="http://schemas.microsoft.com/office/powerpoint/2012/main" userId="8cdd120130382a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5942" autoAdjust="0"/>
  </p:normalViewPr>
  <p:slideViewPr>
    <p:cSldViewPr snapToGrid="0">
      <p:cViewPr varScale="1">
        <p:scale>
          <a:sx n="54" d="100"/>
          <a:sy n="54" d="100"/>
        </p:scale>
        <p:origin x="117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11T15:03:25.048"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9CD8B-D401-4039-AC5C-1D6ABC4602AE}" type="datetimeFigureOut">
              <a:rPr lang="es-419" smtClean="0"/>
              <a:t>11/5/2020</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DD952-AA97-4B86-8D85-3B205A7F7F01}" type="slidenum">
              <a:rPr lang="es-419" smtClean="0"/>
              <a:t>‹Nº›</a:t>
            </a:fld>
            <a:endParaRPr lang="es-419"/>
          </a:p>
        </p:txBody>
      </p:sp>
    </p:spTree>
    <p:extLst>
      <p:ext uri="{BB962C8B-B14F-4D97-AF65-F5344CB8AC3E}">
        <p14:creationId xmlns:p14="http://schemas.microsoft.com/office/powerpoint/2010/main" val="323780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D6DD952-AA97-4B86-8D85-3B205A7F7F01}" type="slidenum">
              <a:rPr lang="es-419" smtClean="0"/>
              <a:t>2</a:t>
            </a:fld>
            <a:endParaRPr lang="es-419"/>
          </a:p>
        </p:txBody>
      </p:sp>
    </p:spTree>
    <p:extLst>
      <p:ext uri="{BB962C8B-B14F-4D97-AF65-F5344CB8AC3E}">
        <p14:creationId xmlns:p14="http://schemas.microsoft.com/office/powerpoint/2010/main" val="2385516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D6DD952-AA97-4B86-8D85-3B205A7F7F01}" type="slidenum">
              <a:rPr lang="es-419" smtClean="0"/>
              <a:t>3</a:t>
            </a:fld>
            <a:endParaRPr lang="es-419"/>
          </a:p>
        </p:txBody>
      </p:sp>
    </p:spTree>
    <p:extLst>
      <p:ext uri="{BB962C8B-B14F-4D97-AF65-F5344CB8AC3E}">
        <p14:creationId xmlns:p14="http://schemas.microsoft.com/office/powerpoint/2010/main" val="967829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D6DD952-AA97-4B86-8D85-3B205A7F7F01}" type="slidenum">
              <a:rPr lang="es-419" smtClean="0"/>
              <a:t>4</a:t>
            </a:fld>
            <a:endParaRPr lang="es-419"/>
          </a:p>
        </p:txBody>
      </p:sp>
    </p:spTree>
    <p:extLst>
      <p:ext uri="{BB962C8B-B14F-4D97-AF65-F5344CB8AC3E}">
        <p14:creationId xmlns:p14="http://schemas.microsoft.com/office/powerpoint/2010/main" val="2515110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D6DD952-AA97-4B86-8D85-3B205A7F7F01}" type="slidenum">
              <a:rPr lang="es-419" smtClean="0"/>
              <a:t>5</a:t>
            </a:fld>
            <a:endParaRPr lang="es-419"/>
          </a:p>
        </p:txBody>
      </p:sp>
    </p:spTree>
    <p:extLst>
      <p:ext uri="{BB962C8B-B14F-4D97-AF65-F5344CB8AC3E}">
        <p14:creationId xmlns:p14="http://schemas.microsoft.com/office/powerpoint/2010/main" val="138017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10"/>
          </p:nvPr>
        </p:nvSpPr>
        <p:spPr/>
        <p:txBody>
          <a:bodyPr/>
          <a:lstStyle/>
          <a:p>
            <a:fld id="{2D6DD952-AA97-4B86-8D85-3B205A7F7F01}" type="slidenum">
              <a:rPr lang="es-419" smtClean="0"/>
              <a:t>6</a:t>
            </a:fld>
            <a:endParaRPr lang="es-419"/>
          </a:p>
        </p:txBody>
      </p:sp>
    </p:spTree>
    <p:extLst>
      <p:ext uri="{BB962C8B-B14F-4D97-AF65-F5344CB8AC3E}">
        <p14:creationId xmlns:p14="http://schemas.microsoft.com/office/powerpoint/2010/main" val="2675643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a:xfrm>
            <a:off x="2692397" y="5037663"/>
            <a:ext cx="5214635" cy="279400"/>
          </a:xfrm>
        </p:spPr>
        <p:txBody>
          <a:bodyPr/>
          <a:lstStyle/>
          <a:p>
            <a:endParaRPr lang="es-419"/>
          </a:p>
        </p:txBody>
      </p:sp>
      <p:sp>
        <p:nvSpPr>
          <p:cNvPr id="6" name="Slide Number Placeholder 5"/>
          <p:cNvSpPr>
            <a:spLocks noGrp="1"/>
          </p:cNvSpPr>
          <p:nvPr>
            <p:ph type="sldNum" sz="quarter" idx="12"/>
          </p:nvPr>
        </p:nvSpPr>
        <p:spPr>
          <a:xfrm>
            <a:off x="8956900" y="5037663"/>
            <a:ext cx="551167" cy="279400"/>
          </a:xfrm>
        </p:spPr>
        <p:txBody>
          <a:bodyPr/>
          <a:lstStyle/>
          <a:p>
            <a:fld id="{46128E66-7CB9-4891-AF21-AC06CDC72B92}" type="slidenum">
              <a:rPr lang="es-419" smtClean="0"/>
              <a:t>‹Nº›</a:t>
            </a:fld>
            <a:endParaRPr lang="es-419"/>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14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59B1E9-3651-4B76-8A34-D7EE0B5BF90F}" type="datetimeFigureOut">
              <a:rPr lang="es-419" smtClean="0"/>
              <a:t>11/5/2020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6128E66-7CB9-4891-AF21-AC06CDC72B92}" type="slidenum">
              <a:rPr lang="es-419" smtClean="0"/>
              <a:t>‹Nº›</a:t>
            </a:fld>
            <a:endParaRPr lang="es-419"/>
          </a:p>
        </p:txBody>
      </p:sp>
    </p:spTree>
    <p:extLst>
      <p:ext uri="{BB962C8B-B14F-4D97-AF65-F5344CB8AC3E}">
        <p14:creationId xmlns:p14="http://schemas.microsoft.com/office/powerpoint/2010/main" val="1409276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541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930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spTree>
    <p:extLst>
      <p:ext uri="{BB962C8B-B14F-4D97-AF65-F5344CB8AC3E}">
        <p14:creationId xmlns:p14="http://schemas.microsoft.com/office/powerpoint/2010/main" val="437938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8901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006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94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01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spTree>
    <p:extLst>
      <p:ext uri="{BB962C8B-B14F-4D97-AF65-F5344CB8AC3E}">
        <p14:creationId xmlns:p14="http://schemas.microsoft.com/office/powerpoint/2010/main" val="29011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E59B1E9-3651-4B76-8A34-D7EE0B5BF90F}" type="datetimeFigureOut">
              <a:rPr lang="es-419" smtClean="0"/>
              <a:t>11/5/2020</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46128E66-7CB9-4891-AF21-AC06CDC72B92}" type="slidenum">
              <a:rPr lang="es-419" smtClean="0"/>
              <a:t>‹Nº›</a:t>
            </a:fld>
            <a:endParaRPr lang="es-419"/>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1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E59B1E9-3651-4B76-8A34-D7EE0B5BF90F}" type="datetimeFigureOut">
              <a:rPr lang="es-419" smtClean="0"/>
              <a:t>11/5/2020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6128E66-7CB9-4891-AF21-AC06CDC72B92}" type="slidenum">
              <a:rPr lang="es-419" smtClean="0"/>
              <a:t>‹Nº›</a:t>
            </a:fld>
            <a:endParaRPr lang="es-419"/>
          </a:p>
        </p:txBody>
      </p:sp>
    </p:spTree>
    <p:extLst>
      <p:ext uri="{BB962C8B-B14F-4D97-AF65-F5344CB8AC3E}">
        <p14:creationId xmlns:p14="http://schemas.microsoft.com/office/powerpoint/2010/main" val="372181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E59B1E9-3651-4B76-8A34-D7EE0B5BF90F}" type="datetimeFigureOut">
              <a:rPr lang="es-419" smtClean="0"/>
              <a:t>11/5/2020</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46128E66-7CB9-4891-AF21-AC06CDC72B92}" type="slidenum">
              <a:rPr lang="es-419" smtClean="0"/>
              <a:t>‹Nº›</a:t>
            </a:fld>
            <a:endParaRPr lang="es-419"/>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55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E59B1E9-3651-4B76-8A34-D7EE0B5BF90F}" type="datetimeFigureOut">
              <a:rPr lang="es-419" smtClean="0"/>
              <a:t>11/5/2020</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46128E66-7CB9-4891-AF21-AC06CDC72B92}" type="slidenum">
              <a:rPr lang="es-419" smtClean="0"/>
              <a:t>‹Nº›</a:t>
            </a:fld>
            <a:endParaRPr lang="es-419"/>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47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9B1E9-3651-4B76-8A34-D7EE0B5BF90F}" type="datetimeFigureOut">
              <a:rPr lang="es-419" smtClean="0"/>
              <a:t>11/5/2020</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46128E66-7CB9-4891-AF21-AC06CDC72B92}" type="slidenum">
              <a:rPr lang="es-419" smtClean="0"/>
              <a:t>‹Nº›</a:t>
            </a:fld>
            <a:endParaRPr lang="es-419"/>
          </a:p>
        </p:txBody>
      </p:sp>
    </p:spTree>
    <p:extLst>
      <p:ext uri="{BB962C8B-B14F-4D97-AF65-F5344CB8AC3E}">
        <p14:creationId xmlns:p14="http://schemas.microsoft.com/office/powerpoint/2010/main" val="80445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59B1E9-3651-4B76-8A34-D7EE0B5BF90F}" type="datetimeFigureOut">
              <a:rPr lang="es-419" smtClean="0"/>
              <a:t>11/5/2020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6128E66-7CB9-4891-AF21-AC06CDC72B92}" type="slidenum">
              <a:rPr lang="es-419" smtClean="0"/>
              <a:t>‹Nº›</a:t>
            </a:fld>
            <a:endParaRPr lang="es-419"/>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69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59B1E9-3651-4B76-8A34-D7EE0B5BF90F}" type="datetimeFigureOut">
              <a:rPr lang="es-419" smtClean="0"/>
              <a:t>11/5/2020</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46128E66-7CB9-4891-AF21-AC06CDC72B92}" type="slidenum">
              <a:rPr lang="es-419" smtClean="0"/>
              <a:t>‹Nº›</a:t>
            </a:fld>
            <a:endParaRPr lang="es-419"/>
          </a:p>
        </p:txBody>
      </p:sp>
    </p:spTree>
    <p:extLst>
      <p:ext uri="{BB962C8B-B14F-4D97-AF65-F5344CB8AC3E}">
        <p14:creationId xmlns:p14="http://schemas.microsoft.com/office/powerpoint/2010/main" val="47518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59B1E9-3651-4B76-8A34-D7EE0B5BF90F}" type="datetimeFigureOut">
              <a:rPr lang="es-419" smtClean="0"/>
              <a:t>11/5/2020</a:t>
            </a:fld>
            <a:endParaRPr lang="es-419"/>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419"/>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128E66-7CB9-4891-AF21-AC06CDC72B92}" type="slidenum">
              <a:rPr lang="es-419" smtClean="0"/>
              <a:t>‹Nº›</a:t>
            </a:fld>
            <a:endParaRPr lang="es-419"/>
          </a:p>
        </p:txBody>
      </p:sp>
    </p:spTree>
    <p:extLst>
      <p:ext uri="{BB962C8B-B14F-4D97-AF65-F5344CB8AC3E}">
        <p14:creationId xmlns:p14="http://schemas.microsoft.com/office/powerpoint/2010/main" val="4017782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Socialización 2</a:t>
            </a:r>
            <a:endParaRPr lang="es-419" dirty="0"/>
          </a:p>
        </p:txBody>
      </p:sp>
      <p:sp>
        <p:nvSpPr>
          <p:cNvPr id="3" name="Subtítulo 2"/>
          <p:cNvSpPr>
            <a:spLocks noGrp="1"/>
          </p:cNvSpPr>
          <p:nvPr>
            <p:ph type="subTitle" idx="1"/>
          </p:nvPr>
        </p:nvSpPr>
        <p:spPr>
          <a:xfrm>
            <a:off x="2692398" y="3530600"/>
            <a:ext cx="6815669" cy="1892300"/>
          </a:xfrm>
        </p:spPr>
        <p:txBody>
          <a:bodyPr>
            <a:normAutofit fontScale="62500" lnSpcReduction="20000"/>
          </a:bodyPr>
          <a:lstStyle/>
          <a:p>
            <a:pPr algn="l"/>
            <a:r>
              <a:rPr lang="es-ES" b="1" dirty="0"/>
              <a:t>Por:</a:t>
            </a:r>
          </a:p>
          <a:p>
            <a:pPr algn="l"/>
            <a:r>
              <a:rPr lang="es-CO" sz="3200" dirty="0"/>
              <a:t>Brian Camilo Suarez</a:t>
            </a:r>
          </a:p>
          <a:p>
            <a:pPr algn="l"/>
            <a:r>
              <a:rPr lang="es-CO" sz="3200" dirty="0"/>
              <a:t>Eduardo José Franco</a:t>
            </a:r>
          </a:p>
          <a:p>
            <a:pPr algn="l"/>
            <a:r>
              <a:rPr lang="es-CO" sz="3200" dirty="0" err="1"/>
              <a:t>Jhon</a:t>
            </a:r>
            <a:r>
              <a:rPr lang="es-CO" sz="3200" dirty="0"/>
              <a:t> Edward </a:t>
            </a:r>
            <a:r>
              <a:rPr lang="es-CO" sz="3200" dirty="0" err="1"/>
              <a:t>Celemin</a:t>
            </a:r>
            <a:endParaRPr lang="es-CO" sz="3200" dirty="0"/>
          </a:p>
          <a:p>
            <a:pPr algn="l"/>
            <a:r>
              <a:rPr lang="es-CO" sz="3200" dirty="0" err="1"/>
              <a:t>Wilman</a:t>
            </a:r>
            <a:r>
              <a:rPr lang="es-CO" sz="3200" dirty="0"/>
              <a:t> Alberto Ortiz</a:t>
            </a:r>
          </a:p>
          <a:p>
            <a:endParaRPr lang="es-CO" sz="2400" dirty="0"/>
          </a:p>
          <a:p>
            <a:endParaRPr lang="es-419" dirty="0"/>
          </a:p>
        </p:txBody>
      </p:sp>
    </p:spTree>
    <p:extLst>
      <p:ext uri="{BB962C8B-B14F-4D97-AF65-F5344CB8AC3E}">
        <p14:creationId xmlns:p14="http://schemas.microsoft.com/office/powerpoint/2010/main" val="265595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b="1" dirty="0"/>
              <a:t>Patrones Utilizados</a:t>
            </a:r>
          </a:p>
        </p:txBody>
      </p:sp>
      <p:sp>
        <p:nvSpPr>
          <p:cNvPr id="3" name="Rectángulo 2">
            <a:extLst>
              <a:ext uri="{FF2B5EF4-FFF2-40B4-BE49-F238E27FC236}">
                <a16:creationId xmlns:a16="http://schemas.microsoft.com/office/drawing/2014/main" id="{C9402C5A-25A5-46BD-B831-C8E5A12A3933}"/>
              </a:ext>
            </a:extLst>
          </p:cNvPr>
          <p:cNvSpPr/>
          <p:nvPr/>
        </p:nvSpPr>
        <p:spPr>
          <a:xfrm>
            <a:off x="1295402" y="2967335"/>
            <a:ext cx="9601196" cy="1938992"/>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s-CO" sz="4000" dirty="0" err="1"/>
              <a:t>Layers</a:t>
            </a:r>
            <a:r>
              <a:rPr lang="es-CO" sz="4000" dirty="0"/>
              <a:t> </a:t>
            </a:r>
          </a:p>
          <a:p>
            <a:pPr marL="285750" indent="-285750">
              <a:buFont typeface="Arial" panose="020B0604020202020204" pitchFamily="34" charset="0"/>
              <a:buChar char="•"/>
            </a:pPr>
            <a:r>
              <a:rPr lang="es-CO" sz="4000" dirty="0"/>
              <a:t>Client-Server</a:t>
            </a:r>
          </a:p>
          <a:p>
            <a:pPr marL="285750" indent="-285750">
              <a:buFont typeface="Arial" panose="020B0604020202020204" pitchFamily="34" charset="0"/>
              <a:buChar char="•"/>
            </a:pPr>
            <a:r>
              <a:rPr lang="es-CO" sz="4000" dirty="0" err="1"/>
              <a:t>Publish</a:t>
            </a:r>
            <a:r>
              <a:rPr lang="es-CO" sz="4000" dirty="0"/>
              <a:t>-Subscribe</a:t>
            </a:r>
          </a:p>
        </p:txBody>
      </p:sp>
    </p:spTree>
    <p:extLst>
      <p:ext uri="{BB962C8B-B14F-4D97-AF65-F5344CB8AC3E}">
        <p14:creationId xmlns:p14="http://schemas.microsoft.com/office/powerpoint/2010/main" val="18147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419" b="1" dirty="0"/>
              <a:t>Justificación del Diseño de Arquitectura</a:t>
            </a:r>
          </a:p>
        </p:txBody>
      </p:sp>
      <p:sp>
        <p:nvSpPr>
          <p:cNvPr id="3" name="Rectángulo 2">
            <a:extLst>
              <a:ext uri="{FF2B5EF4-FFF2-40B4-BE49-F238E27FC236}">
                <a16:creationId xmlns:a16="http://schemas.microsoft.com/office/drawing/2014/main" id="{C9402C5A-25A5-46BD-B831-C8E5A12A3933}"/>
              </a:ext>
            </a:extLst>
          </p:cNvPr>
          <p:cNvSpPr/>
          <p:nvPr/>
        </p:nvSpPr>
        <p:spPr>
          <a:xfrm>
            <a:off x="1295402" y="2863842"/>
            <a:ext cx="9601196" cy="3416320"/>
          </a:xfrm>
          <a:prstGeom prst="rect">
            <a:avLst/>
          </a:prstGeom>
          <a:noFill/>
        </p:spPr>
        <p:txBody>
          <a:bodyPr wrap="square" lIns="91440" tIns="45720" rIns="91440" bIns="45720">
            <a:spAutoFit/>
          </a:bodyPr>
          <a:lstStyle/>
          <a:p>
            <a:r>
              <a:rPr lang="es-CO" sz="2400" dirty="0"/>
              <a:t>El equipo hizo una evaluación entre dos opciones SOA y Monolítica en Capas, al final se determinó que desarrollar en SOA nos iba a complicar un poco debido a que solo un integrante del grupo ha desarrollado en esta arquitectura, además, por cuestiones de tiempo no se podía cumplir con todos los principios de una arquitectura SOA. Por eso se seleccionó Monolíticas en Capas para desarrollar la aplicación de oferta de bienes y servicios debido a la facilidad que nos presenta esta arquitectura, además, el equipo conoce más de este tipo de desarrollos, lo cual permitiría cumplir con los tiempos estimados para la entrega de este proyecto</a:t>
            </a:r>
            <a:endParaRPr lang="es-CO" sz="4800" dirty="0"/>
          </a:p>
        </p:txBody>
      </p:sp>
    </p:spTree>
    <p:extLst>
      <p:ext uri="{BB962C8B-B14F-4D97-AF65-F5344CB8AC3E}">
        <p14:creationId xmlns:p14="http://schemas.microsoft.com/office/powerpoint/2010/main" val="134739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419" b="1" dirty="0"/>
              <a:t>Diagrama de Arquitectura Seleccionado</a:t>
            </a:r>
          </a:p>
        </p:txBody>
      </p:sp>
      <p:pic>
        <p:nvPicPr>
          <p:cNvPr id="7" name="Imagen 6" descr="Imagen que contiene mapa&#10;&#10;Descripción generada automáticamente">
            <a:extLst>
              <a:ext uri="{FF2B5EF4-FFF2-40B4-BE49-F238E27FC236}">
                <a16:creationId xmlns:a16="http://schemas.microsoft.com/office/drawing/2014/main" id="{8DC4578E-4AB4-4A72-B9BE-A5DF3C540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756" y="2556463"/>
            <a:ext cx="8848162" cy="3573876"/>
          </a:xfrm>
          <a:prstGeom prst="rect">
            <a:avLst/>
          </a:prstGeom>
        </p:spPr>
      </p:pic>
    </p:spTree>
    <p:extLst>
      <p:ext uri="{BB962C8B-B14F-4D97-AF65-F5344CB8AC3E}">
        <p14:creationId xmlns:p14="http://schemas.microsoft.com/office/powerpoint/2010/main" val="171439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b="1" dirty="0"/>
              <a:t>Atributos de Calidad</a:t>
            </a:r>
          </a:p>
        </p:txBody>
      </p:sp>
      <p:sp>
        <p:nvSpPr>
          <p:cNvPr id="3" name="Rectángulo 2">
            <a:extLst>
              <a:ext uri="{FF2B5EF4-FFF2-40B4-BE49-F238E27FC236}">
                <a16:creationId xmlns:a16="http://schemas.microsoft.com/office/drawing/2014/main" id="{C9402C5A-25A5-46BD-B831-C8E5A12A3933}"/>
              </a:ext>
            </a:extLst>
          </p:cNvPr>
          <p:cNvSpPr/>
          <p:nvPr/>
        </p:nvSpPr>
        <p:spPr>
          <a:xfrm>
            <a:off x="1295402" y="2863842"/>
            <a:ext cx="9601196" cy="2554545"/>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es-ES" sz="4000" dirty="0"/>
              <a:t>Seguridad</a:t>
            </a:r>
          </a:p>
          <a:p>
            <a:pPr marL="685800" indent="-685800">
              <a:buFont typeface="Arial" panose="020B0604020202020204" pitchFamily="34" charset="0"/>
              <a:buChar char="•"/>
            </a:pPr>
            <a:r>
              <a:rPr lang="es-ES" sz="4000" dirty="0"/>
              <a:t>Usabilidad</a:t>
            </a:r>
          </a:p>
          <a:p>
            <a:pPr marL="685800" indent="-685800">
              <a:buFont typeface="Arial" panose="020B0604020202020204" pitchFamily="34" charset="0"/>
              <a:buChar char="•"/>
            </a:pPr>
            <a:r>
              <a:rPr lang="es-ES" sz="4000" dirty="0"/>
              <a:t>Modificabilidad</a:t>
            </a:r>
          </a:p>
          <a:p>
            <a:pPr marL="685800" indent="-685800">
              <a:buFont typeface="Arial" panose="020B0604020202020204" pitchFamily="34" charset="0"/>
              <a:buChar char="•"/>
            </a:pPr>
            <a:r>
              <a:rPr lang="es-ES" sz="4000" dirty="0"/>
              <a:t>Interoperabilidad</a:t>
            </a:r>
            <a:endParaRPr lang="es-CO" sz="4000" dirty="0"/>
          </a:p>
        </p:txBody>
      </p:sp>
    </p:spTree>
    <p:extLst>
      <p:ext uri="{BB962C8B-B14F-4D97-AF65-F5344CB8AC3E}">
        <p14:creationId xmlns:p14="http://schemas.microsoft.com/office/powerpoint/2010/main" val="104373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9402C5A-25A5-46BD-B831-C8E5A12A3933}"/>
              </a:ext>
            </a:extLst>
          </p:cNvPr>
          <p:cNvSpPr/>
          <p:nvPr/>
        </p:nvSpPr>
        <p:spPr>
          <a:xfrm>
            <a:off x="1295402" y="2863842"/>
            <a:ext cx="9601196" cy="1862048"/>
          </a:xfrm>
          <a:prstGeom prst="rect">
            <a:avLst/>
          </a:prstGeom>
          <a:noFill/>
        </p:spPr>
        <p:txBody>
          <a:bodyPr wrap="square" lIns="91440" tIns="45720" rIns="91440" bIns="45720">
            <a:spAutoFit/>
          </a:bodyPr>
          <a:lstStyle/>
          <a:p>
            <a:pPr algn="ctr"/>
            <a:r>
              <a:rPr lang="es-ES" sz="11500" dirty="0"/>
              <a:t>GRACIAS</a:t>
            </a:r>
            <a:endParaRPr lang="es-CO" sz="4000" dirty="0"/>
          </a:p>
        </p:txBody>
      </p:sp>
    </p:spTree>
    <p:extLst>
      <p:ext uri="{BB962C8B-B14F-4D97-AF65-F5344CB8AC3E}">
        <p14:creationId xmlns:p14="http://schemas.microsoft.com/office/powerpoint/2010/main" val="29708963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TM02900743[[fn=Orgánico]]</Template>
  <TotalTime>282</TotalTime>
  <Words>157</Words>
  <Application>Microsoft Office PowerPoint</Application>
  <PresentationFormat>Panorámica</PresentationFormat>
  <Paragraphs>24</Paragraphs>
  <Slides>6</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Garamond</vt:lpstr>
      <vt:lpstr>Orgánico</vt:lpstr>
      <vt:lpstr>Socialización 2</vt:lpstr>
      <vt:lpstr>Patrones Utilizados</vt:lpstr>
      <vt:lpstr>Justificación del Diseño de Arquitectura</vt:lpstr>
      <vt:lpstr>Diagrama de Arquitectura Seleccionado</vt:lpstr>
      <vt:lpstr>Atributos de Calidad</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Franco</dc:creator>
  <cp:lastModifiedBy>Jhon Edward Celemin Florez</cp:lastModifiedBy>
  <cp:revision>28</cp:revision>
  <dcterms:created xsi:type="dcterms:W3CDTF">2020-02-10T19:07:58Z</dcterms:created>
  <dcterms:modified xsi:type="dcterms:W3CDTF">2020-05-11T20:28:40Z</dcterms:modified>
</cp:coreProperties>
</file>