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8" r:id="rId2"/>
    <p:sldId id="297" r:id="rId3"/>
    <p:sldId id="298" r:id="rId4"/>
    <p:sldId id="299" r:id="rId5"/>
    <p:sldId id="306" r:id="rId6"/>
    <p:sldId id="301" r:id="rId7"/>
    <p:sldId id="302" r:id="rId8"/>
    <p:sldId id="303" r:id="rId9"/>
    <p:sldId id="304" r:id="rId10"/>
    <p:sldId id="305" r:id="rId11"/>
    <p:sldId id="307" r:id="rId12"/>
    <p:sldId id="300" r:id="rId13"/>
    <p:sldId id="308" r:id="rId14"/>
    <p:sldId id="294" r:id="rId15"/>
  </p:sldIdLst>
  <p:sldSz cx="12187238" cy="6858000"/>
  <p:notesSz cx="6805613" cy="99393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20" y="240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91"/>
        <p:guide pos="7585"/>
        <p:guide pos="3839"/>
        <p:guide pos="204"/>
        <p:guide pos="7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302" cy="496427"/>
          </a:xfrm>
          <a:prstGeom prst="rect">
            <a:avLst/>
          </a:prstGeom>
        </p:spPr>
        <p:txBody>
          <a:bodyPr vert="horz" lIns="88331" tIns="44166" rIns="88331" bIns="44166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4790" y="1"/>
            <a:ext cx="2949302" cy="496427"/>
          </a:xfrm>
          <a:prstGeom prst="rect">
            <a:avLst/>
          </a:prstGeom>
        </p:spPr>
        <p:txBody>
          <a:bodyPr vert="horz" lIns="88331" tIns="44166" rIns="88331" bIns="44166" rtlCol="0"/>
          <a:lstStyle>
            <a:lvl1pPr algn="r">
              <a:defRPr sz="1200"/>
            </a:lvl1pPr>
          </a:lstStyle>
          <a:p>
            <a:fld id="{F95144AA-DBC2-9B40-9C27-5E99848D5281}" type="datetimeFigureOut">
              <a:rPr lang="de-DE" smtClean="0"/>
              <a:t>01.05.2015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1369"/>
            <a:ext cx="2949302" cy="496427"/>
          </a:xfrm>
          <a:prstGeom prst="rect">
            <a:avLst/>
          </a:prstGeom>
        </p:spPr>
        <p:txBody>
          <a:bodyPr vert="horz" lIns="88331" tIns="44166" rIns="88331" bIns="44166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4790" y="9441369"/>
            <a:ext cx="2949302" cy="496427"/>
          </a:xfrm>
          <a:prstGeom prst="rect">
            <a:avLst/>
          </a:prstGeom>
        </p:spPr>
        <p:txBody>
          <a:bodyPr vert="horz" lIns="88331" tIns="44166" rIns="88331" bIns="44166" rtlCol="0" anchor="b"/>
          <a:lstStyle>
            <a:lvl1pPr algn="r">
              <a:defRPr sz="1200"/>
            </a:lvl1pPr>
          </a:lstStyle>
          <a:p>
            <a:fld id="{BBFF4195-9B55-EE4F-9A0D-5EE06ECC38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425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9099" cy="496967"/>
          </a:xfrm>
          <a:prstGeom prst="rect">
            <a:avLst/>
          </a:prstGeom>
        </p:spPr>
        <p:txBody>
          <a:bodyPr vert="horz" lIns="95673" tIns="47836" rIns="95673" bIns="47836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4941" y="2"/>
            <a:ext cx="2949099" cy="496967"/>
          </a:xfrm>
          <a:prstGeom prst="rect">
            <a:avLst/>
          </a:prstGeom>
        </p:spPr>
        <p:txBody>
          <a:bodyPr vert="horz" lIns="95673" tIns="47836" rIns="95673" bIns="47836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01.05.2015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18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73" tIns="47836" rIns="95673" bIns="4783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5673" tIns="47836" rIns="95673" bIns="47836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40648"/>
            <a:ext cx="2949099" cy="496967"/>
          </a:xfrm>
          <a:prstGeom prst="rect">
            <a:avLst/>
          </a:prstGeom>
        </p:spPr>
        <p:txBody>
          <a:bodyPr vert="horz" lIns="95673" tIns="47836" rIns="95673" bIns="47836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4941" y="9440648"/>
            <a:ext cx="2949099" cy="496967"/>
          </a:xfrm>
          <a:prstGeom prst="rect">
            <a:avLst/>
          </a:prstGeom>
        </p:spPr>
        <p:txBody>
          <a:bodyPr vert="horz" lIns="95673" tIns="47836" rIns="95673" bIns="47836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Microsoft</a:t>
            </a:r>
            <a:r>
              <a:rPr lang="en-US" baseline="0" dirty="0" smtClean="0"/>
              <a:t> Photosynth, chateau </a:t>
            </a:r>
            <a:r>
              <a:rPr lang="en-US" baseline="0" dirty="0" err="1" smtClean="0"/>
              <a:t>d’chillon</a:t>
            </a:r>
            <a:r>
              <a:rPr lang="en-US" baseline="0" dirty="0" smtClean="0"/>
              <a:t>, city reconstruction </a:t>
            </a:r>
            <a:r>
              <a:rPr lang="en-US" baseline="0" dirty="0" err="1" smtClean="0"/>
              <a:t>seattle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526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490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97AB-9586-4681-B47F-1900AAD89D63}" type="datetime1">
              <a:rPr lang="de-DE" smtClean="0"/>
              <a:t>01.05.2015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1" b="31272"/>
          <a:stretch/>
        </p:blipFill>
        <p:spPr>
          <a:xfrm>
            <a:off x="323850" y="620713"/>
            <a:ext cx="11537950" cy="28082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Lukas Bischofberger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1"/>
            <a:ext cx="1153795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4527-D032-4108-9D60-9838D37B4916}" type="datetime1">
              <a:rPr lang="de-DE" smtClean="0"/>
              <a:t>01.05.2015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Lukas Bischofberger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9E9A-F19F-45C9-8796-876B07960042}" type="datetime1">
              <a:rPr lang="de-DE" smtClean="0"/>
              <a:t>01.05.2015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Lukas Bischofberger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AC3B-107B-483B-AA6B-1004F32689F5}" type="datetime1">
              <a:rPr lang="de-DE" smtClean="0"/>
              <a:t>01.05.2015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Lukas Bischofberger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4E8D-6BE0-4815-B28D-70B6F1F76610}" type="datetime1">
              <a:rPr lang="de-DE" smtClean="0"/>
              <a:t>01.05.2015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Lukas Bischofberger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9761-4077-43A8-AC4C-11207E944B9B}" type="datetime1">
              <a:rPr lang="de-DE" smtClean="0"/>
              <a:t>01.05.2015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Lukas Bischofberger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DE" smtClean="0"/>
              <a:t>Mastertitelformat bearbeiten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B041-8424-4F9F-B844-7F137D57A0C2}" type="datetime1">
              <a:rPr lang="de-DE" smtClean="0"/>
              <a:t>01.05.2015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Lukas Bischofberger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DE" smtClean="0"/>
              <a:t>Mastertitelformat bearbeiten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BC3-60BF-4724-9DE4-C04FB021EC37}" type="datetime1">
              <a:rPr lang="de-DE" smtClean="0"/>
              <a:t>01.05.2015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Lukas Bischofberger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A4FC-006B-4130-930C-5628812B76EA}" type="datetime1">
              <a:rPr lang="de-DE" smtClean="0"/>
              <a:t>01.05.2015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Lukas Bischofberger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E8DF-D397-4EF5-9056-9E2B367F1E38}" type="datetime1">
              <a:rPr lang="de-DE" smtClean="0"/>
              <a:t>01.05.2015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Lukas Bischofberger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1153795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1153795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810E6B3-F3F2-4B7C-88E3-B82203C64C32}" type="datetime1">
              <a:rPr lang="de-DE" smtClean="0"/>
              <a:t>01.05.2015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Lukas Bischofberger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smtClean="0"/>
              <a:t>3D</a:t>
            </a:r>
            <a:r>
              <a:rPr lang="de-CH" sz="800" b="1" baseline="0" dirty="0" smtClean="0"/>
              <a:t> Depth Sensors on Mobile Devices</a:t>
            </a:r>
          </a:p>
          <a:p>
            <a:r>
              <a:rPr lang="de-CH" sz="800" b="0" baseline="0" dirty="0" smtClean="0"/>
              <a:t>Acquisition, Calibration and 3D Reconstruction</a:t>
            </a:r>
            <a:endParaRPr lang="de-CH" sz="800" b="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  <p:sldLayoutId id="214748366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rgbClr val="1F407A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000" dirty="0" smtClean="0"/>
              <a:t>Bachelor Thesis Presentation on </a:t>
            </a:r>
            <a:r>
              <a:rPr lang="en-GB" dirty="0" smtClean="0"/>
              <a:t>3D Depth Sensors on Mobile Devices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Acquisition, Calibration and 3D Reconstruction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359B-67B2-45FE-8E0B-4CCBD246572F}" type="datetime1">
              <a:rPr lang="de-DE" smtClean="0"/>
              <a:t>01.05.2015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Lukas Bischofberger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pic>
        <p:nvPicPr>
          <p:cNvPr id="10" name="Bildplatzhalter 9" descr="_MG_8824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4" b="32260"/>
          <a:stretch/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Fastfusion</a:t>
            </a:r>
            <a:endParaRPr lang="en-US" dirty="0" smtClean="0"/>
          </a:p>
          <a:p>
            <a:pPr lvl="1"/>
            <a:r>
              <a:rPr lang="en-US" dirty="0" smtClean="0"/>
              <a:t>Volumetric mapping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BC3-60BF-4724-9DE4-C04FB021EC37}" type="datetime1">
              <a:rPr lang="de-DE" smtClean="0"/>
              <a:t>01.05.2015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Lukas Bischofberger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Reconstruction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16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3D Reconstruction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11576050" y="6308725"/>
            <a:ext cx="611188" cy="468313"/>
          </a:xfrm>
        </p:spPr>
        <p:txBody>
          <a:bodyPr/>
          <a:lstStyle/>
          <a:p>
            <a:fld id="{A4D75BC3-60BF-4724-9DE4-C04FB021EC37}" type="datetime1">
              <a:rPr lang="de-DE" smtClean="0"/>
              <a:t>01.05.2015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554913" y="6308725"/>
            <a:ext cx="4632325" cy="460375"/>
          </a:xfrm>
        </p:spPr>
        <p:txBody>
          <a:bodyPr/>
          <a:lstStyle/>
          <a:p>
            <a:r>
              <a:rPr lang="en-GB" smtClean="0"/>
              <a:t>Lukas Bischofberger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831638" y="6308725"/>
            <a:ext cx="355600" cy="468313"/>
          </a:xfrm>
        </p:spPr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497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BC3-60BF-4724-9DE4-C04FB021EC37}" type="datetime1">
              <a:rPr lang="de-DE" smtClean="0"/>
              <a:t>01.05.2015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Lukas Bischofberger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Acquisition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016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BC3-60BF-4724-9DE4-C04FB021EC37}" type="datetime1">
              <a:rPr lang="de-DE" smtClean="0"/>
              <a:t>01.05.2015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Lukas Bischofberger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11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your attention.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5904-E69D-40F8-8D11-9B2B6FF345AF}" type="datetime1">
              <a:rPr lang="de-DE" smtClean="0"/>
              <a:t>01.05.2015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Lukas Bischofberger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4723539" y="1315258"/>
            <a:ext cx="13692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?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391705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Reconstruction</a:t>
            </a:r>
          </a:p>
          <a:p>
            <a:r>
              <a:rPr lang="en-US" dirty="0" smtClean="0"/>
              <a:t>First mobile depth sensor</a:t>
            </a:r>
          </a:p>
          <a:p>
            <a:r>
              <a:rPr lang="en-US" dirty="0" smtClean="0"/>
              <a:t>Powerful mobile devices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B59B-3289-4F31-A9BB-7278183754B3}" type="datetime1">
              <a:rPr lang="de-DE" smtClean="0"/>
              <a:t>01.05.2015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Lukas Bischofberger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1F407A"/>
                </a:solidFill>
              </a:rPr>
              <a:t>Motivation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7486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Infrared structured light projector</a:t>
            </a:r>
          </a:p>
          <a:p>
            <a:r>
              <a:rPr lang="en-US" dirty="0" smtClean="0"/>
              <a:t>Structure Sensor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BC3-60BF-4724-9DE4-C04FB021EC37}" type="datetime1">
              <a:rPr lang="de-DE" smtClean="0"/>
              <a:t>01.05.2015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Lukas Bischofberger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Sensors</a:t>
            </a:r>
            <a:endParaRPr lang="en-US" dirty="0"/>
          </a:p>
        </p:txBody>
      </p:sp>
      <p:pic>
        <p:nvPicPr>
          <p:cNvPr id="1026" name="Picture 2" descr="http://images.anandtech.com/doci/4057/StructuredLight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803" y="1490312"/>
            <a:ext cx="5134708" cy="421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9191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iOS with Structure SDK</a:t>
            </a:r>
          </a:p>
          <a:p>
            <a:r>
              <a:rPr lang="en-US" dirty="0" smtClean="0"/>
              <a:t>Simultaneously record from sensor and camera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BC3-60BF-4724-9DE4-C04FB021EC37}" type="datetime1">
              <a:rPr lang="de-DE" smtClean="0"/>
              <a:t>01.05.2015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Lukas Bischofberger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14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11576050" y="6308725"/>
            <a:ext cx="611188" cy="468313"/>
          </a:xfrm>
        </p:spPr>
        <p:txBody>
          <a:bodyPr/>
          <a:lstStyle/>
          <a:p>
            <a:fld id="{A4D75BC3-60BF-4724-9DE4-C04FB021EC37}" type="datetime1">
              <a:rPr lang="de-DE" smtClean="0"/>
              <a:t>01.05.2015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554913" y="6308725"/>
            <a:ext cx="4632325" cy="460375"/>
          </a:xfrm>
        </p:spPr>
        <p:txBody>
          <a:bodyPr/>
          <a:lstStyle/>
          <a:p>
            <a:r>
              <a:rPr lang="en-GB" smtClean="0"/>
              <a:t>Lukas Bischofberger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831638" y="6308725"/>
            <a:ext cx="355600" cy="468313"/>
          </a:xfrm>
        </p:spPr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73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Pinhole model</a:t>
            </a:r>
          </a:p>
          <a:p>
            <a:endParaRPr lang="en-US" dirty="0"/>
          </a:p>
          <a:p>
            <a:r>
              <a:rPr lang="en-US" dirty="0" smtClean="0"/>
              <a:t>Single camera calibration</a:t>
            </a:r>
          </a:p>
          <a:p>
            <a:endParaRPr lang="en-US" dirty="0"/>
          </a:p>
          <a:p>
            <a:r>
              <a:rPr lang="en-US" dirty="0" smtClean="0"/>
              <a:t>Stereo calibration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BC3-60BF-4724-9DE4-C04FB021EC37}" type="datetime1">
              <a:rPr lang="de-DE" smtClean="0"/>
              <a:t>01.05.2015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Lukas Bischofberger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93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Depth re-projection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BC3-60BF-4724-9DE4-C04FB021EC37}" type="datetime1">
              <a:rPr lang="de-DE" smtClean="0"/>
              <a:t>01.05.2015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Lukas Bischofberger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and Color Combination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36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Motion Estimation using SVO</a:t>
            </a:r>
          </a:p>
          <a:p>
            <a:pPr lvl="1"/>
            <a:r>
              <a:rPr lang="en-US" dirty="0" smtClean="0"/>
              <a:t>Semi-direct method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BC3-60BF-4724-9DE4-C04FB021EC37}" type="datetime1">
              <a:rPr lang="de-DE" smtClean="0"/>
              <a:t>01.05.2015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Lukas Bischofberger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683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SVO in arbitrary coordinate system</a:t>
            </a:r>
          </a:p>
          <a:p>
            <a:r>
              <a:rPr lang="en-US" dirty="0" smtClean="0"/>
              <a:t>Need absolute coordinates</a:t>
            </a:r>
          </a:p>
          <a:p>
            <a:r>
              <a:rPr lang="en-US" dirty="0" smtClean="0"/>
              <a:t>Formula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BC3-60BF-4724-9DE4-C04FB021EC37}" type="datetime1">
              <a:rPr lang="de-DE" smtClean="0"/>
              <a:t>01.05.2015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Lukas Bischofberger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54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0909_eth_praesentation_d_16_9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130909_eth_praesentation_d_16_9.potx</Template>
  <TotalTime>14506</TotalTime>
  <Words>170</Words>
  <Application>Microsoft Office PowerPoint</Application>
  <PresentationFormat>Custom</PresentationFormat>
  <Paragraphs>83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130909_eth_praesentation_d_16_9</vt:lpstr>
      <vt:lpstr>Bachelor Thesis Presentation on 3D Depth Sensors on Mobile Devices</vt:lpstr>
      <vt:lpstr>Motivation</vt:lpstr>
      <vt:lpstr>Depth Sensors</vt:lpstr>
      <vt:lpstr>Data Acquisition</vt:lpstr>
      <vt:lpstr>Demo</vt:lpstr>
      <vt:lpstr>Calibration</vt:lpstr>
      <vt:lpstr>Depth and Color Combination</vt:lpstr>
      <vt:lpstr>Camera Motion</vt:lpstr>
      <vt:lpstr>Scale Estimation</vt:lpstr>
      <vt:lpstr>3D Reconstruction</vt:lpstr>
      <vt:lpstr>Demo</vt:lpstr>
      <vt:lpstr>Depth Acquisition Integration</vt:lpstr>
      <vt:lpstr>Future Work</vt:lpstr>
      <vt:lpstr>Thank you for your attention.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Folienmaster ETH Zürich</dc:title>
  <dc:creator>Andrea Lingk</dc:creator>
  <cp:lastModifiedBy>Lukas Bischofberger</cp:lastModifiedBy>
  <cp:revision>195</cp:revision>
  <cp:lastPrinted>2014-04-29T07:19:49Z</cp:lastPrinted>
  <dcterms:created xsi:type="dcterms:W3CDTF">2013-05-24T16:23:39Z</dcterms:created>
  <dcterms:modified xsi:type="dcterms:W3CDTF">2015-05-11T06:58:24Z</dcterms:modified>
</cp:coreProperties>
</file>