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6" r:id="rId4"/>
    <p:sldId id="265" r:id="rId5"/>
    <p:sldId id="267" r:id="rId6"/>
    <p:sldId id="268" r:id="rId7"/>
    <p:sldId id="270" r:id="rId8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22.09.2022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‹Nr.›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22.09.2022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2854800"/>
            <a:ext cx="10510838" cy="16560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75" y="4561200"/>
            <a:ext cx="10510838" cy="160465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2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2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7061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5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6697725" y="4099649"/>
            <a:ext cx="8137873" cy="7561991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171005" y="-780868"/>
            <a:ext cx="6778255" cy="5667245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3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2986467" y="-4028788"/>
            <a:ext cx="8671199" cy="8057577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0276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86542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7171734" y="3205830"/>
            <a:ext cx="8137873" cy="7561991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02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6110019" y="-18000"/>
            <a:ext cx="6099980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6386345" y="1"/>
            <a:ext cx="580565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44061" y="511200"/>
            <a:ext cx="896400" cy="306000"/>
            <a:chOff x="561" y="2269"/>
            <a:chExt cx="4636" cy="1455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7104112" y="6229313"/>
            <a:ext cx="158824" cy="158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80" y="1271588"/>
            <a:ext cx="5253820" cy="268814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80" y="4002784"/>
            <a:ext cx="5253820" cy="2163066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93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2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60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8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447501" y="-5482244"/>
            <a:ext cx="8137873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78475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312862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6905070" y="-5647086"/>
            <a:ext cx="8671199" cy="8057577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351089"/>
            <a:ext cx="4896643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06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351088"/>
            <a:ext cx="4896643" cy="3957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6692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965600" y="511200"/>
            <a:ext cx="896400" cy="30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86000"/>
            <a:ext cx="12191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0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965600" y="511200"/>
            <a:ext cx="896400" cy="30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3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915241" y="4089794"/>
            <a:ext cx="867119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00" y="475171"/>
            <a:ext cx="5254800" cy="792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7692471" y="-4173704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services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ag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Max-​von-Eyth-Straße 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96101-​2535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marketing@msg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-​services.de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12192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5600" y="511200"/>
            <a:ext cx="896400" cy="306000"/>
            <a:chOff x="561" y="2269"/>
            <a:chExt cx="4636" cy="1455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41375" y="2351088"/>
            <a:ext cx="10510838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8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Let's</a:t>
            </a:r>
            <a:r>
              <a:rPr lang="de-DE" dirty="0"/>
              <a:t> connect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38974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9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0" y="511200"/>
            <a:ext cx="896400" cy="3060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08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services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5"/>
            <a:ext cx="12192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300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5600" y="511200"/>
            <a:ext cx="896400" cy="306000"/>
            <a:chOff x="561" y="2269"/>
            <a:chExt cx="4636" cy="1455"/>
          </a:xfr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720087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8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90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B5BD2-BE4C-45BA-9434-6A9E01F9B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msg services ag | 2022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11FCE5-57EB-4A49-9760-F7D40D615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874C77-2D7C-4351-9149-FFF49D47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Zustandsverwaltung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</a:t>
            </a:r>
            <a:r>
              <a:rPr lang="de-DE" dirty="0"/>
              <a:t>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ReduxToolkit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BBFD4DC-BCBD-407C-BE85-E955D788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0BF07-5CF8-4103-9DF6-D886AA15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425754-EBE3-4EEA-955D-EADE149E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3F6CD0-570D-4927-B60D-0EF6E164859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8882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A890AF-A0AC-439D-A16B-5A419E64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wachsender Größe der Anwendung ergeben sich immer wieder folgende Fragen: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können wir die Daten </a:t>
            </a:r>
            <a:r>
              <a:rPr lang="de-DE" dirty="0" err="1"/>
              <a:t>cachen</a:t>
            </a:r>
            <a:r>
              <a:rPr lang="de-DE" dirty="0"/>
              <a:t> und wiederverwenden, die über HTTP abgerufen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machen wir Daten für mehrere Komponenten gleichzeitig verfügbar?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reagieren wir an verschiedenen Stellen auf Ereignisse, die in der Anwendung auftreten?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verwalten wir die Daten, die über die gesamte Anwendung verteilt sind?</a:t>
            </a:r>
          </a:p>
          <a:p>
            <a:endParaRPr lang="de-DE" dirty="0"/>
          </a:p>
          <a:p>
            <a:r>
              <a:rPr lang="de-DE" dirty="0"/>
              <a:t>Antwort: Zustandsverwaltung (State Management)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821212-66A0-4CBA-BB8D-19BB35F4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B089E-BE8D-433E-878F-91E9EE86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A58780-11B5-45B7-A6B3-6946D14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Zustandsverwaltung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1CF419-147A-463E-ACA4-61F0292D4B7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0BD13E-8F2B-45AA-9422-BA4F14FD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CC43E-B4EB-4682-891C-26E59EA1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F022201-EA56-4050-865A-37D4F211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8D391C3-E558-4A1F-9663-10199FABD0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5F13F20-4A4F-416E-8F51-2612F86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 ist ein populäres Pattern zur Zustandsverwaltung in Webanwendungen, das vier wesentliche Bausteine verwendet: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Store: die Zentrale Einheit, die den Zustand der Anwendung verwaltet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State: befindet sich im Store als ein großes verschachteltes Objekt, das die Zustände der gesamten Anwendung beinhaltet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Action: eine Aktion wird vor der Anwendung (eine Komponente) in den Store gesendet und kann eine Zustandsänderung auslösen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Reducer</a:t>
            </a:r>
            <a:r>
              <a:rPr lang="de-DE" dirty="0"/>
              <a:t>: eine Funktion, die die neue Aktion und den aktuellen State als Grundlage nimmt und errechnet daraus den neuen State</a:t>
            </a:r>
          </a:p>
          <a:p>
            <a:endParaRPr lang="de-DE" dirty="0"/>
          </a:p>
          <a:p>
            <a:r>
              <a:rPr lang="de-DE" dirty="0"/>
              <a:t>Verwendung: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Bibliothek: </a:t>
            </a:r>
            <a:r>
              <a:rPr lang="de-DE" dirty="0" err="1"/>
              <a:t>Redux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Installation: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redux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0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0BD13E-8F2B-45AA-9422-BA4F14FD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services ag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CC43E-B4EB-4682-891C-26E59EA1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F022201-EA56-4050-865A-37D4F211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 Data Flow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8D391C3-E558-4A1F-9663-10199FABD0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  <p:pic>
        <p:nvPicPr>
          <p:cNvPr id="1026" name="Picture 2" descr="https://miro.medium.com/max/1000/0*RjUPZcwFAgMUbigM">
            <a:extLst>
              <a:ext uri="{FF2B5EF4-FFF2-40B4-BE49-F238E27FC236}">
                <a16:creationId xmlns:a16="http://schemas.microsoft.com/office/drawing/2014/main" id="{CC941D89-4A5A-488F-99A7-D602161708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44" y="2173287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A22429-23FC-4205-8B4A-FE1287DB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 Toolkit ermöglicht die Implementierung des </a:t>
            </a:r>
            <a:r>
              <a:rPr lang="de-DE" dirty="0" err="1"/>
              <a:t>Redux</a:t>
            </a:r>
            <a:r>
              <a:rPr lang="de-DE" dirty="0"/>
              <a:t> Patterns, wofür eine API bereitstellt, die viele Standardfälle automatisch abdeckt, </a:t>
            </a:r>
            <a:r>
              <a:rPr lang="de-DE" b="0" i="0" dirty="0">
                <a:solidFill>
                  <a:srgbClr val="121212"/>
                </a:solidFill>
                <a:effectLst/>
                <a:latin typeface="Panton-Regular"/>
              </a:rPr>
              <a:t>lässt sich aber weiterhin für speziellere Aufgaben konfigurieren.</a:t>
            </a:r>
          </a:p>
          <a:p>
            <a:endParaRPr lang="de-DE" dirty="0"/>
          </a:p>
          <a:p>
            <a:r>
              <a:rPr lang="de-DE" dirty="0"/>
              <a:t>Verwendung: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Bibliothek: </a:t>
            </a:r>
            <a:r>
              <a:rPr lang="de-DE" dirty="0" err="1"/>
              <a:t>Redux</a:t>
            </a:r>
            <a:r>
              <a:rPr lang="de-DE" dirty="0"/>
              <a:t> 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Installation: </a:t>
            </a:r>
            <a:r>
              <a:rPr lang="en-US" dirty="0" err="1"/>
              <a:t>npm</a:t>
            </a:r>
            <a:r>
              <a:rPr lang="en-US" dirty="0"/>
              <a:t> install @reduxjs/toolkit react-redux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9AA88B-EB96-4D17-9D27-37736295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msg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22EBD-633A-4CE8-BD87-CC89F1E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1F8FB-B7DD-400B-B18E-878718E9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 Toolkit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86A300-9AB9-47F5-ACEF-3A57E7D1C4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40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A22429-23FC-4205-8B4A-FE1287DB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9AA88B-EB96-4D17-9D27-37736295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</a:t>
            </a:r>
            <a:r>
              <a:rPr lang="de-DE" dirty="0" err="1"/>
              <a:t>msg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ag</a:t>
            </a:r>
            <a:r>
              <a:rPr lang="de-DE" dirty="0"/>
              <a:t> | 2021 | </a:t>
            </a:r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22EBD-633A-4CE8-BD87-CC89F1E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A1F8FB-B7DD-400B-B18E-878718E9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 Toolkit Demo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86A300-9AB9-47F5-ACEF-3A57E7D1C4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/>
              <a:t>DevDay</a:t>
            </a:r>
            <a:r>
              <a:rPr lang="de-DE" dirty="0"/>
              <a:t> – </a:t>
            </a:r>
            <a:r>
              <a:rPr lang="de-DE" dirty="0" err="1"/>
              <a:t>ReduxToolkit</a:t>
            </a:r>
            <a:r>
              <a:rPr lang="de-DE" dirty="0"/>
              <a:t>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76723"/>
      </p:ext>
    </p:extLst>
  </p:cSld>
  <p:clrMapOvr>
    <a:masterClrMapping/>
  </p:clrMapOvr>
</p:sld>
</file>

<file path=ppt/theme/theme1.xml><?xml version="1.0" encoding="utf-8"?>
<a:theme xmlns:a="http://schemas.openxmlformats.org/drawingml/2006/main" name="msg services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msg services Folien Master Extern.potx" id="{227B3C3E-FAFB-4E57-9991-C2611C446AAE}" vid="{FFBF8983-0383-4CAB-BB1B-B5CE0EF6F35E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msg services Folien Master Extern</Template>
  <TotalTime>0</TotalTime>
  <Words>350</Words>
  <Application>Microsoft Office PowerPoint</Application>
  <PresentationFormat>Breitbild</PresentationFormat>
  <Paragraphs>56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Panton-Regular</vt:lpstr>
      <vt:lpstr>msg services Master</vt:lpstr>
      <vt:lpstr>DevDay – ReduxToolkit Demo</vt:lpstr>
      <vt:lpstr>Agenda</vt:lpstr>
      <vt:lpstr>Zustandsverwaltung</vt:lpstr>
      <vt:lpstr>Redux</vt:lpstr>
      <vt:lpstr>Redux Data Flow</vt:lpstr>
      <vt:lpstr>Redux Toolkit</vt:lpstr>
      <vt:lpstr>Redux Toolkit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msg services Folien Master Extern</dc:title>
  <dc:creator>Andrej Woschow</dc:creator>
  <cp:lastModifiedBy>Andrej Woschow</cp:lastModifiedBy>
  <cp:revision>38</cp:revision>
  <dcterms:created xsi:type="dcterms:W3CDTF">2022-09-21T12:29:16Z</dcterms:created>
  <dcterms:modified xsi:type="dcterms:W3CDTF">2022-09-22T08:39:00Z</dcterms:modified>
</cp:coreProperties>
</file>