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1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7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A405-9BDB-4946-BC77-F74E449409DA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E31D-2F79-4481-A0E4-08ACDA09A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会议相关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会议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一般为周六下午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点开始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若是周六有事，另行通知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9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会议</a:t>
            </a:r>
            <a:r>
              <a:rPr lang="zh-CN" altLang="en-US" dirty="0" smtClean="0"/>
              <a:t>地点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607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601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4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会议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看的一篇或者论文的主要内容概括和理解。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过的课程如算法、机器学习等的概括和复述。</a:t>
            </a:r>
            <a:endParaRPr lang="en-US" altLang="zh-CN" dirty="0" smtClean="0"/>
          </a:p>
          <a:p>
            <a:r>
              <a:rPr lang="zh-CN" altLang="en-US" dirty="0" smtClean="0"/>
              <a:t>看过的一些有趣的技术等</a:t>
            </a:r>
            <a:endParaRPr lang="en-US" altLang="zh-CN" dirty="0" smtClean="0"/>
          </a:p>
          <a:p>
            <a:r>
              <a:rPr lang="zh-CN" altLang="en-US" dirty="0" smtClean="0"/>
              <a:t>或者分享一些想法</a:t>
            </a:r>
            <a:endParaRPr lang="en-US" altLang="zh-CN" dirty="0" smtClean="0"/>
          </a:p>
          <a:p>
            <a:r>
              <a:rPr lang="zh-CN" altLang="en-US" dirty="0" smtClean="0"/>
              <a:t>看过的书的总结和复述</a:t>
            </a:r>
            <a:endParaRPr lang="en-US" altLang="zh-CN" dirty="0" smtClean="0"/>
          </a:p>
          <a:p>
            <a:r>
              <a:rPr lang="zh-CN" altLang="en-US" dirty="0" smtClean="0"/>
              <a:t>或者一切你想讲的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会议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重点突出</a:t>
            </a:r>
            <a:endParaRPr lang="en-US" altLang="zh-CN" dirty="0" smtClean="0"/>
          </a:p>
          <a:p>
            <a:r>
              <a:rPr lang="en-US" altLang="zh-CN" dirty="0" err="1" smtClean="0"/>
              <a:t>ppt</a:t>
            </a:r>
            <a:r>
              <a:rPr lang="zh-CN" altLang="en-US" dirty="0" smtClean="0"/>
              <a:t>文字较少，字体不要太小，图片较多</a:t>
            </a:r>
            <a:endParaRPr lang="en-US" altLang="zh-CN" dirty="0" smtClean="0"/>
          </a:p>
          <a:p>
            <a:r>
              <a:rPr lang="en-US" altLang="zh-CN" dirty="0" err="1" smtClean="0"/>
              <a:t>ppt</a:t>
            </a:r>
            <a:r>
              <a:rPr lang="zh-CN" altLang="en-US" dirty="0" smtClean="0"/>
              <a:t>背景可以简洁些</a:t>
            </a:r>
            <a:endParaRPr lang="en-US" altLang="zh-CN" dirty="0" smtClean="0"/>
          </a:p>
          <a:p>
            <a:r>
              <a:rPr lang="zh-CN" altLang="en-US" dirty="0" smtClean="0"/>
              <a:t>讲清楚核心问题</a:t>
            </a:r>
            <a:endParaRPr lang="en-US" altLang="zh-CN" dirty="0" smtClean="0"/>
          </a:p>
          <a:p>
            <a:r>
              <a:rPr lang="zh-CN" altLang="en-US" dirty="0" smtClean="0"/>
              <a:t>讲算法要多点动图</a:t>
            </a:r>
            <a:endParaRPr lang="en-US" altLang="zh-CN" dirty="0" smtClean="0"/>
          </a:p>
          <a:p>
            <a:r>
              <a:rPr lang="zh-CN" altLang="en-US" dirty="0" smtClean="0"/>
              <a:t>每次会议至少做一份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（长短不限，</a:t>
            </a:r>
            <a:r>
              <a:rPr lang="zh-CN" altLang="en-US" dirty="0" smtClean="0"/>
              <a:t>发言时间不限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会议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交流经验、问题和看法</a:t>
            </a:r>
            <a:endParaRPr lang="en-US" altLang="zh-CN" dirty="0" smtClean="0"/>
          </a:p>
          <a:p>
            <a:r>
              <a:rPr lang="zh-CN" altLang="en-US" dirty="0" smtClean="0"/>
              <a:t>锻炼表达</a:t>
            </a:r>
            <a:endParaRPr lang="en-US" altLang="zh-CN" dirty="0" smtClean="0"/>
          </a:p>
          <a:p>
            <a:r>
              <a:rPr lang="zh-CN" altLang="en-US" dirty="0" smtClean="0"/>
              <a:t>组织和联系</a:t>
            </a:r>
            <a:endParaRPr lang="en-US" altLang="zh-CN" dirty="0" smtClean="0"/>
          </a:p>
          <a:p>
            <a:r>
              <a:rPr lang="zh-CN" altLang="en-US" dirty="0" smtClean="0"/>
              <a:t>留下经验给后面的师弟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主题​​</vt:lpstr>
      <vt:lpstr>会议相关</vt:lpstr>
      <vt:lpstr>会议时间</vt:lpstr>
      <vt:lpstr>会议地点</vt:lpstr>
      <vt:lpstr>会议内容</vt:lpstr>
      <vt:lpstr>会议要求</vt:lpstr>
      <vt:lpstr>会议目的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xtzj</dc:creator>
  <cp:lastModifiedBy>xtzj</cp:lastModifiedBy>
  <cp:revision>13</cp:revision>
  <dcterms:created xsi:type="dcterms:W3CDTF">2020-09-19T06:31:00Z</dcterms:created>
  <dcterms:modified xsi:type="dcterms:W3CDTF">2020-09-19T09:33:16Z</dcterms:modified>
</cp:coreProperties>
</file>