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885"/>
    <a:srgbClr val="ACAA45"/>
    <a:srgbClr val="B0A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12EEB-A2DA-1A38-42AC-3A7861EBE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486D6-E724-5986-90AC-E3CC38884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DC372-917B-0C24-649E-06A9962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E085B-2609-462E-E440-718B6A09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04144-441C-C5A3-1270-9750A441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0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004E5-4A64-B0CF-B450-A909D91C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7B0FA-87E0-F3D1-4FC5-19C8E18BE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1BE69-77D8-4575-16EE-5187311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8907F-4027-736C-177C-A987215F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CCA98-950F-7159-8F64-2988B344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026746-F35F-50B0-F5B9-48566EF96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C4CD0-B12B-4800-1817-4B42597C8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E4626-D4A5-72B8-FCDA-D6EE65E7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19FED-E0C9-B849-045B-4B09637C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26498-B29F-CF40-B63F-57FBBD57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2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C53D0-2F4C-CAC8-E01F-AC3D8517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F6EBB-4694-A07A-61C0-9EBFF795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968AF-DB9B-7F72-138E-27F361F8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E43D4-B529-1949-55A8-5DC54DF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78E7B-5F57-B507-9EE0-1241383F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2B235-01D8-034B-FBB8-7B19E882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A88E0-25F0-2E21-9CE9-DF5F0DD2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B0847-5C22-C80A-4163-BA8422A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D3CB0-9657-B4F3-C6AF-51B15DD4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ECFA0-CA9F-4AAB-AD4B-822C7D63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5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227B1-DF5B-0D45-3ECB-D75E32A0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C843-E402-C667-D931-EF10CF2FA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33C7C-2A4D-D6D9-85C2-A80F5B5B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55EC6-DB5E-8394-FE43-BD78ED72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42770-9B7F-26D9-9A0C-30405BF9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7DB21-C676-5FE2-4844-DCC26F02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D78F4-22E3-66D7-4324-89E84DCC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0CF069-7181-10E0-708E-BDEF7B45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0DC70-6BAB-49C7-2975-FF821359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8D4F2-2E37-D134-8406-41FFF241A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A5958C-BA10-8694-2AEA-669BB2A96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82B25E-D2B4-1635-9779-3D7F8B42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8BC159-F27D-A6AA-691F-9AE0DCF9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66147D-5A6D-99DC-5FAB-72EC8951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8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7BAAF-96AE-1F34-E257-870F4777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5B4B9-8B36-2FF3-56D1-64974FFA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A09F0C-8372-160A-2281-D06E7E76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8D328-F187-AE18-64CE-4005A056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766EC-A47E-E5A9-2A12-FFE886A7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A4DC21-9B94-A44F-6B3E-4F1469E6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787D73-2330-D5E5-3898-9DD46AC2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2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26340-9862-4A01-0FB2-7F0DB358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BF673-2924-7FE4-DF8E-4DE8C923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80CB1-5CC8-5003-D06A-158B7CA1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B625B-6144-4DFF-65B5-1AF7F54A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98413-7F5B-F5D3-4A53-C2957503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E96E9-7113-DBC8-E1C6-8AF85C94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4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B0E5-F42C-18D2-E769-16427321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44FD3C-5711-5C16-B901-D43002A11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CFAE7-0F82-4F57-D3A8-AA632D82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30CCE-8E1F-C20A-257A-AEA2B82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309AF-C114-BD44-0892-633D8FA1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7D97E-FDC0-43EE-68BA-97690F59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E5A1C5-3436-8335-16F1-37CD75A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20FA1-199F-7D43-9A06-0040BE5B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47AB8-7E6A-D630-A8E8-30932AE04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501C9-9958-495A-AB6C-AD37B453C201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951A4-7C78-188B-8C8D-79193ED1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F6D9B-5058-8524-19D2-58FD7227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FD234-FC97-4401-A958-8D1BBE0A7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绿色的球&#10;&#10;描述已自动生成">
            <a:extLst>
              <a:ext uri="{FF2B5EF4-FFF2-40B4-BE49-F238E27FC236}">
                <a16:creationId xmlns:a16="http://schemas.microsoft.com/office/drawing/2014/main" id="{DA20D0F2-3D43-DF0F-7D8F-76F3F06B1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87" y="1244600"/>
            <a:ext cx="923925" cy="4229100"/>
          </a:xfrm>
          <a:prstGeom prst="rect">
            <a:avLst/>
          </a:prstGeom>
          <a:solidFill>
            <a:srgbClr val="B0A02F"/>
          </a:solidFill>
        </p:spPr>
      </p:pic>
      <p:pic>
        <p:nvPicPr>
          <p:cNvPr id="7" name="图片 6" descr="鱼在水里&#10;&#10;中度可信度描述已自动生成">
            <a:extLst>
              <a:ext uri="{FF2B5EF4-FFF2-40B4-BE49-F238E27FC236}">
                <a16:creationId xmlns:a16="http://schemas.microsoft.com/office/drawing/2014/main" id="{9BBFFBCC-D334-6895-044A-4E3DED7A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7" y="1314450"/>
            <a:ext cx="809625" cy="421957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DB80B082-61DB-F056-459B-3D5560586139}"/>
              </a:ext>
            </a:extLst>
          </p:cNvPr>
          <p:cNvSpPr/>
          <p:nvPr/>
        </p:nvSpPr>
        <p:spPr>
          <a:xfrm>
            <a:off x="4438650" y="742950"/>
            <a:ext cx="2552700" cy="20701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5EFA66-ED64-7DD5-7449-836EC3A681D2}"/>
              </a:ext>
            </a:extLst>
          </p:cNvPr>
          <p:cNvSpPr/>
          <p:nvPr/>
        </p:nvSpPr>
        <p:spPr>
          <a:xfrm>
            <a:off x="4337050" y="3606800"/>
            <a:ext cx="3105150" cy="2051050"/>
          </a:xfrm>
          <a:prstGeom prst="ellipse">
            <a:avLst/>
          </a:prstGeom>
          <a:solidFill>
            <a:srgbClr val="3768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049A45-0000-86F7-8DB8-9E0F36B35DAE}"/>
              </a:ext>
            </a:extLst>
          </p:cNvPr>
          <p:cNvSpPr txBox="1"/>
          <p:nvPr/>
        </p:nvSpPr>
        <p:spPr>
          <a:xfrm>
            <a:off x="1003300" y="5588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RGB:172</a:t>
            </a:r>
            <a:r>
              <a:rPr lang="zh-CN" altLang="en-US" dirty="0"/>
              <a:t>，</a:t>
            </a:r>
            <a:r>
              <a:rPr lang="en-US" altLang="zh-CN" dirty="0"/>
              <a:t>170</a:t>
            </a:r>
            <a:r>
              <a:rPr lang="zh-CN" altLang="en-US" dirty="0"/>
              <a:t>，</a:t>
            </a:r>
            <a:r>
              <a:rPr lang="en-US" altLang="zh-CN" dirty="0"/>
              <a:t>69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4AAE11-623C-606B-3A65-DF020905B2FB}"/>
              </a:ext>
            </a:extLst>
          </p:cNvPr>
          <p:cNvSpPr txBox="1"/>
          <p:nvPr/>
        </p:nvSpPr>
        <p:spPr>
          <a:xfrm>
            <a:off x="1003300" y="101496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RGB:53</a:t>
            </a:r>
            <a:r>
              <a:rPr lang="zh-CN" altLang="en-US" dirty="0"/>
              <a:t>，</a:t>
            </a:r>
            <a:r>
              <a:rPr lang="en-US" altLang="zh-CN" dirty="0"/>
              <a:t>102</a:t>
            </a:r>
            <a:r>
              <a:rPr lang="zh-CN" altLang="en-US" dirty="0"/>
              <a:t>，</a:t>
            </a:r>
            <a:r>
              <a:rPr lang="en-US" altLang="zh-CN" dirty="0"/>
              <a:t>134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6DCDD7-9AFE-9EE5-82CB-9527F23F2F79}"/>
              </a:ext>
            </a:extLst>
          </p:cNvPr>
          <p:cNvSpPr txBox="1"/>
          <p:nvPr/>
        </p:nvSpPr>
        <p:spPr>
          <a:xfrm>
            <a:off x="3194050" y="575786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BGR:69, 170,172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F6B59E-6410-44AD-9212-324CF2C1FDB0}"/>
              </a:ext>
            </a:extLst>
          </p:cNvPr>
          <p:cNvSpPr txBox="1"/>
          <p:nvPr/>
        </p:nvSpPr>
        <p:spPr>
          <a:xfrm>
            <a:off x="3194050" y="945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BGR: 134 , 102</a:t>
            </a:r>
            <a:r>
              <a:rPr lang="zh-CN" altLang="en-US" dirty="0"/>
              <a:t>，</a:t>
            </a:r>
            <a:r>
              <a:rPr lang="en-US" altLang="zh-CN" dirty="0"/>
              <a:t> 53</a:t>
            </a:r>
            <a:r>
              <a:rPr lang="zh-CN" altLang="en-US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聪 李</dc:creator>
  <cp:lastModifiedBy>聪 李</cp:lastModifiedBy>
  <cp:revision>4</cp:revision>
  <dcterms:created xsi:type="dcterms:W3CDTF">2024-08-07T05:56:11Z</dcterms:created>
  <dcterms:modified xsi:type="dcterms:W3CDTF">2024-08-07T06:02:34Z</dcterms:modified>
</cp:coreProperties>
</file>