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5D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63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53DA7-E541-44F8-8423-E3BBC9E15576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9CC7D-4651-4AED-80A3-AE3A1E6FA2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62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651870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NAME OF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227934"/>
            <a:ext cx="6400800" cy="504056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75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478"/>
            <a:ext cx="8229600" cy="576064"/>
          </a:xfrm>
        </p:spPr>
        <p:txBody>
          <a:bodyPr>
            <a:normAutofit/>
          </a:bodyPr>
          <a:lstStyle>
            <a:lvl1pPr algn="ctr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504" y="771550"/>
            <a:ext cx="8856984" cy="3960440"/>
          </a:xfrm>
        </p:spPr>
        <p:txBody>
          <a:bodyPr>
            <a:normAutofit/>
          </a:bodyPr>
          <a:lstStyle>
            <a:lvl1pPr marL="342900" indent="-342900" algn="l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/>
            </a:lvl2pPr>
          </a:lstStyle>
          <a:p>
            <a:pPr lvl="0"/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consectetur</a:t>
            </a:r>
            <a:r>
              <a:rPr lang="en-US" dirty="0" smtClean="0"/>
              <a:t> </a:t>
            </a:r>
            <a:r>
              <a:rPr lang="en-US" dirty="0" err="1" smtClean="0"/>
              <a:t>adipisicing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do </a:t>
            </a:r>
            <a:r>
              <a:rPr lang="en-US" dirty="0" err="1" smtClean="0"/>
              <a:t>eiusmod</a:t>
            </a:r>
            <a:r>
              <a:rPr lang="en-US" dirty="0" smtClean="0"/>
              <a:t> </a:t>
            </a:r>
            <a:r>
              <a:rPr lang="en-US" dirty="0" err="1" smtClean="0"/>
              <a:t>tempor</a:t>
            </a:r>
            <a:r>
              <a:rPr lang="en-US" dirty="0" smtClean="0"/>
              <a:t> </a:t>
            </a:r>
            <a:r>
              <a:rPr lang="en-US" dirty="0" err="1" smtClean="0"/>
              <a:t>incididunt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labore</a:t>
            </a:r>
            <a:r>
              <a:rPr lang="en-US" dirty="0" smtClean="0"/>
              <a:t> et </a:t>
            </a: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</a:t>
            </a:r>
            <a:r>
              <a:rPr lang="en-US" dirty="0" smtClean="0"/>
              <a:t>.</a:t>
            </a:r>
          </a:p>
          <a:p>
            <a:pPr lvl="1"/>
            <a:r>
              <a:rPr lang="en-US" altLang="zh-CN" sz="1800" dirty="0" err="1" smtClean="0"/>
              <a:t>Fasfda</a:t>
            </a:r>
            <a:endParaRPr lang="en-US" altLang="zh-CN" sz="1800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52E-323F-479F-AF3E-0327E875EA3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4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152E-323F-479F-AF3E-0327E875EA32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5AC7-9D65-43F9-80E6-F5B7FBD6E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pm25.in/api_doc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 smtClean="0"/>
              <a:t>移动应用开发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99942"/>
            <a:ext cx="6400800" cy="50405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方维维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88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课程项目要求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9600" dirty="0" smtClean="0">
                <a:solidFill>
                  <a:srgbClr val="FF0000"/>
                </a:solidFill>
              </a:rPr>
              <a:t>严禁抄袭</a:t>
            </a:r>
            <a:r>
              <a:rPr lang="zh-CN" altLang="en-US" sz="9600" dirty="0">
                <a:solidFill>
                  <a:srgbClr val="FF0000"/>
                </a:solidFill>
              </a:rPr>
              <a:t>！</a:t>
            </a:r>
            <a:endParaRPr lang="en-US" altLang="zh-CN" sz="96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9600" dirty="0" smtClean="0">
                <a:solidFill>
                  <a:srgbClr val="FF0000"/>
                </a:solidFill>
              </a:rPr>
              <a:t>抄袭</a:t>
            </a:r>
            <a:r>
              <a:rPr lang="en-US" altLang="zh-CN" sz="9600" dirty="0" smtClean="0">
                <a:solidFill>
                  <a:srgbClr val="FF0000"/>
                </a:solidFill>
              </a:rPr>
              <a:t>0</a:t>
            </a:r>
            <a:r>
              <a:rPr lang="zh-CN" altLang="en-US" sz="9600" dirty="0" smtClean="0">
                <a:solidFill>
                  <a:srgbClr val="FF0000"/>
                </a:solidFill>
              </a:rPr>
              <a:t>分！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86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课程项目要求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03598"/>
            <a:ext cx="8856984" cy="3528392"/>
          </a:xfrm>
        </p:spPr>
        <p:txBody>
          <a:bodyPr/>
          <a:lstStyle/>
          <a:p>
            <a:r>
              <a:rPr lang="zh-CN" altLang="en-US" dirty="0" smtClean="0"/>
              <a:t>每个小组综合运用本学期所学知识编写一个功能比较完善的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总体要求：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实现一个完整的程序，具有一定的实际应用功能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项目需要有一定的技术要求。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需要提供完整的</a:t>
            </a:r>
            <a:r>
              <a:rPr lang="zh-CN" altLang="en-US" dirty="0" smtClean="0">
                <a:solidFill>
                  <a:srgbClr val="FF0000"/>
                </a:solidFill>
              </a:rPr>
              <a:t>工程源代码、程序安装包、说明文档和展示文档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和录制的视频）。每个小组需要在规定的时间内完成课堂展示，并且需要按时提交。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课堂展示时间定为最后一次课。课堂展示结束要求提示所有材料（过时不侯）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每个小组展示的时间为</a:t>
            </a:r>
            <a:r>
              <a:rPr lang="en-US" altLang="zh-CN" dirty="0" smtClean="0"/>
              <a:t>6-8</a:t>
            </a:r>
            <a:r>
              <a:rPr lang="zh-CN" altLang="en-US" dirty="0" smtClean="0"/>
              <a:t>分钟，提问时间约为</a:t>
            </a:r>
            <a:r>
              <a:rPr lang="en-US" altLang="zh-CN" dirty="0" smtClean="0"/>
              <a:t>1-3</a:t>
            </a:r>
            <a:r>
              <a:rPr lang="zh-CN" altLang="en-US" dirty="0" smtClean="0"/>
              <a:t>分钟。严禁超时。</a:t>
            </a:r>
            <a:endParaRPr lang="en-US" altLang="zh-CN" dirty="0" smtClean="0"/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/>
              <a:t>引入“同学互评”机制，大家有公平的打分机会。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8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课程评分标准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413160"/>
              </p:ext>
            </p:extLst>
          </p:nvPr>
        </p:nvGraphicFramePr>
        <p:xfrm>
          <a:off x="179512" y="1419622"/>
          <a:ext cx="8856663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52221"/>
                <a:gridCol w="2952221"/>
                <a:gridCol w="29522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评分项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所占比例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主题与设计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见后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技术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见后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展示与文档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20%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见后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4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主题与设计要求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主题自选：我们给出几个范例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切合实际情况，有一定的应用场景，符合人们的需求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主题的新颖性、实用性是考察内容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设计：遵循一定的设计规范、可以参考</a:t>
            </a:r>
            <a:r>
              <a:rPr lang="en-US" altLang="zh-CN" dirty="0" smtClean="0"/>
              <a:t>iOS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设计规范，流程清晰，布局合理，字体适当，颜色悦目，声音悦耳。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919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技术要求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必选：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界面框架设计（用户友好，控件布局合理，美观）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事件处理的实现（点击响应，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跳转等）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SQLite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ContentProvider</a:t>
            </a:r>
            <a:r>
              <a:rPr lang="zh-CN" altLang="en-US" dirty="0" smtClean="0"/>
              <a:t>等数据存储方式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 smtClean="0"/>
              <a:t>自选：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广播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传感器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扩展：云平台、蓝</a:t>
            </a:r>
            <a:r>
              <a:rPr lang="zh-CN" altLang="en-US" dirty="0" smtClean="0"/>
              <a:t>牙、百度地图等</a:t>
            </a:r>
            <a:r>
              <a:rPr lang="zh-CN" altLang="en-US" dirty="0" smtClean="0"/>
              <a:t>（额外加分）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5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展示要求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1275606"/>
            <a:ext cx="8856984" cy="3456384"/>
          </a:xfrm>
        </p:spPr>
        <p:txBody>
          <a:bodyPr/>
          <a:lstStyle/>
          <a:p>
            <a:r>
              <a:rPr lang="zh-CN" altLang="en-US" dirty="0" smtClean="0"/>
              <a:t>文档按照要求撰写，每部分能看出团队的工作成果，每个人的贡献。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展示</a:t>
            </a:r>
            <a:r>
              <a:rPr lang="en-US" altLang="zh-CN" dirty="0" smtClean="0"/>
              <a:t>PPT</a:t>
            </a:r>
            <a:r>
              <a:rPr lang="zh-CN" altLang="en-US" dirty="0" smtClean="0"/>
              <a:t>制作精美，表现适当，能够清晰地展现工作内容和难度。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45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参考范例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71550"/>
            <a:ext cx="3888432" cy="3960440"/>
          </a:xfrm>
        </p:spPr>
        <p:txBody>
          <a:bodyPr/>
          <a:lstStyle/>
          <a:p>
            <a:r>
              <a:rPr lang="zh-CN" altLang="en-US" dirty="0" smtClean="0"/>
              <a:t>书本</a:t>
            </a:r>
            <a:r>
              <a:rPr lang="en-US" altLang="zh-CN" dirty="0" smtClean="0"/>
              <a:t>14</a:t>
            </a:r>
            <a:r>
              <a:rPr lang="zh-CN" altLang="en-US" dirty="0" smtClean="0"/>
              <a:t>章 欧酷天气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一</a:t>
            </a:r>
            <a:r>
              <a:rPr lang="zh-CN" altLang="en-US" dirty="0"/>
              <a:t>款基于</a:t>
            </a:r>
            <a:r>
              <a:rPr lang="en-US" altLang="zh-CN" dirty="0"/>
              <a:t>Android</a:t>
            </a:r>
            <a:r>
              <a:rPr lang="zh-CN" altLang="en-US" dirty="0"/>
              <a:t>端开源的天气预报软件，具备查看全国的省市县、查询任意城市天气、自由切换城市、手动更新天气、后台自动更新天气等功能。酷欧天气中的天气数据由和风天气提供，背景图片由必应</a:t>
            </a:r>
            <a:r>
              <a:rPr lang="zh-CN" altLang="en-US" dirty="0" smtClean="0"/>
              <a:t>提供。</a:t>
            </a:r>
            <a:endParaRPr lang="zh-CN" altLang="en-US" dirty="0"/>
          </a:p>
        </p:txBody>
      </p:sp>
      <p:pic>
        <p:nvPicPr>
          <p:cNvPr id="1028" name="Picture 4" descr="https://i2.wp.com/sparkgis.esy.es/articleAppImg/2017-10-09/bokeyuan_jishuboke/1507507239621j2BLO5.jpg?resize=254%2C4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901358"/>
            <a:ext cx="2079666" cy="3700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1.wp.com/sparkgis.esy.es/articleAppImg/2017-10-09/bokeyuan_jishuboke/1507507244511VQmLp3.jpg?resize=258%2C4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901357"/>
            <a:ext cx="2080201" cy="3700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8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推荐题目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本地应用</a:t>
            </a:r>
            <a:endParaRPr lang="en-US" altLang="zh-CN" dirty="0" smtClean="0">
              <a:solidFill>
                <a:srgbClr val="2525D3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525D3"/>
                </a:solidFill>
              </a:rPr>
              <a:t>利用</a:t>
            </a:r>
            <a:r>
              <a:rPr lang="zh-CN" altLang="en-US" dirty="0">
                <a:solidFill>
                  <a:srgbClr val="2525D3"/>
                </a:solidFill>
              </a:rPr>
              <a:t>手机记录运动状态</a:t>
            </a:r>
            <a:r>
              <a:rPr lang="zh-CN" altLang="en-US" dirty="0" smtClean="0"/>
              <a:t>：使用手机上的运动传感器判断人的静止、走动和跑步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2525D3"/>
                </a:solidFill>
              </a:rPr>
              <a:t>手机上的个人名片</a:t>
            </a:r>
            <a:r>
              <a:rPr lang="zh-CN" altLang="en-US" dirty="0" smtClean="0"/>
              <a:t>：遇到新朋友，拍照，记录个人信息，存储，可以调出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2525D3"/>
                </a:solidFill>
              </a:rPr>
              <a:t>手机上的课程表</a:t>
            </a:r>
            <a:r>
              <a:rPr lang="zh-CN" altLang="en-US" dirty="0" smtClean="0"/>
              <a:t>：记录课程，提醒，学习目标，考试时间，复习时间</a:t>
            </a:r>
            <a:endParaRPr lang="en-US" altLang="zh-CN" dirty="0" smtClean="0"/>
          </a:p>
          <a:p>
            <a:pPr lvl="1"/>
            <a:endParaRPr lang="en-US" altLang="zh-CN" dirty="0" smtClean="0">
              <a:solidFill>
                <a:srgbClr val="2525D3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网络应用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2525D3"/>
                </a:solidFill>
              </a:rPr>
              <a:t>类似欧酷天气显示空气质量</a:t>
            </a:r>
            <a:r>
              <a:rPr lang="zh-CN" altLang="en-US" dirty="0" smtClean="0"/>
              <a:t>：数据来源于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pm25.in/api_doc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，地图显示</a:t>
            </a:r>
            <a:endParaRPr lang="en-US" altLang="zh-CN" dirty="0"/>
          </a:p>
          <a:p>
            <a:pPr lvl="1"/>
            <a:r>
              <a:rPr lang="zh-CN" altLang="en-US" dirty="0" smtClean="0">
                <a:solidFill>
                  <a:srgbClr val="2525D3"/>
                </a:solidFill>
              </a:rPr>
              <a:t>基于移动后端云的班级通知</a:t>
            </a:r>
            <a:r>
              <a:rPr lang="zh-CN" altLang="en-US" dirty="0" smtClean="0"/>
              <a:t>：使用云数据库可发布通知加文件，看数据和文件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小游戏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 smtClean="0"/>
          </a:p>
          <a:p>
            <a:pPr marL="5715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751706"/>
      </p:ext>
    </p:extLst>
  </p:cSld>
  <p:clrMapOvr>
    <a:masterClrMapping/>
  </p:clrMapOvr>
</p:sld>
</file>

<file path=ppt/theme/theme1.xml><?xml version="1.0" encoding="utf-8"?>
<a:theme xmlns:a="http://schemas.openxmlformats.org/drawingml/2006/main" name="21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219</Template>
  <TotalTime>833</TotalTime>
  <Words>510</Words>
  <Application>Microsoft Office PowerPoint</Application>
  <PresentationFormat>全屏显示(16:9)</PresentationFormat>
  <Paragraphs>70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宋体</vt:lpstr>
      <vt:lpstr>微软雅黑</vt:lpstr>
      <vt:lpstr>Arial</vt:lpstr>
      <vt:lpstr>Calibri</vt:lpstr>
      <vt:lpstr>219</vt:lpstr>
      <vt:lpstr>移动应用开发</vt:lpstr>
      <vt:lpstr>课程项目要求</vt:lpstr>
      <vt:lpstr>课程项目要求</vt:lpstr>
      <vt:lpstr>课程评分标准</vt:lpstr>
      <vt:lpstr>主题与设计要求</vt:lpstr>
      <vt:lpstr>技术要求</vt:lpstr>
      <vt:lpstr>展示要求</vt:lpstr>
      <vt:lpstr>参考范例</vt:lpstr>
      <vt:lpstr>推荐题目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YANGS2015</dc:creator>
  <cp:lastModifiedBy>Weiwei Fang</cp:lastModifiedBy>
  <cp:revision>97</cp:revision>
  <dcterms:created xsi:type="dcterms:W3CDTF">2015-03-18T15:00:32Z</dcterms:created>
  <dcterms:modified xsi:type="dcterms:W3CDTF">2018-01-09T09:02:22Z</dcterms:modified>
</cp:coreProperties>
</file>