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2F3C2-8A70-4242-BD24-E52DA1901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73615B-93DA-4361-90AE-842E263B3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12040-9906-4941-B5D2-0FEC19AE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CE74-BC44-4255-B9B6-700EE1E2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8A2D-BFC2-43A7-97EE-9183A240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579DD-E8F2-4B9B-885D-040A728C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B2194-BC35-4A38-9E73-BCCF9792F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3AC03-0593-4931-A3CC-AAAFE0DA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99FFD-82F4-4B6F-8470-DF0303CE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4FC7A-68F8-4CF8-BAE2-9AA6594A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0DA458-FD00-459A-86D3-9260FE0BA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280BEA-8ECC-4544-B881-92013FC5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468ED-22C4-4BC7-A518-731E256B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3B12B-6BE8-486C-80C1-9B576D6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C133D-5A8D-4C07-B7FD-E89CD1E1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4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DB3F-6385-4631-B2AE-C629C034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E8E03-BAF3-427D-9899-6DA4BB66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EE808-91A9-4CEC-83FB-88660056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898A-0064-4AB0-8592-72C6694A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F09B7-0803-4246-A42F-0D72C812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DF05-BE07-4EED-94CA-0329B8DD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15A44-AC64-4E96-ABDC-A6678447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C9D50-3B5D-4506-AB2D-7B697BF5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5D259-FF4A-4450-A1B2-5F5F7701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8736E-5E3D-4E30-9913-52E07FFE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7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067F-5A0C-4A41-B2B3-1B50124A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A-E5F1-4A89-84A2-7FF860CAD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794D6-3CCF-4B6C-9D62-5FCFBFBA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2CDDC-4F07-4931-8283-47D408C5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BF8BB-3322-4F1F-987A-D50F1A1B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2AD01-DE04-4168-BF3F-A6DD27F3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ED512-801A-4F28-A2C1-15522B3E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A26C6-F9F6-41CC-A620-8CD5FAF6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96E49-A901-45F6-B2F0-34FC40A19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C60EF-C72B-4FA0-B35C-B9CF6315E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A6A848-31F8-4007-AFB7-EE31C105D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6CE6F-9AE9-4D05-A1E2-88D77157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F2A32E-F68A-4DDE-9000-600F8B0C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ED2030-4250-45F8-9CB8-EA6B58D3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7364-2582-4A3F-B431-F59CC5F1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244EA-D6EC-4A75-815E-C4019513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746A85-9B12-4924-9C3D-58326AC9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0F36AE-A172-4491-89A8-B09F7F18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33A0F-6DC3-4720-9993-299F344C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ADD0D9-126A-469E-90D3-1FFE109B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C55D6-D71F-44C1-AC34-9E9FD133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7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1603A-9E15-4A25-AF34-1ADC1264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055F6-F386-4411-9D16-004B1C21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7DA58-51CA-4089-B9B7-B965650B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5790F-F64F-491C-994A-7C647FC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A0DBB-6AB1-4AFE-9B20-AB228D91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FB90F-2126-4B28-9A36-4874528F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45A5B-4EB2-4790-A8BC-D84EF3B4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3F45A-A99F-4B5F-80E5-0C3990CF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1A98B-1AC7-4BE2-89CE-E476EC1D7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5DA35-BC49-416A-8918-8FBBDA3D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A6411-111A-423E-9B9C-73D2BE47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927B6-1CAD-4130-9732-427E6374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9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F80F90-A2F5-48DB-A6B3-BE852749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750E6-EC28-4E24-A511-932898771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BD0D7-B6DC-4F4D-9C22-20E46CFE2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BEF8-6DCE-40AF-8825-2A1B96558CE1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E3B43-7CFB-4279-963B-2CA05459F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655F0-5BD2-4159-A0B2-4CE5B00D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713F9-F635-4BF1-B365-B076D80A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52744E-0619-492E-848A-8EFC3C1E2FBC}"/>
              </a:ext>
            </a:extLst>
          </p:cNvPr>
          <p:cNvGrpSpPr/>
          <p:nvPr/>
        </p:nvGrpSpPr>
        <p:grpSpPr>
          <a:xfrm rot="16200000">
            <a:off x="979975" y="3373023"/>
            <a:ext cx="2067697" cy="1961975"/>
            <a:chOff x="1243914" y="815547"/>
            <a:chExt cx="2067697" cy="19619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936CF2-6B03-4D5B-A365-A70179E5D5DD}"/>
                </a:ext>
              </a:extLst>
            </p:cNvPr>
            <p:cNvSpPr/>
            <p:nvPr/>
          </p:nvSpPr>
          <p:spPr>
            <a:xfrm>
              <a:off x="1771136" y="815547"/>
              <a:ext cx="1540475" cy="65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Amplifier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E25B1DA-8B2F-4BFD-8181-FDE75E8B83D7}"/>
                </a:ext>
              </a:extLst>
            </p:cNvPr>
            <p:cNvCxnSpPr/>
            <p:nvPr/>
          </p:nvCxnSpPr>
          <p:spPr>
            <a:xfrm>
              <a:off x="1935893" y="1474574"/>
              <a:ext cx="0" cy="494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023E624-C400-4B0D-83B8-B1F490AC9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671" y="1474574"/>
              <a:ext cx="0" cy="523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A977A8E-67AE-4EEC-8EEB-1E3A6CFE8A9F}"/>
                </a:ext>
              </a:extLst>
            </p:cNvPr>
            <p:cNvSpPr/>
            <p:nvPr/>
          </p:nvSpPr>
          <p:spPr>
            <a:xfrm>
              <a:off x="1243914" y="1046205"/>
              <a:ext cx="52722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电池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96E8AF-AF96-4C24-B917-15F185FC9C36}"/>
                </a:ext>
              </a:extLst>
            </p:cNvPr>
            <p:cNvSpPr txBox="1"/>
            <p:nvPr/>
          </p:nvSpPr>
          <p:spPr>
            <a:xfrm>
              <a:off x="1840601" y="1581665"/>
              <a:ext cx="338554" cy="11958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/>
                <a:t>3.7V</a:t>
              </a:r>
              <a:endParaRPr lang="zh-CN" altLang="en-US" sz="1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6C4650-847E-4D2F-82AD-4CE0496110B4}"/>
                </a:ext>
              </a:extLst>
            </p:cNvPr>
            <p:cNvSpPr txBox="1"/>
            <p:nvPr/>
          </p:nvSpPr>
          <p:spPr>
            <a:xfrm>
              <a:off x="2071468" y="1581663"/>
              <a:ext cx="338554" cy="11958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/>
                <a:t>3.3V</a:t>
              </a:r>
              <a:endParaRPr lang="zh-CN" altLang="en-US" sz="10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1698F3F-AA40-42DD-955D-136B673B4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1" y="1474574"/>
              <a:ext cx="0" cy="523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11A582-BA15-4C3E-8A8C-74FCFD4D8149}"/>
                </a:ext>
              </a:extLst>
            </p:cNvPr>
            <p:cNvSpPr txBox="1"/>
            <p:nvPr/>
          </p:nvSpPr>
          <p:spPr>
            <a:xfrm>
              <a:off x="2349941" y="1570228"/>
              <a:ext cx="338554" cy="11958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/>
                <a:t>-Vs</a:t>
              </a:r>
              <a:endParaRPr lang="zh-CN" altLang="en-US" sz="10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C33A69C-46C3-4480-B6A9-DF214F9192A3}"/>
                </a:ext>
              </a:extLst>
            </p:cNvPr>
            <p:cNvCxnSpPr/>
            <p:nvPr/>
          </p:nvCxnSpPr>
          <p:spPr>
            <a:xfrm>
              <a:off x="2706131" y="1478692"/>
              <a:ext cx="0" cy="494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950BB15-4647-4823-83E6-1F4C96D3A46B}"/>
                </a:ext>
              </a:extLst>
            </p:cNvPr>
            <p:cNvSpPr txBox="1"/>
            <p:nvPr/>
          </p:nvSpPr>
          <p:spPr>
            <a:xfrm>
              <a:off x="2635765" y="1482811"/>
              <a:ext cx="338554" cy="10297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/>
                <a:t>V1234  678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1ADD562-A29C-4C60-BDF0-561B0DE7EB8C}"/>
              </a:ext>
            </a:extLst>
          </p:cNvPr>
          <p:cNvGrpSpPr/>
          <p:nvPr/>
        </p:nvGrpSpPr>
        <p:grpSpPr>
          <a:xfrm>
            <a:off x="5314309" y="2680960"/>
            <a:ext cx="1474573" cy="3178418"/>
            <a:chOff x="6030097" y="2247563"/>
            <a:chExt cx="1474573" cy="317841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943794C-5A78-4701-9177-8D0A5279CBC7}"/>
                </a:ext>
              </a:extLst>
            </p:cNvPr>
            <p:cNvSpPr/>
            <p:nvPr/>
          </p:nvSpPr>
          <p:spPr>
            <a:xfrm>
              <a:off x="6030097" y="2247563"/>
              <a:ext cx="1474573" cy="3178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主板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060844-EE20-4B14-BC69-C72A5B30B602}"/>
                </a:ext>
              </a:extLst>
            </p:cNvPr>
            <p:cNvSpPr/>
            <p:nvPr/>
          </p:nvSpPr>
          <p:spPr>
            <a:xfrm>
              <a:off x="6346484" y="3213131"/>
              <a:ext cx="876463" cy="3604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3.7V</a:t>
              </a:r>
              <a:r>
                <a:rPr lang="zh-CN" altLang="en-US" sz="1000" dirty="0"/>
                <a:t>转</a:t>
              </a:r>
              <a:r>
                <a:rPr lang="en-US" altLang="zh-CN" sz="1000" dirty="0"/>
                <a:t>3.3V</a:t>
              </a:r>
              <a:endParaRPr lang="zh-CN" altLang="en-US" sz="10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B1CB5FB-1B46-486C-90C4-66E3A047DC79}"/>
                </a:ext>
              </a:extLst>
            </p:cNvPr>
            <p:cNvSpPr/>
            <p:nvPr/>
          </p:nvSpPr>
          <p:spPr>
            <a:xfrm>
              <a:off x="6346484" y="4204515"/>
              <a:ext cx="876463" cy="3604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3.7V</a:t>
              </a:r>
              <a:r>
                <a:rPr lang="zh-CN" altLang="en-US" sz="1000" dirty="0"/>
                <a:t>充电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5F7FC9-426D-4E6C-8EC9-1683096C439D}"/>
              </a:ext>
            </a:extLst>
          </p:cNvPr>
          <p:cNvGrpSpPr/>
          <p:nvPr/>
        </p:nvGrpSpPr>
        <p:grpSpPr>
          <a:xfrm>
            <a:off x="2419842" y="2704286"/>
            <a:ext cx="2990884" cy="3155092"/>
            <a:chOff x="1684237" y="3113903"/>
            <a:chExt cx="2990884" cy="315509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67BDD3B-77F9-418A-BBC7-BE324C48A8BB}"/>
                </a:ext>
              </a:extLst>
            </p:cNvPr>
            <p:cNvSpPr/>
            <p:nvPr/>
          </p:nvSpPr>
          <p:spPr>
            <a:xfrm>
              <a:off x="1684237" y="3113903"/>
              <a:ext cx="2031028" cy="3155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Amp</a:t>
              </a:r>
              <a:r>
                <a:rPr lang="zh-CN" altLang="en-US" dirty="0"/>
                <a:t>底板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DC13AC0-2394-4B40-872E-8889B4369FB4}"/>
                </a:ext>
              </a:extLst>
            </p:cNvPr>
            <p:cNvSpPr/>
            <p:nvPr/>
          </p:nvSpPr>
          <p:spPr>
            <a:xfrm>
              <a:off x="2259205" y="3729779"/>
              <a:ext cx="876463" cy="3604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3.3V</a:t>
              </a:r>
              <a:r>
                <a:rPr lang="zh-CN" altLang="en-US" sz="1000" dirty="0"/>
                <a:t>转</a:t>
              </a:r>
              <a:r>
                <a:rPr lang="en-US" altLang="zh-CN" sz="1000" dirty="0"/>
                <a:t>-Vs</a:t>
              </a:r>
              <a:endParaRPr lang="zh-CN" altLang="en-US" sz="10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9C450DF-F643-48C6-A892-2F406E13F05A}"/>
                </a:ext>
              </a:extLst>
            </p:cNvPr>
            <p:cNvSpPr/>
            <p:nvPr/>
          </p:nvSpPr>
          <p:spPr>
            <a:xfrm>
              <a:off x="1872841" y="5425983"/>
              <a:ext cx="1540475" cy="65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Amplifier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768C55E-6A5F-484C-BDAB-996965D461DB}"/>
                </a:ext>
              </a:extLst>
            </p:cNvPr>
            <p:cNvSpPr/>
            <p:nvPr/>
          </p:nvSpPr>
          <p:spPr>
            <a:xfrm rot="16200000">
              <a:off x="3090878" y="4360431"/>
              <a:ext cx="1029730" cy="47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板对板连接器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3B8EECB-B271-4A41-9646-70E049F201E9}"/>
                </a:ext>
              </a:extLst>
            </p:cNvPr>
            <p:cNvCxnSpPr>
              <a:cxnSpLocks/>
            </p:cNvCxnSpPr>
            <p:nvPr/>
          </p:nvCxnSpPr>
          <p:spPr>
            <a:xfrm>
              <a:off x="3862194" y="4631416"/>
              <a:ext cx="563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79E4C07-0A5B-4B9E-91CC-68E86591815C}"/>
                </a:ext>
              </a:extLst>
            </p:cNvPr>
            <p:cNvGrpSpPr/>
            <p:nvPr/>
          </p:nvGrpSpPr>
          <p:grpSpPr>
            <a:xfrm>
              <a:off x="3841938" y="4092774"/>
              <a:ext cx="755733" cy="338554"/>
              <a:chOff x="3715629" y="5751837"/>
              <a:chExt cx="755733" cy="338554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5D36A39F-B8C2-47AB-8781-4D33E63FC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5629" y="6017170"/>
                <a:ext cx="564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38B0BC4-31D2-4CC6-AE62-8061745FDEA2}"/>
                  </a:ext>
                </a:extLst>
              </p:cNvPr>
              <p:cNvSpPr txBox="1"/>
              <p:nvPr/>
            </p:nvSpPr>
            <p:spPr>
              <a:xfrm rot="16200000">
                <a:off x="4019938" y="5638966"/>
                <a:ext cx="338554" cy="5642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000" dirty="0"/>
                  <a:t>3.3V</a:t>
                </a:r>
                <a:endParaRPr lang="zh-CN" altLang="en-US" sz="1000" dirty="0"/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1D5D40F-712C-46A0-8C0B-3DC30AE73B78}"/>
                </a:ext>
              </a:extLst>
            </p:cNvPr>
            <p:cNvSpPr txBox="1"/>
            <p:nvPr/>
          </p:nvSpPr>
          <p:spPr>
            <a:xfrm rot="16200000">
              <a:off x="4127971" y="4245237"/>
              <a:ext cx="338554" cy="5642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/>
                <a:t>3.7V</a:t>
              </a:r>
              <a:endParaRPr lang="zh-CN" altLang="en-US" sz="10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D296B37-DCDF-4E53-8DDB-220165F86968}"/>
                </a:ext>
              </a:extLst>
            </p:cNvPr>
            <p:cNvCxnSpPr>
              <a:cxnSpLocks/>
            </p:cNvCxnSpPr>
            <p:nvPr/>
          </p:nvCxnSpPr>
          <p:spPr>
            <a:xfrm>
              <a:off x="3862194" y="4960776"/>
              <a:ext cx="563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6DDC3D3-3D18-4F54-99C7-31890264EE17}"/>
                </a:ext>
              </a:extLst>
            </p:cNvPr>
            <p:cNvSpPr txBox="1"/>
            <p:nvPr/>
          </p:nvSpPr>
          <p:spPr>
            <a:xfrm>
              <a:off x="3841938" y="4698161"/>
              <a:ext cx="833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V1234  678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94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PPT 演示文稿</Template>
  <TotalTime>131</TotalTime>
  <Words>29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朝旭</dc:creator>
  <cp:lastModifiedBy>刘 朝旭</cp:lastModifiedBy>
  <cp:revision>17</cp:revision>
  <dcterms:created xsi:type="dcterms:W3CDTF">2020-11-30T03:17:13Z</dcterms:created>
  <dcterms:modified xsi:type="dcterms:W3CDTF">2020-11-30T05:29:05Z</dcterms:modified>
</cp:coreProperties>
</file>