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8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2023/03/05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ARM</a:t>
            </a:r>
            <a:r>
              <a:rPr lang="zh-CN" altLang="en-US"/>
              <a:t>芯片属于精简指令集计算机</a:t>
            </a:r>
            <a:r>
              <a:rPr lang="en-US" altLang="zh-CN"/>
              <a:t>(RISC</a:t>
            </a:r>
            <a:r>
              <a:rPr lang="zh-CN" altLang="en-US"/>
              <a:t>：</a:t>
            </a:r>
            <a:r>
              <a:rPr lang="en-US" altLang="zh-CN"/>
              <a:t>Reduced Instruction Set Computing)</a:t>
            </a:r>
            <a:r>
              <a:rPr lang="zh-CN" altLang="en-US"/>
              <a:t>，它所用的指令比较简单，有如下特点：</a:t>
            </a:r>
          </a:p>
          <a:p>
            <a:r>
              <a:rPr lang="zh-CN" altLang="en-US"/>
              <a:t>① 对内存只有读、写指令</a:t>
            </a:r>
          </a:p>
          <a:p>
            <a:r>
              <a:rPr lang="zh-CN" altLang="en-US"/>
              <a:t>② 对于数据的运算是在</a:t>
            </a:r>
            <a:r>
              <a:rPr lang="en-US" altLang="zh-CN"/>
              <a:t>CPU</a:t>
            </a:r>
            <a:r>
              <a:rPr lang="zh-CN" altLang="en-US"/>
              <a:t>内部实现</a:t>
            </a:r>
          </a:p>
          <a:p>
            <a:r>
              <a:rPr lang="zh-CN" altLang="en-US"/>
              <a:t>③ 使用</a:t>
            </a:r>
            <a:r>
              <a:rPr lang="en-US" altLang="zh-CN"/>
              <a:t>RISC</a:t>
            </a:r>
            <a:r>
              <a:rPr lang="zh-CN" altLang="en-US"/>
              <a:t>指令的</a:t>
            </a:r>
            <a:r>
              <a:rPr lang="en-US" altLang="zh-CN"/>
              <a:t>CPU</a:t>
            </a:r>
            <a:r>
              <a:rPr lang="zh-CN" altLang="en-US"/>
              <a:t>复杂度小一点，易于设计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3042009"/>
            <a:ext cx="3839973" cy="3111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771786" y="3343195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对于左图所示的乘法运算</a:t>
            </a:r>
            <a:r>
              <a:rPr lang="en-US" altLang="zh-CN"/>
              <a:t>a = a * b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RISC</a:t>
            </a:r>
            <a:r>
              <a:rPr lang="zh-CN" altLang="en-US"/>
              <a:t>中要使用</a:t>
            </a:r>
            <a:r>
              <a:rPr lang="en-US" altLang="zh-CN"/>
              <a:t>4</a:t>
            </a:r>
            <a:r>
              <a:rPr lang="zh-CN" altLang="en-US"/>
              <a:t>条汇编指令：</a:t>
            </a:r>
            <a:endParaRPr lang="en-US" altLang="zh-CN"/>
          </a:p>
          <a:p>
            <a:r>
              <a:rPr lang="zh-CN" altLang="en-US"/>
              <a:t>① 读内存</a:t>
            </a:r>
            <a:r>
              <a:rPr lang="en-US" altLang="zh-CN"/>
              <a:t>a</a:t>
            </a:r>
          </a:p>
          <a:p>
            <a:r>
              <a:rPr lang="zh-CN" altLang="en-US"/>
              <a:t>② 读内存</a:t>
            </a:r>
            <a:r>
              <a:rPr lang="en-US" altLang="zh-CN"/>
              <a:t>b</a:t>
            </a:r>
          </a:p>
          <a:p>
            <a:r>
              <a:rPr lang="zh-CN" altLang="en-US"/>
              <a:t>③ 计算</a:t>
            </a:r>
            <a:r>
              <a:rPr lang="en-US" altLang="zh-CN"/>
              <a:t>a*b</a:t>
            </a:r>
          </a:p>
          <a:p>
            <a:r>
              <a:rPr lang="zh-CN" altLang="en-US"/>
              <a:t>④ 把结果写入内存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提出问题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1" y="1120930"/>
            <a:ext cx="3839973" cy="3111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872454" y="1422116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对于左图所示的乘法运算</a:t>
            </a:r>
            <a:r>
              <a:rPr lang="en-US" altLang="zh-CN" dirty="0"/>
              <a:t>a = a * b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RISC</a:t>
            </a:r>
            <a:r>
              <a:rPr lang="zh-CN" altLang="en-US" dirty="0"/>
              <a:t>中要使用</a:t>
            </a:r>
            <a:r>
              <a:rPr lang="en-US" altLang="zh-CN" dirty="0"/>
              <a:t>4</a:t>
            </a:r>
            <a:r>
              <a:rPr lang="zh-CN" altLang="en-US" dirty="0"/>
              <a:t>条汇编指令：</a:t>
            </a:r>
            <a:endParaRPr lang="en-US" altLang="zh-CN" dirty="0"/>
          </a:p>
          <a:p>
            <a:r>
              <a:rPr lang="zh-CN" altLang="en-US" dirty="0"/>
              <a:t>① 读内存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② 读内存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③ 计算</a:t>
            </a:r>
            <a:r>
              <a:rPr lang="en-US" altLang="zh-CN" dirty="0"/>
              <a:t>a*b</a:t>
            </a:r>
          </a:p>
          <a:p>
            <a:r>
              <a:rPr lang="zh-CN" altLang="en-US" dirty="0"/>
              <a:t>④ 把结果写入内存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2A3DB-25DD-440D-8C47-4786AE3802FC}"/>
              </a:ext>
            </a:extLst>
          </p:cNvPr>
          <p:cNvSpPr txBox="1"/>
          <p:nvPr/>
        </p:nvSpPr>
        <p:spPr>
          <a:xfrm>
            <a:off x="872454" y="3883414"/>
            <a:ext cx="809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内部，用什么来保存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a*b 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6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内部寄存器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BF98DC5-4E25-5DD5-D446-87C481F18DC8}"/>
              </a:ext>
            </a:extLst>
          </p:cNvPr>
          <p:cNvSpPr txBox="1"/>
          <p:nvPr/>
        </p:nvSpPr>
        <p:spPr>
          <a:xfrm>
            <a:off x="380748" y="939152"/>
            <a:ext cx="809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《RISC-V</a:t>
            </a:r>
            <a:r>
              <a:rPr lang="zh-CN" altLang="en-US" dirty="0"/>
              <a:t>体系结构编程与实践</a:t>
            </a:r>
            <a:r>
              <a:rPr lang="en-US" altLang="zh-CN" dirty="0"/>
              <a:t>》</a:t>
            </a:r>
            <a:r>
              <a:rPr lang="zh-CN" altLang="en-US" dirty="0"/>
              <a:t>的</a:t>
            </a:r>
            <a:r>
              <a:rPr lang="en-US" altLang="zh-CN" dirty="0"/>
              <a:t>《1.3 RISC-V</a:t>
            </a:r>
            <a:r>
              <a:rPr lang="zh-CN" altLang="en-US" dirty="0"/>
              <a:t>寄存器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我们暂且知道下图这些寄存器就可以了：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8E0D95-3F75-B2C2-52A3-C49CE351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3" y="1400817"/>
            <a:ext cx="4947691" cy="53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a=</a:t>
              </a:r>
              <a:r>
                <a:rPr lang="en-US" altLang="zh-CN" sz="1524" b="1" dirty="0" err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a+b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实现过程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B402C31-17E3-20BD-AB40-D44D18F3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2" y="1515003"/>
            <a:ext cx="5615898" cy="4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7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196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东山 韦</cp:lastModifiedBy>
  <cp:revision>350</cp:revision>
  <dcterms:created xsi:type="dcterms:W3CDTF">2020-09-12T05:08:37Z</dcterms:created>
  <dcterms:modified xsi:type="dcterms:W3CDTF">2023-03-05T06:29:08Z</dcterms:modified>
</cp:coreProperties>
</file>