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6" r:id="rId4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嵌入式系统学习的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条路线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8A61B723-B7AD-4A67-8642-26BF30949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49" y="983684"/>
            <a:ext cx="7281382" cy="57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6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路线差别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5678391-26B4-4A43-B531-CB5701ABDB52}"/>
              </a:ext>
            </a:extLst>
          </p:cNvPr>
          <p:cNvSpPr txBox="1"/>
          <p:nvPr/>
        </p:nvSpPr>
        <p:spPr>
          <a:xfrm>
            <a:off x="2095914" y="948690"/>
            <a:ext cx="92208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单片机入门</a:t>
            </a:r>
            <a:r>
              <a:rPr lang="en-US" altLang="zh-CN"/>
              <a:t>(HAL)</a:t>
            </a:r>
          </a:p>
          <a:p>
            <a:r>
              <a:rPr lang="en-US" altLang="zh-CN"/>
              <a:t>      </a:t>
            </a:r>
            <a:r>
              <a:rPr lang="zh-CN" altLang="en-US"/>
              <a:t>简单、快速，实际上工作中涉及单片机编程时，也提倡使用</a:t>
            </a:r>
            <a:r>
              <a:rPr lang="en-US" altLang="zh-CN"/>
              <a:t>HAL</a:t>
            </a:r>
            <a:r>
              <a:rPr lang="zh-CN" altLang="en-US"/>
              <a:t>库。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对于学习来说，</a:t>
            </a:r>
            <a:r>
              <a:rPr lang="en-US" altLang="zh-CN"/>
              <a:t>HAL</a:t>
            </a:r>
            <a:r>
              <a:rPr lang="zh-CN" altLang="en-US"/>
              <a:t>封装了很多技术细节，对技术成长帮助不大。</a:t>
            </a:r>
            <a:endParaRPr lang="en-US" altLang="zh-CN"/>
          </a:p>
          <a:p>
            <a:r>
              <a:rPr lang="en-US" altLang="zh-CN"/>
              <a:t>      </a:t>
            </a:r>
          </a:p>
          <a:p>
            <a:r>
              <a:rPr lang="en-US" altLang="zh-CN"/>
              <a:t>      </a:t>
            </a:r>
            <a:r>
              <a:rPr lang="zh-CN" altLang="en-US"/>
              <a:t>比如，你可能接触不到这些知识：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重定位、代码段数据段</a:t>
            </a:r>
            <a:r>
              <a:rPr lang="en-US" altLang="zh-CN"/>
              <a:t>BSS</a:t>
            </a:r>
            <a:r>
              <a:rPr lang="zh-CN" altLang="en-US"/>
              <a:t>段、位置无关码、相对跳转、绝对跳转、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设置栈、中断上下文、保存</a:t>
            </a:r>
            <a:r>
              <a:rPr lang="en-US" altLang="zh-CN"/>
              <a:t>/</a:t>
            </a:r>
            <a:r>
              <a:rPr lang="zh-CN" altLang="en-US"/>
              <a:t>恢复中断现场、</a:t>
            </a:r>
            <a:r>
              <a:rPr lang="en-US" altLang="zh-CN"/>
              <a:t>ARM</a:t>
            </a:r>
            <a:r>
              <a:rPr lang="zh-CN" altLang="en-US"/>
              <a:t>架构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这些知识，是单片机的核心，学习了它，有助于在</a:t>
            </a:r>
            <a:r>
              <a:rPr lang="en-US" altLang="zh-CN"/>
              <a:t>RTOS</a:t>
            </a:r>
            <a:r>
              <a:rPr lang="zh-CN" altLang="en-US"/>
              <a:t>领域发展。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单片机深入</a:t>
            </a:r>
            <a:r>
              <a:rPr lang="en-US" altLang="zh-CN"/>
              <a:t>(</a:t>
            </a:r>
            <a:r>
              <a:rPr lang="zh-CN" altLang="en-US"/>
              <a:t>基于寄存器</a:t>
            </a:r>
            <a:r>
              <a:rPr lang="en-US" altLang="zh-CN"/>
              <a:t>)</a:t>
            </a:r>
          </a:p>
          <a:p>
            <a:r>
              <a:rPr lang="en-US" altLang="zh-CN"/>
              <a:t>        </a:t>
            </a:r>
            <a:r>
              <a:rPr lang="zh-CN" altLang="en-US"/>
              <a:t>抛开</a:t>
            </a:r>
            <a:r>
              <a:rPr lang="en-US" altLang="zh-CN"/>
              <a:t>HAL</a:t>
            </a:r>
            <a:r>
              <a:rPr lang="zh-CN" altLang="en-US"/>
              <a:t>库，从芯片手册开始，自己写出一切代码。</a:t>
            </a:r>
            <a:endParaRPr lang="en-US" altLang="zh-CN"/>
          </a:p>
          <a:p>
            <a:r>
              <a:rPr lang="en-US" altLang="zh-CN"/>
              <a:t>        </a:t>
            </a:r>
            <a:r>
              <a:rPr lang="zh-CN" altLang="en-US"/>
              <a:t>注意：工作中绝对不建议这样做，但是学习时，这才能学到更深刻的知识。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   </a:t>
            </a:r>
            <a:r>
              <a:rPr lang="zh-CN" altLang="en-US"/>
              <a:t>这些知识，也是后续学习</a:t>
            </a:r>
            <a:r>
              <a:rPr lang="en-US" altLang="zh-CN"/>
              <a:t>RTOS</a:t>
            </a:r>
            <a:r>
              <a:rPr lang="zh-CN" altLang="en-US"/>
              <a:t>、学习</a:t>
            </a:r>
            <a:r>
              <a:rPr lang="en-US" altLang="zh-CN"/>
              <a:t>Linux</a:t>
            </a:r>
            <a:r>
              <a:rPr lang="zh-CN" altLang="en-US"/>
              <a:t>的</a:t>
            </a:r>
            <a:r>
              <a:rPr lang="en-US" altLang="zh-CN"/>
              <a:t>u-boot</a:t>
            </a:r>
            <a:r>
              <a:rPr lang="zh-CN" altLang="en-US"/>
              <a:t>的必备知识。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不学单片机，直接上手</a:t>
            </a:r>
            <a:r>
              <a:rPr lang="en-US" altLang="zh-CN"/>
              <a:t>Linux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        </a:t>
            </a:r>
            <a:r>
              <a:rPr lang="zh-CN" altLang="en-US"/>
              <a:t>如果你有一定的硬件基础，或者对硬件操作不感兴趣，那么可以不学单片机。</a:t>
            </a:r>
            <a:endParaRPr lang="en-US" altLang="zh-CN"/>
          </a:p>
          <a:p>
            <a:r>
              <a:rPr lang="en-US" altLang="zh-CN"/>
              <a:t>        Linux</a:t>
            </a:r>
            <a:r>
              <a:rPr lang="zh-CN" altLang="en-US"/>
              <a:t>驱动 </a:t>
            </a:r>
            <a:r>
              <a:rPr lang="en-US" altLang="zh-CN"/>
              <a:t>= </a:t>
            </a:r>
            <a:r>
              <a:rPr lang="zh-CN" altLang="en-US"/>
              <a:t>面向对象的编程思想 </a:t>
            </a:r>
            <a:r>
              <a:rPr lang="en-US" altLang="zh-CN"/>
              <a:t>+ </a:t>
            </a:r>
            <a:r>
              <a:rPr lang="zh-CN" altLang="en-US"/>
              <a:t>良好的程序框架 </a:t>
            </a:r>
            <a:r>
              <a:rPr lang="en-US" altLang="zh-CN"/>
              <a:t>+ </a:t>
            </a:r>
            <a:r>
              <a:rPr lang="zh-CN" altLang="en-US"/>
              <a:t>硬件操作</a:t>
            </a:r>
            <a:r>
              <a:rPr lang="en-US" altLang="zh-CN"/>
              <a:t>(</a:t>
            </a:r>
            <a:r>
              <a:rPr lang="zh-CN" altLang="en-US"/>
              <a:t>这就跟单片机类似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r>
              <a:rPr lang="en-US" altLang="zh-CN"/>
              <a:t>        </a:t>
            </a:r>
            <a:r>
              <a:rPr lang="zh-CN" altLang="en-US"/>
              <a:t>如果你要学习</a:t>
            </a:r>
            <a:r>
              <a:rPr lang="en-US" altLang="zh-CN"/>
              <a:t>Linux</a:t>
            </a:r>
            <a:r>
              <a:rPr lang="zh-CN" altLang="en-US"/>
              <a:t>驱动开发，单片机虽然是基础，但是也可以在学习驱动过程中掌握。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40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我们为什么讲裸机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5678391-26B4-4A43-B531-CB5701ABDB52}"/>
              </a:ext>
            </a:extLst>
          </p:cNvPr>
          <p:cNvSpPr txBox="1"/>
          <p:nvPr/>
        </p:nvSpPr>
        <p:spPr>
          <a:xfrm>
            <a:off x="2095914" y="948690"/>
            <a:ext cx="9220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/>
              <a:t>Linux</a:t>
            </a:r>
            <a:r>
              <a:rPr lang="zh-CN" altLang="en-US"/>
              <a:t>是操作系统之王：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实际上，如果掌握了</a:t>
            </a:r>
            <a:r>
              <a:rPr lang="en-US" altLang="zh-CN"/>
              <a:t>Linux</a:t>
            </a:r>
            <a:r>
              <a:rPr lang="zh-CN" altLang="en-US"/>
              <a:t>，掌握了</a:t>
            </a:r>
            <a:r>
              <a:rPr lang="en-US" altLang="zh-CN"/>
              <a:t>u-boot</a:t>
            </a:r>
            <a:r>
              <a:rPr lang="zh-CN" altLang="en-US"/>
              <a:t>，任何单片机程序都易如反掌。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但是，很多人觉得</a:t>
            </a:r>
            <a:r>
              <a:rPr lang="en-US" altLang="zh-CN"/>
              <a:t>Linux</a:t>
            </a:r>
            <a:r>
              <a:rPr lang="zh-CN" altLang="en-US"/>
              <a:t>的学习比较困难，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不像单片机一样有</a:t>
            </a:r>
            <a:r>
              <a:rPr lang="en-US" altLang="zh-CN"/>
              <a:t>keil</a:t>
            </a:r>
            <a:r>
              <a:rPr lang="zh-CN" altLang="en-US"/>
              <a:t>这些工具，点点鼠标就可以开发。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很多没有单片机基础的人，直接就放弃了；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即使有单片机基础，很多人的开发概念也扭转不过来，从入门直接放弃。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我们讲解裸机，既使用</a:t>
            </a:r>
            <a:r>
              <a:rPr lang="en-US" altLang="zh-CN"/>
              <a:t>keil</a:t>
            </a:r>
            <a:r>
              <a:rPr lang="zh-CN" altLang="en-US"/>
              <a:t>，也使用</a:t>
            </a:r>
            <a:r>
              <a:rPr lang="en-US" altLang="zh-CN"/>
              <a:t>GCC</a:t>
            </a:r>
            <a:r>
              <a:rPr lang="zh-CN" altLang="en-US"/>
              <a:t>编译器，让单片机开发能无缝切换到</a:t>
            </a:r>
            <a:r>
              <a:rPr lang="en-US" altLang="zh-CN"/>
              <a:t>Linux</a:t>
            </a:r>
            <a:r>
              <a:rPr lang="zh-CN" altLang="en-US"/>
              <a:t>开发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单片机的课程大部分是基于</a:t>
            </a:r>
            <a:r>
              <a:rPr lang="en-US" altLang="zh-CN"/>
              <a:t>HAL</a:t>
            </a:r>
            <a:r>
              <a:rPr lang="zh-CN" altLang="en-US"/>
              <a:t>库的，太简单，无法切换到各类</a:t>
            </a:r>
            <a:r>
              <a:rPr lang="en-US" altLang="zh-CN"/>
              <a:t>RTOS</a:t>
            </a:r>
            <a:r>
              <a:rPr lang="zh-CN" altLang="en-US"/>
              <a:t>、</a:t>
            </a:r>
            <a:r>
              <a:rPr lang="en-US" altLang="zh-CN"/>
              <a:t>u-boot</a:t>
            </a:r>
          </a:p>
        </p:txBody>
      </p:sp>
    </p:spTree>
    <p:extLst>
      <p:ext uri="{BB962C8B-B14F-4D97-AF65-F5344CB8AC3E}">
        <p14:creationId xmlns:p14="http://schemas.microsoft.com/office/powerpoint/2010/main" val="47427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讲什么内容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5678391-26B4-4A43-B531-CB5701ABDB52}"/>
              </a:ext>
            </a:extLst>
          </p:cNvPr>
          <p:cNvSpPr txBox="1"/>
          <p:nvPr/>
        </p:nvSpPr>
        <p:spPr>
          <a:xfrm>
            <a:off x="1902967" y="1712088"/>
            <a:ext cx="92208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从开发板上电的第一条指令开始，讲解整个程序涉及的一切只是，</a:t>
            </a:r>
            <a:endParaRPr lang="en-US" altLang="zh-CN"/>
          </a:p>
          <a:p>
            <a:r>
              <a:rPr lang="zh-CN" altLang="en-US"/>
              <a:t>    包括但不限于这些：  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重定位、代码段数据段</a:t>
            </a:r>
            <a:r>
              <a:rPr lang="en-US" altLang="zh-CN"/>
              <a:t>BSS</a:t>
            </a:r>
            <a:r>
              <a:rPr lang="zh-CN" altLang="en-US"/>
              <a:t>段、位置无关码、相对跳转、绝对跳转、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设置栈、中断上下文、保存</a:t>
            </a:r>
            <a:r>
              <a:rPr lang="en-US" altLang="zh-CN"/>
              <a:t>/</a:t>
            </a:r>
            <a:r>
              <a:rPr lang="zh-CN" altLang="en-US"/>
              <a:t>恢复中断现场、</a:t>
            </a:r>
            <a:r>
              <a:rPr lang="en-US" altLang="zh-CN"/>
              <a:t>ARM</a:t>
            </a:r>
            <a:r>
              <a:rPr lang="zh-CN" altLang="en-US"/>
              <a:t>架构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I2C</a:t>
            </a:r>
            <a:r>
              <a:rPr lang="zh-CN" altLang="en-US"/>
              <a:t>协议与编程、</a:t>
            </a:r>
            <a:r>
              <a:rPr lang="en-US" altLang="zh-CN"/>
              <a:t>SPI</a:t>
            </a:r>
            <a:r>
              <a:rPr lang="zh-CN" altLang="en-US"/>
              <a:t>协议与编程、</a:t>
            </a:r>
            <a:r>
              <a:rPr lang="en-US" altLang="zh-CN"/>
              <a:t>LCD</a:t>
            </a:r>
            <a:r>
              <a:rPr lang="zh-CN" altLang="en-US"/>
              <a:t>、触摸屏、各类外设编程。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这些是</a:t>
            </a:r>
            <a:r>
              <a:rPr lang="en-US" altLang="zh-CN"/>
              <a:t>RTOS</a:t>
            </a:r>
            <a:r>
              <a:rPr lang="zh-CN" altLang="en-US"/>
              <a:t>的基础，也是</a:t>
            </a:r>
            <a:r>
              <a:rPr lang="en-US" altLang="zh-CN"/>
              <a:t>Linux</a:t>
            </a:r>
            <a:r>
              <a:rPr lang="zh-CN" altLang="en-US"/>
              <a:t>的</a:t>
            </a:r>
            <a:r>
              <a:rPr lang="en-US" altLang="zh-CN"/>
              <a:t>u-boot</a:t>
            </a:r>
            <a:r>
              <a:rPr lang="zh-CN" altLang="en-US"/>
              <a:t>的基础，有助于学习</a:t>
            </a:r>
            <a:r>
              <a:rPr lang="en-US" altLang="zh-CN"/>
              <a:t>Linux</a:t>
            </a:r>
            <a:r>
              <a:rPr lang="zh-CN" altLang="en-US"/>
              <a:t>驱动。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涉及</a:t>
            </a:r>
            <a:r>
              <a:rPr lang="en-US" altLang="zh-CN"/>
              <a:t>cortex M3/M4, cortex A7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       </a:t>
            </a:r>
            <a:r>
              <a:rPr lang="zh-CN" altLang="en-US"/>
              <a:t>会使用多款板子来讲解，先讲共性，再讲个性。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43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3996</TotalTime>
  <Words>532</Words>
  <Application>Microsoft Office PowerPoint</Application>
  <PresentationFormat>宽屏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432</cp:revision>
  <dcterms:created xsi:type="dcterms:W3CDTF">2020-09-12T05:08:37Z</dcterms:created>
  <dcterms:modified xsi:type="dcterms:W3CDTF">2020-10-13T06:10:33Z</dcterms:modified>
</cp:coreProperties>
</file>