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6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先看原理图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45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打开原理图，搜“</a:t>
            </a:r>
            <a:r>
              <a:rPr lang="en-US" altLang="zh-CN"/>
              <a:t>LED</a:t>
            </a:r>
            <a:r>
              <a:rPr lang="zh-CN" altLang="en-US"/>
              <a:t>”，如下图所示：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529EF4-C5AA-4762-B1DA-FAA7B81E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66" y="2771857"/>
            <a:ext cx="626666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再看芯片手册：使能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GPIO5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7" y="1333850"/>
            <a:ext cx="10670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GPIO5_3</a:t>
            </a:r>
            <a:r>
              <a:rPr lang="zh-CN" altLang="en-US"/>
              <a:t>属于</a:t>
            </a:r>
            <a:r>
              <a:rPr lang="en-US" altLang="zh-CN"/>
              <a:t>GPIO5</a:t>
            </a:r>
            <a:r>
              <a:rPr lang="zh-CN" altLang="en-US"/>
              <a:t>里的第</a:t>
            </a:r>
            <a:r>
              <a:rPr lang="en-US" altLang="zh-CN"/>
              <a:t>3</a:t>
            </a:r>
            <a:r>
              <a:rPr lang="zh-CN" altLang="en-US"/>
              <a:t>个引脚。</a:t>
            </a:r>
            <a:endParaRPr lang="en-US" altLang="zh-CN"/>
          </a:p>
          <a:p>
            <a:r>
              <a:rPr lang="zh-CN" altLang="en-US"/>
              <a:t>怎么使能</a:t>
            </a:r>
            <a:r>
              <a:rPr lang="en-US" altLang="zh-CN"/>
              <a:t>GPIO5</a:t>
            </a:r>
            <a:r>
              <a:rPr lang="zh-CN" altLang="en-US"/>
              <a:t>？在前面的视频里误用了</a:t>
            </a:r>
            <a:r>
              <a:rPr lang="en-US" altLang="zh-CN"/>
              <a:t>IMX6UL</a:t>
            </a:r>
            <a:r>
              <a:rPr lang="zh-CN" altLang="en-US"/>
              <a:t>的手册，对于</a:t>
            </a:r>
            <a:r>
              <a:rPr lang="en-US" altLang="zh-CN"/>
              <a:t>IMX6ULL</a:t>
            </a:r>
            <a:r>
              <a:rPr lang="zh-CN" altLang="en-US"/>
              <a:t>，</a:t>
            </a:r>
            <a:r>
              <a:rPr lang="en-US" altLang="zh-CN"/>
              <a:t>GPIO5</a:t>
            </a:r>
            <a:r>
              <a:rPr lang="zh-CN" altLang="en-US"/>
              <a:t>默认使能，无需设置。</a:t>
            </a:r>
            <a:endParaRPr lang="en-US" altLang="zh-CN"/>
          </a:p>
          <a:p>
            <a:r>
              <a:rPr lang="en-US" altLang="zh-CN"/>
              <a:t>CCM_CCGR1</a:t>
            </a:r>
            <a:r>
              <a:rPr lang="zh-CN" altLang="en-US"/>
              <a:t>地址：</a:t>
            </a:r>
            <a:r>
              <a:rPr lang="en-US" altLang="zh-CN"/>
              <a:t>0x020C4000 + 0x6C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27821F-7B18-4F70-84BC-83635324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48" y="2323750"/>
            <a:ext cx="9184057" cy="39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再看芯片手册：设置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GPIO5_3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7F747B-EDF0-4363-9895-9DA818E9ACF7}"/>
              </a:ext>
            </a:extLst>
          </p:cNvPr>
          <p:cNvSpPr txBox="1"/>
          <p:nvPr/>
        </p:nvSpPr>
        <p:spPr>
          <a:xfrm>
            <a:off x="746619" y="1131148"/>
            <a:ext cx="944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IOMUXC_SNVS_SW_MUX_CTL_PAD_SNVS_TAMPER3</a:t>
            </a:r>
            <a:r>
              <a:rPr lang="zh-CN" altLang="en-US"/>
              <a:t>地址：</a:t>
            </a:r>
            <a:r>
              <a:rPr lang="en-US" altLang="zh-CN"/>
              <a:t>0x02290000 + 0x14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6BEAC3-CD28-4517-91F9-E8E55441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24" y="1652536"/>
            <a:ext cx="6786644" cy="50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再看芯片手册：设置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GPIO5_3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为输出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7F747B-EDF0-4363-9895-9DA818E9ACF7}"/>
              </a:ext>
            </a:extLst>
          </p:cNvPr>
          <p:cNvSpPr txBox="1"/>
          <p:nvPr/>
        </p:nvSpPr>
        <p:spPr>
          <a:xfrm>
            <a:off x="746619" y="1131148"/>
            <a:ext cx="944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GPIO5_GDIR</a:t>
            </a:r>
            <a:r>
              <a:rPr lang="zh-CN" altLang="en-US"/>
              <a:t>地址：</a:t>
            </a:r>
            <a:r>
              <a:rPr lang="en-US" altLang="zh-CN"/>
              <a:t>0x020AC004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9555D-745D-430C-A5C7-2C0D658B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95" y="1571734"/>
            <a:ext cx="7123523" cy="2615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EB111D-02AA-4CF5-BC5F-E3F58982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60" y="4482357"/>
            <a:ext cx="7123524" cy="18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再看芯片手册：怎么设置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GPIOB0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的输出电平？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C41244D-3407-4BC5-8E16-37E0F95F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88" y="2281338"/>
            <a:ext cx="8200000" cy="300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219F54-6E78-41C7-B142-D2E900731BAF}"/>
              </a:ext>
            </a:extLst>
          </p:cNvPr>
          <p:cNvSpPr txBox="1"/>
          <p:nvPr/>
        </p:nvSpPr>
        <p:spPr>
          <a:xfrm>
            <a:off x="682883" y="1391996"/>
            <a:ext cx="944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GPIO5_DR</a:t>
            </a:r>
            <a:r>
              <a:rPr lang="zh-CN" altLang="en-US"/>
              <a:t>地址：</a:t>
            </a:r>
            <a:r>
              <a:rPr lang="en-US" altLang="zh-CN"/>
              <a:t>0x020AC000</a:t>
            </a:r>
          </a:p>
        </p:txBody>
      </p:sp>
    </p:spTree>
    <p:extLst>
      <p:ext uri="{BB962C8B-B14F-4D97-AF65-F5344CB8AC3E}">
        <p14:creationId xmlns:p14="http://schemas.microsoft.com/office/powerpoint/2010/main" val="124075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130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276</cp:revision>
  <dcterms:created xsi:type="dcterms:W3CDTF">2020-09-12T05:08:37Z</dcterms:created>
  <dcterms:modified xsi:type="dcterms:W3CDTF">2020-10-03T08:25:10Z</dcterms:modified>
</cp:coreProperties>
</file>