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1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怎么访问寄存器？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怎么访问寄存器？用指针：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8A7E9-3760-45B5-9DA7-E59D66426BEF}"/>
              </a:ext>
            </a:extLst>
          </p:cNvPr>
          <p:cNvSpPr txBox="1"/>
          <p:nvPr/>
        </p:nvSpPr>
        <p:spPr>
          <a:xfrm>
            <a:off x="2912378" y="2103323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  a;</a:t>
            </a:r>
          </a:p>
          <a:p>
            <a:r>
              <a:rPr lang="en-US" altLang="zh-CN"/>
              <a:t>unsigned int *p  = &amp;a;   // p</a:t>
            </a:r>
            <a:r>
              <a:rPr lang="zh-CN" altLang="en-US"/>
              <a:t>等于“</a:t>
            </a:r>
            <a:r>
              <a:rPr lang="en-US" altLang="zh-CN"/>
              <a:t>a</a:t>
            </a:r>
            <a:r>
              <a:rPr lang="zh-CN" altLang="en-US"/>
              <a:t>的地址”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写这个地址，就是写</a:t>
            </a:r>
            <a:r>
              <a:rPr lang="en-US" altLang="zh-CN"/>
              <a:t>a</a:t>
            </a:r>
          </a:p>
          <a:p>
            <a:r>
              <a:rPr lang="en-US" altLang="zh-CN"/>
              <a:t>val = *p;   // </a:t>
            </a:r>
            <a:r>
              <a:rPr lang="zh-CN" altLang="en-US"/>
              <a:t>读这个地址，就是读</a:t>
            </a:r>
            <a:r>
              <a:rPr lang="en-US" altLang="zh-CN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2912377" y="467184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unsigned int *p  = 0x40010800; // p</a:t>
            </a:r>
            <a:r>
              <a:rPr lang="zh-CN" altLang="en-US"/>
              <a:t>等于某个寄存器的地址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写这个地址，也就是写这个寄存器</a:t>
            </a:r>
            <a:endParaRPr lang="en-US" altLang="zh-CN"/>
          </a:p>
          <a:p>
            <a:r>
              <a:rPr lang="en-US" altLang="zh-CN"/>
              <a:t>Val = *p;  // </a:t>
            </a:r>
            <a:r>
              <a:rPr lang="zh-CN" altLang="en-US"/>
              <a:t>读寄存器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880843" y="923756"/>
            <a:ext cx="809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使能</a:t>
            </a:r>
            <a:r>
              <a:rPr lang="en-US" altLang="zh-CN"/>
              <a:t>GPIO5</a:t>
            </a:r>
            <a:r>
              <a:rPr lang="zh-CN" altLang="en-US"/>
              <a:t>，设置</a:t>
            </a:r>
            <a:r>
              <a:rPr lang="en-US" altLang="zh-CN"/>
              <a:t>GPIO5_3</a:t>
            </a:r>
            <a:r>
              <a:rPr lang="zh-CN" altLang="en-US"/>
              <a:t>为</a:t>
            </a:r>
            <a:r>
              <a:rPr lang="en-US" altLang="zh-CN"/>
              <a:t>GPIO</a:t>
            </a:r>
            <a:r>
              <a:rPr lang="zh-CN" altLang="en-US"/>
              <a:t>功能，设置为输出引脚；</a:t>
            </a:r>
            <a:endParaRPr lang="en-US" altLang="zh-CN"/>
          </a:p>
          <a:p>
            <a:r>
              <a:rPr lang="zh-CN" altLang="en-US"/>
              <a:t>循环让</a:t>
            </a:r>
            <a:r>
              <a:rPr lang="en-US" altLang="zh-CN"/>
              <a:t>GPIO5_3</a:t>
            </a:r>
            <a:r>
              <a:rPr lang="zh-CN" altLang="en-US"/>
              <a:t>输出高、低电平：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B4C2B6-3D10-4ECE-A51F-A184BCF2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9" y="1853634"/>
            <a:ext cx="8315917" cy="44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谁调用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函数：启动文件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:start.S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编写</a:t>
            </a:r>
            <a:r>
              <a:rPr lang="en-US" altLang="zh-CN"/>
              <a:t>start.S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设置栈，调用</a:t>
            </a:r>
            <a:r>
              <a:rPr lang="en-US" altLang="zh-CN"/>
              <a:t>main</a:t>
            </a:r>
            <a:r>
              <a:rPr lang="zh-CN" altLang="en-US"/>
              <a:t>函数：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E68E19-D1E9-4E35-B1F9-D600CC97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00" y="2734875"/>
            <a:ext cx="480000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程序的布局与运行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1085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1.ROM</a:t>
            </a:r>
            <a:r>
              <a:rPr lang="zh-CN" altLang="en-US"/>
              <a:t>上的固件根据</a:t>
            </a:r>
            <a:r>
              <a:rPr lang="en-US" altLang="zh-CN"/>
              <a:t>EMMC</a:t>
            </a:r>
            <a:r>
              <a:rPr lang="zh-CN" altLang="en-US"/>
              <a:t>或</a:t>
            </a:r>
            <a:r>
              <a:rPr lang="en-US" altLang="zh-CN"/>
              <a:t>TF</a:t>
            </a:r>
            <a:r>
              <a:rPr lang="zh-CN" altLang="en-US"/>
              <a:t>卡上</a:t>
            </a:r>
            <a:r>
              <a:rPr lang="en-US" altLang="zh-CN"/>
              <a:t>1K</a:t>
            </a:r>
            <a:r>
              <a:rPr lang="zh-CN" altLang="en-US"/>
              <a:t>偏移处的头部信息，把</a:t>
            </a:r>
            <a:r>
              <a:rPr lang="en-US" altLang="zh-CN"/>
              <a:t>led.bin</a:t>
            </a:r>
            <a:r>
              <a:rPr lang="zh-CN" altLang="en-US"/>
              <a:t>复制到</a:t>
            </a:r>
            <a:r>
              <a:rPr lang="en-US" altLang="zh-CN"/>
              <a:t>0x80100000</a:t>
            </a:r>
            <a:r>
              <a:rPr lang="zh-CN" altLang="en-US"/>
              <a:t>处，并运行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第一条指令把栈设置为</a:t>
            </a:r>
            <a:r>
              <a:rPr lang="en-US" altLang="zh-CN"/>
              <a:t>0x80100000</a:t>
            </a:r>
          </a:p>
          <a:p>
            <a:r>
              <a:rPr lang="en-US" altLang="zh-CN"/>
              <a:t>3.</a:t>
            </a:r>
            <a:r>
              <a:rPr lang="zh-CN" altLang="en-US"/>
              <a:t>程序从</a:t>
            </a:r>
            <a:r>
              <a:rPr lang="en-US" altLang="zh-CN"/>
              <a:t>0x80100000</a:t>
            </a:r>
            <a:r>
              <a:rPr lang="zh-CN" altLang="en-US"/>
              <a:t>向上运行，栈从</a:t>
            </a:r>
            <a:r>
              <a:rPr lang="en-US" altLang="zh-CN"/>
              <a:t>0x80100000</a:t>
            </a:r>
            <a:r>
              <a:rPr lang="zh-CN" altLang="en-US"/>
              <a:t>向下增长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6D5AFA-BCA5-4576-945C-5055BD3E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3" y="2673200"/>
            <a:ext cx="9809527" cy="38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199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284</cp:revision>
  <dcterms:created xsi:type="dcterms:W3CDTF">2020-09-12T05:08:37Z</dcterms:created>
  <dcterms:modified xsi:type="dcterms:W3CDTF">2020-10-07T16:54:51Z</dcterms:modified>
</cp:coreProperties>
</file>