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4" r:id="rId3"/>
    <p:sldId id="275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4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2D96FD-8665-48AF-B463-16B7C4F64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F73C4A-0E69-43F6-A0B5-A87254335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7C0E1A-59AF-4C59-A4F3-3192E6BDE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110C17-0059-4C4B-B075-1DF442BD5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0F03F6-D25C-4AD9-AD2F-776327C13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772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46FF8B-CA01-4354-9733-310678508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DCB7D1-9A40-4D0F-80F1-40954E6B6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7F2FAD-CEC7-4DCB-A401-CA07D412C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C17103-B3B8-49A0-AF58-8DC316145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DD35DC-861F-4716-9D08-F9F545466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318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D5C554-7625-4C6B-833B-84AAA0776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C3A8CF-FFC8-4984-A7FC-5B19F02EB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BDAAC3-C192-462E-9FA7-D08B37FAD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364385-755A-4DBA-8086-1D876B90C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5A1ED1-5017-43A7-A974-1CAB5B2A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804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2FC70-47D0-477B-A5BE-588942E72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B120FE-A05C-4102-BC00-7397A7380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7951F0-87FC-4E4C-A177-6769B74ED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489217-8F9E-4F89-B306-46070FA29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8C7D22-ACF0-4E81-9399-2748DB6BD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46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C870E-AA8B-4A0D-B3EA-81CC7C2E7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F57917-0396-4589-86B4-F822F6128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816079-9AB8-4D2C-A415-11E893271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7414A0-927D-4099-8EEF-30BF7C701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262CC4-CF9B-49FA-9450-64A688D07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742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1845B1-D53F-4A5E-A243-B92E57A5C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578D97-71E9-4B18-A0A1-504E5DA4B9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F8A197-4E20-49DD-B5E3-4E6E34AD3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EEE1DA-8BF4-4DB1-802E-889927C83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E13F9D-469F-44DC-89B8-115437910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2717FA-9224-4CE6-AA87-EA5CCFBB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290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64B1E-FF27-4B2F-AE63-1D5929D2E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3392ED-52E3-438B-B7EE-47AA64FA5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9CC8E9-75B2-451E-99DD-A45013670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EB42CF-2EC7-499C-BA0B-B840C72F2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C28EC9-10A0-49E2-AC85-16D348B038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A9B581-D1DC-439D-87D7-5463AE0E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671530-75CE-4400-B3A4-7D6AB3B7B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C5EAB22-A6CF-471C-BDA3-A7A2FABA9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223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93472-16BA-4D8C-A338-691637D53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561952-35F8-4999-B3A3-EDB0659AD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8A5BDA-D35D-4A70-B1C7-5FA3E9009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CFB8A2-AFB8-4F0A-9728-813D6E37D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98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BFAF90-652F-46F6-9800-711924F37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ABC03F-AE4B-46BC-9281-5CDC47B74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AF69F6-06F5-4EE6-B7F7-31E0F9859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880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1BB329-2E6C-4F7E-B474-84A1E7A1F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EFDC8B-7B51-4A62-8718-CFBDE5D70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C0F274-F438-4F19-B07F-57CDCB1BE7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EF3B52-0AA8-40C0-91CF-8DC7DB53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D41A8F-A276-4546-82F3-117E4AF5A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E98FEC-F281-4DE2-98A8-1D328CC4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547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651A38-9A88-477D-8A00-F7FA005E0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ABEBD0-C8BB-4FFB-B904-81AB2F9DF9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7786CF-70BF-48AA-A7A9-6C775B568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ACBDE8-91B6-49BC-B57F-E7EB644E2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6F05F-4573-4368-8474-EAA88FD2E330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06F47A-FCE6-41BA-B2AC-9A86494B0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6A9048-A711-4E7B-9DC4-54F8A0EEC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822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7FD0092-559F-4A91-8CF3-650908F8F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2AC981-E18E-4872-BACB-E256DD5ED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047E1E-EC4B-4026-BEF7-839E6FF7D3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6F05F-4573-4368-8474-EAA88FD2E330}" type="datetimeFigureOut">
              <a:rPr lang="zh-CN" altLang="en-US" smtClean="0"/>
              <a:t>2020/10/13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A40FD4-0554-4CB4-8144-C09265FE0D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0919C5-7CCB-477E-A232-4EA9A4AE8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2066A-252D-48E4-9FCD-EE34DC2796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35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100ask.net/" TargetMode="External"/><Relationship Id="rId2" Type="http://schemas.openxmlformats.org/officeDocument/2006/relationships/hyperlink" Target="https://e.coding.net/weidongshan/noos/cortexA7_windows_tools.git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100ask.net/" TargetMode="External"/><Relationship Id="rId4" Type="http://schemas.openxmlformats.org/officeDocument/2006/relationships/hyperlink" Target="https://e.coding.net/weidongshan/noos/doc_and_source_for_mcu_mpu.gi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.coding.net/weidongshan/noos/cortexA7_windows_tools.git" TargetMode="External"/><Relationship Id="rId2" Type="http://schemas.openxmlformats.org/officeDocument/2006/relationships/hyperlink" Target="https://gitforwindows.or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.coding.net/weidongshan/noos/doc_and_source_for_mcu_mpu.gi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18669" y="302112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有哪些资料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4C5AD37B-9E30-465F-B9F4-61B2B34235EF}"/>
              </a:ext>
            </a:extLst>
          </p:cNvPr>
          <p:cNvSpPr txBox="1"/>
          <p:nvPr/>
        </p:nvSpPr>
        <p:spPr>
          <a:xfrm>
            <a:off x="1634520" y="866237"/>
            <a:ext cx="922083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1. </a:t>
            </a:r>
            <a:r>
              <a:rPr lang="zh-CN" altLang="en-US"/>
              <a:t>开发工具</a:t>
            </a:r>
            <a:endParaRPr lang="en-US" altLang="zh-CN"/>
          </a:p>
          <a:p>
            <a:r>
              <a:rPr lang="en-US" altLang="zh-CN"/>
              <a:t>    </a:t>
            </a:r>
            <a:r>
              <a:rPr lang="zh-CN" altLang="en-US"/>
              <a:t>对于</a:t>
            </a:r>
            <a:r>
              <a:rPr lang="en-US" altLang="zh-CN"/>
              <a:t>STM32F103</a:t>
            </a:r>
            <a:r>
              <a:rPr lang="zh-CN" altLang="en-US"/>
              <a:t>，它的开发工具就是</a:t>
            </a:r>
            <a:r>
              <a:rPr lang="en-US" altLang="zh-CN"/>
              <a:t>keil</a:t>
            </a:r>
            <a:r>
              <a:rPr lang="zh-CN" altLang="en-US"/>
              <a:t>，在文档里有下载方法。</a:t>
            </a:r>
            <a:endParaRPr lang="en-US" altLang="zh-CN"/>
          </a:p>
          <a:p>
            <a:r>
              <a:rPr lang="en-US" altLang="zh-CN"/>
              <a:t>    </a:t>
            </a:r>
            <a:r>
              <a:rPr lang="zh-CN" altLang="en-US"/>
              <a:t>对于其他芯片，我们制作了</a:t>
            </a:r>
            <a:r>
              <a:rPr lang="en-US" altLang="zh-CN"/>
              <a:t>windows</a:t>
            </a:r>
            <a:r>
              <a:rPr lang="zh-CN" altLang="en-US"/>
              <a:t>下的编译工具，放在</a:t>
            </a:r>
            <a:r>
              <a:rPr lang="en-US" altLang="zh-CN"/>
              <a:t>GIT</a:t>
            </a:r>
            <a:r>
              <a:rPr lang="zh-CN" altLang="en-US"/>
              <a:t>中：</a:t>
            </a:r>
            <a:endParaRPr lang="en-US" altLang="zh-CN"/>
          </a:p>
          <a:p>
            <a:r>
              <a:rPr lang="en-US" altLang="zh-CN" sz="1800" u="sng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hlinkClick r:id="rId2"/>
              </a:rPr>
              <a:t>https://e.coding.net/weidongshan/noos/cortexA7_windows_tools.git</a:t>
            </a:r>
            <a:endParaRPr lang="en-US" altLang="zh-CN" sz="1800" u="sng" kern="0">
              <a:solidFill>
                <a:srgbClr val="000000"/>
              </a:solidFill>
              <a:effectLst/>
              <a:latin typeface="Consolas" panose="020B0609020204030204" pitchFamily="49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/>
              <a:t>这个地址无法直接打开，需要用</a:t>
            </a:r>
            <a:r>
              <a:rPr lang="en-US" altLang="zh-CN"/>
              <a:t>git clone</a:t>
            </a:r>
            <a:r>
              <a:rPr lang="zh-CN" altLang="en-US"/>
              <a:t>命令。</a:t>
            </a:r>
            <a:endParaRPr lang="en-US" altLang="zh-CN"/>
          </a:p>
          <a:p>
            <a:r>
              <a:rPr lang="zh-CN" altLang="en-US"/>
              <a:t>地址记不住？</a:t>
            </a:r>
            <a:r>
              <a:rPr lang="en-US" altLang="zh-CN">
                <a:hlinkClick r:id="rId3"/>
              </a:rPr>
              <a:t>http://download.100ask.net</a:t>
            </a:r>
            <a:endParaRPr lang="en-US" altLang="zh-CN"/>
          </a:p>
          <a:p>
            <a:endParaRPr lang="zh-CN" altLang="zh-CN"/>
          </a:p>
          <a:p>
            <a:endParaRPr lang="en-US" altLang="zh-CN"/>
          </a:p>
          <a:p>
            <a:r>
              <a:rPr lang="en-US" altLang="zh-CN"/>
              <a:t>2. </a:t>
            </a:r>
            <a:r>
              <a:rPr lang="zh-CN" altLang="en-US"/>
              <a:t>视频配套的资料</a:t>
            </a:r>
            <a:r>
              <a:rPr lang="en-US" altLang="zh-CN"/>
              <a:t>(</a:t>
            </a:r>
            <a:r>
              <a:rPr lang="zh-CN" altLang="en-US"/>
              <a:t>文档、源码等</a:t>
            </a:r>
            <a:r>
              <a:rPr lang="en-US" altLang="zh-CN"/>
              <a:t>)</a:t>
            </a:r>
          </a:p>
          <a:p>
            <a:r>
              <a:rPr lang="en-US" altLang="zh-CN"/>
              <a:t>    </a:t>
            </a:r>
            <a:r>
              <a:rPr lang="zh-CN" altLang="en-US"/>
              <a:t>放在</a:t>
            </a:r>
            <a:r>
              <a:rPr lang="en-US" altLang="zh-CN"/>
              <a:t>GIT</a:t>
            </a:r>
            <a:r>
              <a:rPr lang="zh-CN" altLang="en-US"/>
              <a:t>中：</a:t>
            </a:r>
            <a:r>
              <a:rPr lang="en-US" altLang="zh-CN" sz="1800" u="sng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hlinkClick r:id="rId4"/>
              </a:rPr>
              <a:t>https://e.coding.net/weidongshan/noos/doc_and_source_for_mcu_mpu.git</a:t>
            </a:r>
            <a:endParaRPr lang="zh-CN" altLang="zh-CN" sz="1800" kern="10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/>
              <a:t>这个地址无法直接打开，需要用</a:t>
            </a:r>
            <a:r>
              <a:rPr lang="en-US" altLang="zh-CN"/>
              <a:t>git clone</a:t>
            </a:r>
            <a:r>
              <a:rPr lang="zh-CN" altLang="en-US"/>
              <a:t>命令。</a:t>
            </a:r>
            <a:endParaRPr lang="zh-CN" altLang="zh-CN"/>
          </a:p>
          <a:p>
            <a:r>
              <a:rPr lang="zh-CN" altLang="en-US"/>
              <a:t>地址记不住？</a:t>
            </a:r>
            <a:r>
              <a:rPr lang="en-US" altLang="zh-CN">
                <a:hlinkClick r:id="rId3"/>
              </a:rPr>
              <a:t>http://download.100ask.net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3. </a:t>
            </a:r>
            <a:r>
              <a:rPr lang="zh-CN" altLang="en-US"/>
              <a:t>视频</a:t>
            </a:r>
            <a:endParaRPr lang="en-US" altLang="zh-CN"/>
          </a:p>
          <a:p>
            <a:r>
              <a:rPr lang="en-US" altLang="zh-CN"/>
              <a:t>     </a:t>
            </a:r>
            <a:r>
              <a:rPr lang="zh-CN" altLang="en-US"/>
              <a:t>在</a:t>
            </a:r>
            <a:r>
              <a:rPr lang="en-US" altLang="zh-CN">
                <a:hlinkClick r:id="rId5"/>
              </a:rPr>
              <a:t>http://www.100ask.net</a:t>
            </a:r>
            <a:r>
              <a:rPr lang="zh-CN" altLang="en-US"/>
              <a:t>官网在线观看，</a:t>
            </a:r>
            <a:endParaRPr lang="en-US" altLang="zh-CN"/>
          </a:p>
          <a:p>
            <a:r>
              <a:rPr lang="en-US" altLang="zh-CN"/>
              <a:t>      </a:t>
            </a:r>
            <a:r>
              <a:rPr lang="zh-CN" altLang="en-US"/>
              <a:t>也可以使用微信小程序观看：微信中搜小程序“韦东山”，找到“韦东山嵌入式随身课堂”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6865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18669" y="302112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怎么下载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4C5AD37B-9E30-465F-B9F4-61B2B34235EF}"/>
              </a:ext>
            </a:extLst>
          </p:cNvPr>
          <p:cNvSpPr txBox="1"/>
          <p:nvPr/>
        </p:nvSpPr>
        <p:spPr>
          <a:xfrm>
            <a:off x="864066" y="1050795"/>
            <a:ext cx="1098118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1. </a:t>
            </a:r>
            <a:r>
              <a:rPr lang="zh-CN" altLang="en-US"/>
              <a:t>先下载、按照</a:t>
            </a:r>
            <a:r>
              <a:rPr lang="en-US" altLang="zh-CN"/>
              <a:t>GIT</a:t>
            </a:r>
            <a:r>
              <a:rPr lang="zh-CN" altLang="en-US"/>
              <a:t>工具：</a:t>
            </a:r>
            <a:endParaRPr lang="en-US" altLang="zh-CN"/>
          </a:p>
          <a:p>
            <a:r>
              <a:rPr lang="zh-CN" altLang="en-US"/>
              <a:t>所有重要资料都放在</a:t>
            </a:r>
            <a:r>
              <a:rPr lang="en-US" altLang="zh-CN"/>
              <a:t>GIT</a:t>
            </a:r>
            <a:r>
              <a:rPr lang="zh-CN" altLang="en-US"/>
              <a:t>中，</a:t>
            </a:r>
            <a:endParaRPr lang="en-US" altLang="zh-CN"/>
          </a:p>
          <a:p>
            <a:r>
              <a:rPr lang="zh-CN" altLang="en-US"/>
              <a:t>所有首要任务是按照</a:t>
            </a:r>
            <a:r>
              <a:rPr lang="en-US" altLang="zh-CN"/>
              <a:t>GIT</a:t>
            </a:r>
            <a:r>
              <a:rPr lang="zh-CN" altLang="en-US"/>
              <a:t>工具：</a:t>
            </a:r>
            <a:r>
              <a:rPr lang="en-US" altLang="zh-CN">
                <a:hlinkClick r:id="rId2"/>
              </a:rPr>
              <a:t>https://gitforwindows.org/</a:t>
            </a:r>
            <a:endParaRPr lang="en-US" altLang="zh-CN"/>
          </a:p>
          <a:p>
            <a:r>
              <a:rPr lang="zh-CN" altLang="en-US"/>
              <a:t>如果下载慢，可以在百度中搜：</a:t>
            </a:r>
            <a:r>
              <a:rPr lang="en-US" altLang="zh-CN"/>
              <a:t>Git-2.28.0-64-bit.exe</a:t>
            </a:r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2. </a:t>
            </a:r>
            <a:r>
              <a:rPr lang="zh-CN" altLang="en-US"/>
              <a:t>使用</a:t>
            </a:r>
            <a:r>
              <a:rPr lang="en-US" altLang="zh-CN"/>
              <a:t>GIT</a:t>
            </a:r>
            <a:r>
              <a:rPr lang="zh-CN" altLang="en-US"/>
              <a:t>下载资料</a:t>
            </a:r>
            <a:endParaRPr lang="en-US" altLang="zh-CN"/>
          </a:p>
          <a:p>
            <a:r>
              <a:rPr lang="en-US" altLang="zh-CN"/>
              <a:t>    </a:t>
            </a:r>
            <a:r>
              <a:rPr lang="zh-CN" altLang="en-US"/>
              <a:t>启动</a:t>
            </a:r>
            <a:r>
              <a:rPr lang="en-US" altLang="zh-CN"/>
              <a:t>Git Bash</a:t>
            </a:r>
            <a:r>
              <a:rPr lang="zh-CN" altLang="en-US"/>
              <a:t>后，执行这些命令：</a:t>
            </a:r>
            <a:endParaRPr lang="en-US" altLang="zh-CN"/>
          </a:p>
          <a:p>
            <a:r>
              <a:rPr lang="en-US" altLang="zh-CN" u="sng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hlinkClick r:id="rId3"/>
              </a:rPr>
              <a:t>git clone  https://e.coding.net/weidongshan/noos/cortexA7_windows_tools.git</a:t>
            </a:r>
            <a:endParaRPr lang="en-US" altLang="zh-CN" kern="1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u="sng" kern="0">
                <a:solidFill>
                  <a:srgbClr val="000000"/>
                </a:solidFill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hlinkClick r:id="rId4"/>
              </a:rPr>
              <a:t>g</a:t>
            </a:r>
            <a:r>
              <a:rPr lang="en-US" altLang="zh-CN" u="sng" kern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  <a:hlinkClick r:id="rId4"/>
              </a:rPr>
              <a:t>it clone https://e.coding.net/weidongshan/noos/doc_and_source_for_mcu_mpu.git</a:t>
            </a:r>
            <a:endParaRPr lang="zh-CN" altLang="zh-CN" kern="10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3. </a:t>
            </a:r>
            <a:r>
              <a:rPr lang="zh-CN" altLang="en-US"/>
              <a:t>按照文档、视频学习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1704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淘宝网Chenying0907出品 47">
            <a:extLst>
              <a:ext uri="{FF2B5EF4-FFF2-40B4-BE49-F238E27FC236}">
                <a16:creationId xmlns:a16="http://schemas.microsoft.com/office/drawing/2014/main" id="{C65F1CE8-355E-40C9-86D1-A77861886151}"/>
              </a:ext>
            </a:extLst>
          </p:cNvPr>
          <p:cNvGrpSpPr/>
          <p:nvPr/>
        </p:nvGrpSpPr>
        <p:grpSpPr>
          <a:xfrm>
            <a:off x="4218669" y="302112"/>
            <a:ext cx="3345448" cy="547347"/>
            <a:chOff x="5554662" y="2968624"/>
            <a:chExt cx="1635127" cy="317942"/>
          </a:xfrm>
          <a:solidFill>
            <a:srgbClr val="21AB82"/>
          </a:solidFill>
        </p:grpSpPr>
        <p:sp>
          <p:nvSpPr>
            <p:cNvPr id="6" name="淘宝网Chenying0907出品 79">
              <a:extLst>
                <a:ext uri="{FF2B5EF4-FFF2-40B4-BE49-F238E27FC236}">
                  <a16:creationId xmlns:a16="http://schemas.microsoft.com/office/drawing/2014/main" id="{35378988-773D-46ED-9C5B-9CCFFFA38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4662" y="2968625"/>
              <a:ext cx="1635126" cy="307974"/>
            </a:xfrm>
            <a:custGeom>
              <a:avLst/>
              <a:gdLst>
                <a:gd name="T0" fmla="*/ 34 w 2214"/>
                <a:gd name="T1" fmla="*/ 0 h 372"/>
                <a:gd name="T2" fmla="*/ 2181 w 2214"/>
                <a:gd name="T3" fmla="*/ 0 h 372"/>
                <a:gd name="T4" fmla="*/ 2214 w 2214"/>
                <a:gd name="T5" fmla="*/ 34 h 372"/>
                <a:gd name="T6" fmla="*/ 2214 w 2214"/>
                <a:gd name="T7" fmla="*/ 338 h 372"/>
                <a:gd name="T8" fmla="*/ 2181 w 2214"/>
                <a:gd name="T9" fmla="*/ 372 h 372"/>
                <a:gd name="T10" fmla="*/ 34 w 2214"/>
                <a:gd name="T11" fmla="*/ 372 h 372"/>
                <a:gd name="T12" fmla="*/ 0 w 2214"/>
                <a:gd name="T13" fmla="*/ 338 h 372"/>
                <a:gd name="T14" fmla="*/ 0 w 2214"/>
                <a:gd name="T15" fmla="*/ 34 h 372"/>
                <a:gd name="T16" fmla="*/ 34 w 2214"/>
                <a:gd name="T17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14" h="372">
                  <a:moveTo>
                    <a:pt x="34" y="0"/>
                  </a:moveTo>
                  <a:lnTo>
                    <a:pt x="2181" y="0"/>
                  </a:lnTo>
                  <a:cubicBezTo>
                    <a:pt x="2199" y="0"/>
                    <a:pt x="2214" y="15"/>
                    <a:pt x="2214" y="34"/>
                  </a:cubicBezTo>
                  <a:lnTo>
                    <a:pt x="2214" y="338"/>
                  </a:lnTo>
                  <a:cubicBezTo>
                    <a:pt x="2214" y="357"/>
                    <a:pt x="2199" y="372"/>
                    <a:pt x="2181" y="372"/>
                  </a:cubicBezTo>
                  <a:lnTo>
                    <a:pt x="34" y="372"/>
                  </a:lnTo>
                  <a:cubicBezTo>
                    <a:pt x="15" y="372"/>
                    <a:pt x="0" y="357"/>
                    <a:pt x="0" y="338"/>
                  </a:cubicBezTo>
                  <a:lnTo>
                    <a:pt x="0" y="34"/>
                  </a:lnTo>
                  <a:cubicBezTo>
                    <a:pt x="0" y="15"/>
                    <a:pt x="15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58064" tIns="29032" rIns="58064" bIns="29032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143">
                <a:solidFill>
                  <a:schemeClr val="tx1">
                    <a:lumMod val="75000"/>
                    <a:lumOff val="25000"/>
                  </a:schemeClr>
                </a:solidFill>
                <a:latin typeface="方正正纤黑简体" panose="02000000000000000000" pitchFamily="2" charset="-122"/>
                <a:ea typeface="方正正纤黑简体" panose="02000000000000000000" pitchFamily="2" charset="-122"/>
              </a:endParaRPr>
            </a:p>
          </p:txBody>
        </p:sp>
        <p:sp>
          <p:nvSpPr>
            <p:cNvPr id="7" name="淘宝网Chenying0907出品 15">
              <a:extLst>
                <a:ext uri="{FF2B5EF4-FFF2-40B4-BE49-F238E27FC236}">
                  <a16:creationId xmlns:a16="http://schemas.microsoft.com/office/drawing/2014/main" id="{6B5738D3-115B-40BB-BA8A-24C33098A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4663" y="2968624"/>
              <a:ext cx="1635126" cy="317942"/>
            </a:xfrm>
            <a:prstGeom prst="rect">
              <a:avLst/>
            </a:prstGeom>
            <a:grpFill/>
            <a:ln>
              <a:noFill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524" b="1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资料预览</a:t>
              </a:r>
              <a:endParaRPr lang="zh-CN" altLang="en-US" sz="699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4C5AD37B-9E30-465F-B9F4-61B2B34235EF}"/>
              </a:ext>
            </a:extLst>
          </p:cNvPr>
          <p:cNvSpPr txBox="1"/>
          <p:nvPr/>
        </p:nvSpPr>
        <p:spPr>
          <a:xfrm>
            <a:off x="864067" y="1050795"/>
            <a:ext cx="1895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1. </a:t>
            </a:r>
            <a:r>
              <a:rPr lang="zh-CN" altLang="en-US"/>
              <a:t>视频配套资料：</a:t>
            </a:r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561382-7183-4006-B02E-C5DABB286907}"/>
              </a:ext>
            </a:extLst>
          </p:cNvPr>
          <p:cNvSpPr txBox="1"/>
          <p:nvPr/>
        </p:nvSpPr>
        <p:spPr>
          <a:xfrm>
            <a:off x="7224319" y="1050795"/>
            <a:ext cx="3622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2. cortexA7</a:t>
            </a:r>
            <a:r>
              <a:rPr lang="zh-CN" altLang="en-US"/>
              <a:t>的</a:t>
            </a:r>
            <a:r>
              <a:rPr lang="en-US" altLang="zh-CN"/>
              <a:t>windows</a:t>
            </a:r>
            <a:r>
              <a:rPr lang="zh-CN" altLang="en-US"/>
              <a:t>开发工具：</a:t>
            </a:r>
            <a:endParaRPr lang="en-US" altLang="zh-CN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8398CA2-3945-40C1-B40B-81A10888E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750" y="1050795"/>
            <a:ext cx="2767642" cy="557514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301FA1C0-DB4E-43E8-9810-24BED423D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431" y="1420127"/>
            <a:ext cx="4387864" cy="127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655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4086</TotalTime>
  <Words>330</Words>
  <Application>Microsoft Office PowerPoint</Application>
  <PresentationFormat>宽屏</PresentationFormat>
  <Paragraphs>34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等线</vt:lpstr>
      <vt:lpstr>等线 Light</vt:lpstr>
      <vt:lpstr>方正正纤黑简体</vt:lpstr>
      <vt:lpstr>黑体</vt:lpstr>
      <vt:lpstr>宋体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韦 东山</dc:creator>
  <cp:lastModifiedBy>韦 东山</cp:lastModifiedBy>
  <cp:revision>446</cp:revision>
  <dcterms:created xsi:type="dcterms:W3CDTF">2020-09-12T05:08:37Z</dcterms:created>
  <dcterms:modified xsi:type="dcterms:W3CDTF">2020-10-13T10:31:15Z</dcterms:modified>
</cp:coreProperties>
</file>