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先看原理图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打开原理图，搜“</a:t>
            </a:r>
            <a:r>
              <a:rPr lang="en-US" altLang="zh-CN"/>
              <a:t>LED</a:t>
            </a:r>
            <a:r>
              <a:rPr lang="zh-CN" altLang="en-US"/>
              <a:t>”，有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LED</a:t>
            </a:r>
            <a:r>
              <a:rPr lang="zh-CN" altLang="en-US"/>
              <a:t>。</a:t>
            </a:r>
          </a:p>
          <a:p>
            <a:r>
              <a:rPr lang="zh-CN" altLang="en-US"/>
              <a:t>如下图所示：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167844-7A61-457E-B4A4-E4BCD5297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00" y="2396663"/>
            <a:ext cx="6005029" cy="32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PB0</a:t>
            </a:r>
            <a:r>
              <a:rPr lang="zh-CN" altLang="en-US"/>
              <a:t>为例，它属于</a:t>
            </a:r>
            <a:r>
              <a:rPr lang="en-US" altLang="zh-CN"/>
              <a:t>GPIOB</a:t>
            </a:r>
            <a:r>
              <a:rPr lang="zh-CN" altLang="en-US"/>
              <a:t>里的第</a:t>
            </a:r>
            <a:r>
              <a:rPr lang="en-US" altLang="zh-CN"/>
              <a:t>0</a:t>
            </a:r>
            <a:r>
              <a:rPr lang="zh-CN" altLang="en-US"/>
              <a:t>个引脚。</a:t>
            </a:r>
            <a:endParaRPr lang="en-US" altLang="zh-CN"/>
          </a:p>
          <a:p>
            <a:r>
              <a:rPr lang="zh-CN" altLang="en-US"/>
              <a:t>怎么使能</a:t>
            </a:r>
            <a:r>
              <a:rPr lang="en-US" altLang="zh-CN"/>
              <a:t>GPIOB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RCC_APB2ENR</a:t>
            </a:r>
            <a:r>
              <a:rPr lang="zh-CN" altLang="en-US"/>
              <a:t>地址：</a:t>
            </a:r>
            <a:r>
              <a:rPr lang="en-US" altLang="zh-CN"/>
              <a:t>0x40021000 + 0x18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573927-AB80-4AE3-A6A8-9EAB3523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29" y="2236979"/>
            <a:ext cx="6304296" cy="38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、用作输出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230F10B-FEBE-4CE2-86BA-2379C5A8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15" y="1571735"/>
            <a:ext cx="5497616" cy="47565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7F747B-EDF0-4363-9895-9DA818E9ACF7}"/>
              </a:ext>
            </a:extLst>
          </p:cNvPr>
          <p:cNvSpPr txBox="1"/>
          <p:nvPr/>
        </p:nvSpPr>
        <p:spPr>
          <a:xfrm>
            <a:off x="746619" y="1131148"/>
            <a:ext cx="4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GPIOB_CRL</a:t>
            </a:r>
            <a:r>
              <a:rPr lang="zh-CN" altLang="en-US"/>
              <a:t>地址：</a:t>
            </a:r>
            <a:r>
              <a:rPr lang="en-US" altLang="zh-CN"/>
              <a:t>0x40010C00 + 0x00</a:t>
            </a:r>
          </a:p>
        </p:txBody>
      </p:sp>
    </p:spTree>
    <p:extLst>
      <p:ext uri="{BB962C8B-B14F-4D97-AF65-F5344CB8AC3E}">
        <p14:creationId xmlns:p14="http://schemas.microsoft.com/office/powerpoint/2010/main" val="376810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再看芯片手册：怎么设置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的输出电平？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AE7084-B54F-4B38-B08F-E6347B759086}"/>
              </a:ext>
            </a:extLst>
          </p:cNvPr>
          <p:cNvSpPr txBox="1"/>
          <p:nvPr/>
        </p:nvSpPr>
        <p:spPr>
          <a:xfrm>
            <a:off x="629173" y="1140903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：读寄存、修改值、写回去</a:t>
            </a:r>
            <a:r>
              <a:rPr lang="en-US" altLang="zh-CN"/>
              <a:t>(</a:t>
            </a:r>
            <a:r>
              <a:rPr lang="zh-CN" altLang="en-US"/>
              <a:t>低效</a:t>
            </a:r>
            <a:r>
              <a:rPr lang="en-US" altLang="zh-CN"/>
              <a:t>)</a:t>
            </a:r>
          </a:p>
          <a:p>
            <a:r>
              <a:rPr lang="en-US" altLang="zh-CN"/>
              <a:t>GPIOB_CRL</a:t>
            </a:r>
            <a:r>
              <a:rPr lang="zh-CN" altLang="en-US"/>
              <a:t>地址：</a:t>
            </a:r>
            <a:r>
              <a:rPr lang="en-US" altLang="zh-CN"/>
              <a:t>0x40010C00 + 0x0C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B567A1-221E-4B2C-8D30-56BA5FB2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10" y="1829804"/>
            <a:ext cx="10136679" cy="45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再看芯片手册：怎么设置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GPIOB0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的输出电平？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AE7084-B54F-4B38-B08F-E6347B759086}"/>
              </a:ext>
            </a:extLst>
          </p:cNvPr>
          <p:cNvSpPr txBox="1"/>
          <p:nvPr/>
        </p:nvSpPr>
        <p:spPr>
          <a:xfrm>
            <a:off x="629173" y="1140903"/>
            <a:ext cx="505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：直接写寄存器，一次操作即可，高效</a:t>
            </a:r>
            <a:endParaRPr lang="en-US" altLang="zh-CN"/>
          </a:p>
          <a:p>
            <a:r>
              <a:rPr lang="en-US" altLang="zh-CN"/>
              <a:t>GPIOB_CRL</a:t>
            </a:r>
            <a:r>
              <a:rPr lang="zh-CN" altLang="en-US"/>
              <a:t>地址：</a:t>
            </a:r>
            <a:r>
              <a:rPr lang="en-US" altLang="zh-CN"/>
              <a:t>0x40010C00 + 0x10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61DF22-315C-44E2-A63B-8005DD9C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22" y="1787234"/>
            <a:ext cx="8331081" cy="49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145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263</cp:revision>
  <dcterms:created xsi:type="dcterms:W3CDTF">2020-09-12T05:08:37Z</dcterms:created>
  <dcterms:modified xsi:type="dcterms:W3CDTF">2020-10-03T04:02:58Z</dcterms:modified>
</cp:coreProperties>
</file>