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6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先看原理图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打开原理图，搜“</a:t>
            </a:r>
            <a:r>
              <a:rPr lang="en-US" altLang="zh-CN"/>
              <a:t>LED</a:t>
            </a:r>
            <a:r>
              <a:rPr lang="zh-CN" altLang="en-US"/>
              <a:t>”，有</a:t>
            </a:r>
            <a:r>
              <a:rPr lang="en-US" altLang="zh-CN"/>
              <a:t>2</a:t>
            </a:r>
            <a:r>
              <a:rPr lang="zh-CN" altLang="en-US"/>
              <a:t>个用户</a:t>
            </a:r>
            <a:r>
              <a:rPr lang="en-US" altLang="zh-CN"/>
              <a:t>LED</a:t>
            </a:r>
            <a:r>
              <a:rPr lang="zh-CN" altLang="en-US"/>
              <a:t>。</a:t>
            </a:r>
          </a:p>
          <a:p>
            <a:r>
              <a:rPr lang="zh-CN" altLang="en-US"/>
              <a:t>如下图所示：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D8629B-4067-4BFA-BE99-7B72366D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03" y="2856393"/>
            <a:ext cx="3733333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看芯片手册：先使能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PLL4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67C3204-EB5D-47F7-A6BE-D168F2A7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31" y="1898701"/>
            <a:ext cx="6087011" cy="45889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5D6F5A-F22E-42BB-9D06-F001C96425B1}"/>
              </a:ext>
            </a:extLst>
          </p:cNvPr>
          <p:cNvSpPr txBox="1"/>
          <p:nvPr/>
        </p:nvSpPr>
        <p:spPr>
          <a:xfrm>
            <a:off x="436226" y="1156132"/>
            <a:ext cx="45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RCC_PLL4CR</a:t>
            </a:r>
            <a:r>
              <a:rPr lang="zh-CN" altLang="en-US"/>
              <a:t>地址：</a:t>
            </a:r>
            <a:r>
              <a:rPr lang="en-US" altLang="zh-CN"/>
              <a:t>0x50000000 + 0x894</a:t>
            </a:r>
          </a:p>
        </p:txBody>
      </p:sp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看芯片手册：使能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GPIOA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491584" y="1317966"/>
            <a:ext cx="7499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</a:t>
            </a:r>
            <a:r>
              <a:rPr lang="en-US" altLang="zh-CN"/>
              <a:t>PA10</a:t>
            </a:r>
            <a:r>
              <a:rPr lang="zh-CN" altLang="en-US"/>
              <a:t>为例，它属于</a:t>
            </a:r>
            <a:r>
              <a:rPr lang="en-US" altLang="zh-CN"/>
              <a:t>GPIOA</a:t>
            </a:r>
            <a:r>
              <a:rPr lang="zh-CN" altLang="en-US"/>
              <a:t>里的第</a:t>
            </a:r>
            <a:r>
              <a:rPr lang="en-US" altLang="zh-CN"/>
              <a:t>10</a:t>
            </a:r>
            <a:r>
              <a:rPr lang="zh-CN" altLang="en-US"/>
              <a:t>个引脚。</a:t>
            </a:r>
            <a:endParaRPr lang="en-US" altLang="zh-CN"/>
          </a:p>
          <a:p>
            <a:r>
              <a:rPr lang="zh-CN" altLang="en-US"/>
              <a:t>怎么使能</a:t>
            </a:r>
            <a:r>
              <a:rPr lang="en-US" altLang="zh-CN"/>
              <a:t>GPIOA</a:t>
            </a:r>
            <a:r>
              <a:rPr lang="zh-CN" altLang="en-US"/>
              <a:t>？</a:t>
            </a:r>
            <a:r>
              <a:rPr lang="en-US" altLang="zh-CN"/>
              <a:t>A7</a:t>
            </a:r>
            <a:r>
              <a:rPr lang="zh-CN" altLang="en-US"/>
              <a:t>、</a:t>
            </a:r>
            <a:r>
              <a:rPr lang="en-US" altLang="zh-CN"/>
              <a:t>M4</a:t>
            </a:r>
            <a:r>
              <a:rPr lang="zh-CN" altLang="en-US"/>
              <a:t>对应的寄存器地址不一样，位含义一样</a:t>
            </a:r>
            <a:endParaRPr lang="en-US" altLang="zh-CN"/>
          </a:p>
          <a:p>
            <a:r>
              <a:rPr lang="en-US" altLang="zh-CN"/>
              <a:t>RCC_MP_AHB4ENSETR</a:t>
            </a:r>
            <a:r>
              <a:rPr lang="zh-CN" altLang="en-US"/>
              <a:t>地址：</a:t>
            </a:r>
            <a:r>
              <a:rPr lang="en-US" altLang="zh-CN"/>
              <a:t>0x50000000 + 0xA28</a:t>
            </a:r>
          </a:p>
          <a:p>
            <a:r>
              <a:rPr lang="en-US" altLang="zh-CN"/>
              <a:t>RCC_MC_AHB4ENSETR</a:t>
            </a:r>
            <a:r>
              <a:rPr lang="zh-CN" altLang="en-US"/>
              <a:t>地址：</a:t>
            </a:r>
            <a:r>
              <a:rPr lang="en-US" altLang="zh-CN"/>
              <a:t>0x50000000 + 0xAA8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8A6D5F-176E-4F2F-A337-600BECAF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4" y="2897483"/>
            <a:ext cx="5240760" cy="2721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CEF47F-D405-4300-8158-B21BF3B3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8" y="2828346"/>
            <a:ext cx="5345689" cy="2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看芯片手册：设置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PA10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，用作输出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7F747B-EDF0-4363-9895-9DA818E9ACF7}"/>
              </a:ext>
            </a:extLst>
          </p:cNvPr>
          <p:cNvSpPr txBox="1"/>
          <p:nvPr/>
        </p:nvSpPr>
        <p:spPr>
          <a:xfrm>
            <a:off x="746618" y="1131148"/>
            <a:ext cx="748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GPIOA_MODER</a:t>
            </a:r>
            <a:r>
              <a:rPr lang="zh-CN" altLang="en-US"/>
              <a:t>地址：</a:t>
            </a:r>
            <a:r>
              <a:rPr lang="en-US" altLang="zh-CN"/>
              <a:t>0x50002000 + 0x00</a:t>
            </a:r>
            <a:r>
              <a:rPr lang="zh-CN" altLang="en-US"/>
              <a:t>，设置</a:t>
            </a:r>
            <a:r>
              <a:rPr lang="en-US" altLang="zh-CN"/>
              <a:t>bit[21:20]=0b01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8DB31F-8C0F-4DFA-82B5-AD74FEE6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94" y="1751587"/>
            <a:ext cx="8942857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0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看芯片手册：怎么设置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PA10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的输出电平？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4AE7084-B54F-4B38-B08F-E6347B759086}"/>
              </a:ext>
            </a:extLst>
          </p:cNvPr>
          <p:cNvSpPr txBox="1"/>
          <p:nvPr/>
        </p:nvSpPr>
        <p:spPr>
          <a:xfrm>
            <a:off x="629173" y="1140903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：读寄存、修改值、写回去</a:t>
            </a:r>
            <a:r>
              <a:rPr lang="en-US" altLang="zh-CN"/>
              <a:t>(</a:t>
            </a:r>
            <a:r>
              <a:rPr lang="zh-CN" altLang="en-US"/>
              <a:t>低效</a:t>
            </a:r>
            <a:r>
              <a:rPr lang="en-US" altLang="zh-CN"/>
              <a:t>)</a:t>
            </a:r>
          </a:p>
          <a:p>
            <a:r>
              <a:rPr lang="en-US" altLang="zh-CN"/>
              <a:t>GPIOA_ODR</a:t>
            </a:r>
            <a:r>
              <a:rPr lang="zh-CN" altLang="en-US"/>
              <a:t>地址：</a:t>
            </a:r>
            <a:r>
              <a:rPr lang="en-US" altLang="zh-CN"/>
              <a:t> 0x50002000 + 0x14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2BDA9F-D2CD-4143-BADB-250EFA9F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927318"/>
            <a:ext cx="9632286" cy="46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看芯片手册：怎么设置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GPIOB0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的输出电平？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4AE7084-B54F-4B38-B08F-E6347B759086}"/>
              </a:ext>
            </a:extLst>
          </p:cNvPr>
          <p:cNvSpPr txBox="1"/>
          <p:nvPr/>
        </p:nvSpPr>
        <p:spPr>
          <a:xfrm>
            <a:off x="629173" y="1140903"/>
            <a:ext cx="505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：直接写寄存器，一次操作即可，高效</a:t>
            </a:r>
            <a:endParaRPr lang="en-US" altLang="zh-CN"/>
          </a:p>
          <a:p>
            <a:r>
              <a:rPr lang="en-US" altLang="zh-CN"/>
              <a:t>GPIOA_BSRR</a:t>
            </a:r>
            <a:r>
              <a:rPr lang="zh-CN" altLang="en-US"/>
              <a:t>地址：</a:t>
            </a:r>
            <a:r>
              <a:rPr lang="en-US" altLang="zh-CN"/>
              <a:t> 0x50002000 + 0x18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C71477-5CBF-42D0-9015-922109F9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4" y="1787234"/>
            <a:ext cx="8286112" cy="48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186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292</cp:revision>
  <dcterms:created xsi:type="dcterms:W3CDTF">2020-09-12T05:08:37Z</dcterms:created>
  <dcterms:modified xsi:type="dcterms:W3CDTF">2020-10-07T16:24:42Z</dcterms:modified>
</cp:coreProperties>
</file>