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1" r:id="rId4"/>
    <p:sldId id="2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怎么访问寄存器？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931177" y="1059992"/>
            <a:ext cx="809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怎么访问寄存器？用指针：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48A7E9-3760-45B5-9DA7-E59D66426BEF}"/>
              </a:ext>
            </a:extLst>
          </p:cNvPr>
          <p:cNvSpPr txBox="1"/>
          <p:nvPr/>
        </p:nvSpPr>
        <p:spPr>
          <a:xfrm>
            <a:off x="2912378" y="2103323"/>
            <a:ext cx="8095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  a;  </a:t>
            </a:r>
          </a:p>
          <a:p>
            <a:r>
              <a:rPr lang="en-US" altLang="zh-CN"/>
              <a:t>unsigned int *p  = &amp;a;   // p</a:t>
            </a:r>
            <a:r>
              <a:rPr lang="zh-CN" altLang="en-US"/>
              <a:t>等于“</a:t>
            </a:r>
            <a:r>
              <a:rPr lang="en-US" altLang="zh-CN"/>
              <a:t>a</a:t>
            </a:r>
            <a:r>
              <a:rPr lang="zh-CN" altLang="en-US"/>
              <a:t>的地址”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写这个地址，就是写</a:t>
            </a:r>
            <a:r>
              <a:rPr lang="en-US" altLang="zh-CN"/>
              <a:t>a</a:t>
            </a:r>
          </a:p>
          <a:p>
            <a:r>
              <a:rPr lang="en-US" altLang="zh-CN"/>
              <a:t>val = *p;   // </a:t>
            </a:r>
            <a:r>
              <a:rPr lang="zh-CN" altLang="en-US"/>
              <a:t>读这个地址，就是读</a:t>
            </a:r>
            <a:r>
              <a:rPr lang="en-US" altLang="zh-CN"/>
              <a:t>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44119-0D28-42B2-B93C-49800BF03ABB}"/>
              </a:ext>
            </a:extLst>
          </p:cNvPr>
          <p:cNvSpPr txBox="1"/>
          <p:nvPr/>
        </p:nvSpPr>
        <p:spPr>
          <a:xfrm>
            <a:off x="2912377" y="4671840"/>
            <a:ext cx="809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unsigned int *p  = 0x40010800; // p</a:t>
            </a:r>
            <a:r>
              <a:rPr lang="zh-CN" altLang="en-US"/>
              <a:t>等于某个寄存器的地址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写这个地址，也就是写这个寄存器</a:t>
            </a:r>
            <a:endParaRPr lang="en-US" altLang="zh-CN"/>
          </a:p>
          <a:p>
            <a:r>
              <a:rPr lang="en-US" altLang="zh-CN"/>
              <a:t>Val = *p;  // </a:t>
            </a:r>
            <a:r>
              <a:rPr lang="zh-CN" altLang="en-US"/>
              <a:t>读寄存器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main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931177" y="1059992"/>
            <a:ext cx="809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使能</a:t>
            </a:r>
            <a:r>
              <a:rPr lang="en-US" altLang="zh-CN"/>
              <a:t>GPIOA</a:t>
            </a:r>
            <a:r>
              <a:rPr lang="zh-CN" altLang="en-US"/>
              <a:t>、设置</a:t>
            </a:r>
            <a:r>
              <a:rPr lang="en-US" altLang="zh-CN"/>
              <a:t>PA10</a:t>
            </a:r>
            <a:r>
              <a:rPr lang="zh-CN" altLang="en-US"/>
              <a:t>为输出，循环</a:t>
            </a:r>
            <a:r>
              <a:rPr lang="en-US" altLang="zh-CN"/>
              <a:t>PA10</a:t>
            </a:r>
            <a:r>
              <a:rPr lang="zh-CN" altLang="en-US"/>
              <a:t>输出高、低电平：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B9CA2C-1800-492C-BFFA-457A14C0C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69" y="1572745"/>
            <a:ext cx="3446577" cy="512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谁调用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main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函数：启动文件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:start.S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编写</a:t>
            </a:r>
            <a:r>
              <a:rPr lang="en-US" altLang="zh-CN"/>
              <a:t>start.S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设置栈，调用</a:t>
            </a:r>
            <a:r>
              <a:rPr lang="en-US" altLang="zh-CN"/>
              <a:t>main</a:t>
            </a:r>
            <a:r>
              <a:rPr lang="zh-CN" altLang="en-US"/>
              <a:t>函数：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2A4403-EB34-4622-851E-8CA24813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238" y="2582582"/>
            <a:ext cx="4809524" cy="2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程序的布局与运行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10855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1.ROM</a:t>
            </a:r>
            <a:r>
              <a:rPr lang="zh-CN" altLang="en-US"/>
              <a:t>上的固件读取并运行</a:t>
            </a:r>
            <a:r>
              <a:rPr lang="en-US" altLang="zh-CN"/>
              <a:t>boot1</a:t>
            </a:r>
            <a:r>
              <a:rPr lang="zh-CN" altLang="en-US"/>
              <a:t>或</a:t>
            </a:r>
            <a:r>
              <a:rPr lang="en-US" altLang="zh-CN"/>
              <a:t>boot2</a:t>
            </a:r>
            <a:r>
              <a:rPr lang="zh-CN" altLang="en-US"/>
              <a:t>分区中的</a:t>
            </a:r>
            <a:r>
              <a:rPr lang="en-US" altLang="zh-CN"/>
              <a:t>TFA</a:t>
            </a:r>
            <a:r>
              <a:rPr lang="zh-CN" altLang="en-US"/>
              <a:t>固件</a:t>
            </a:r>
            <a:endParaRPr lang="en-US" altLang="zh-CN"/>
          </a:p>
          <a:p>
            <a:r>
              <a:rPr lang="en-US" altLang="zh-CN"/>
              <a:t>2.TFA</a:t>
            </a:r>
            <a:r>
              <a:rPr lang="zh-CN" altLang="en-US"/>
              <a:t>固件初始化硬件后，再从</a:t>
            </a:r>
            <a:r>
              <a:rPr lang="en-US" altLang="zh-CN"/>
              <a:t>emmc</a:t>
            </a:r>
            <a:r>
              <a:rPr lang="zh-CN" altLang="en-US"/>
              <a:t>的</a:t>
            </a:r>
            <a:r>
              <a:rPr lang="en-US" altLang="zh-CN"/>
              <a:t>user data area</a:t>
            </a:r>
            <a:r>
              <a:rPr lang="zh-CN" altLang="en-US"/>
              <a:t>偏移</a:t>
            </a:r>
            <a:r>
              <a:rPr lang="en-US" altLang="zh-CN"/>
              <a:t>0x80000</a:t>
            </a:r>
            <a:r>
              <a:rPr lang="zh-CN" altLang="en-US"/>
              <a:t>处读取用户程序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读到哪里？读多大？</a:t>
            </a:r>
            <a:r>
              <a:rPr lang="en-US" altLang="zh-CN"/>
              <a:t>0x80000</a:t>
            </a:r>
            <a:r>
              <a:rPr lang="zh-CN" altLang="en-US"/>
              <a:t>处有头部，头部中含有这些信息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程序被读入</a:t>
            </a:r>
            <a:r>
              <a:rPr lang="en-US" altLang="zh-CN"/>
              <a:t>DDR</a:t>
            </a:r>
            <a:r>
              <a:rPr lang="zh-CN" altLang="en-US"/>
              <a:t>后，跳转过去运行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910F91-DC65-461B-A29D-5115653C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" y="2808135"/>
            <a:ext cx="12088536" cy="409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4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4255</TotalTime>
  <Words>209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288</cp:revision>
  <dcterms:created xsi:type="dcterms:W3CDTF">2020-09-12T05:08:37Z</dcterms:created>
  <dcterms:modified xsi:type="dcterms:W3CDTF">2020-10-08T10:10:18Z</dcterms:modified>
</cp:coreProperties>
</file>